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D6DA-455B-4B96-94D3-E968174A5973}" type="datetimeFigureOut">
              <a:rPr lang="en-US" smtClean="0"/>
              <a:t>5/9/2022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DE7-9F37-405D-8FA4-9CC13EF6BB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D6DA-455B-4B96-94D3-E968174A5973}" type="datetimeFigureOut">
              <a:rPr lang="en-US" smtClean="0"/>
              <a:t>5/9/2022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DE7-9F37-405D-8FA4-9CC13EF6BB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D6DA-455B-4B96-94D3-E968174A5973}" type="datetimeFigureOut">
              <a:rPr lang="en-US" smtClean="0"/>
              <a:t>5/9/2022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DE7-9F37-405D-8FA4-9CC13EF6BB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D6DA-455B-4B96-94D3-E968174A5973}" type="datetimeFigureOut">
              <a:rPr lang="en-US" smtClean="0"/>
              <a:t>5/9/2022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DE7-9F37-405D-8FA4-9CC13EF6BB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D6DA-455B-4B96-94D3-E968174A5973}" type="datetimeFigureOut">
              <a:rPr lang="en-US" smtClean="0"/>
              <a:t>5/9/2022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DE7-9F37-405D-8FA4-9CC13EF6BB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D6DA-455B-4B96-94D3-E968174A5973}" type="datetimeFigureOut">
              <a:rPr lang="en-US" smtClean="0"/>
              <a:t>5/9/2022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DE7-9F37-405D-8FA4-9CC13EF6BB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D6DA-455B-4B96-94D3-E968174A5973}" type="datetimeFigureOut">
              <a:rPr lang="en-US" smtClean="0"/>
              <a:t>5/9/2022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DE7-9F37-405D-8FA4-9CC13EF6BB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D6DA-455B-4B96-94D3-E968174A5973}" type="datetimeFigureOut">
              <a:rPr lang="en-US" smtClean="0"/>
              <a:t>5/9/2022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DE7-9F37-405D-8FA4-9CC13EF6BB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D6DA-455B-4B96-94D3-E968174A5973}" type="datetimeFigureOut">
              <a:rPr lang="en-US" smtClean="0"/>
              <a:t>5/9/2022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DE7-9F37-405D-8FA4-9CC13EF6BB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D6DA-455B-4B96-94D3-E968174A5973}" type="datetimeFigureOut">
              <a:rPr lang="en-US" smtClean="0"/>
              <a:t>5/9/2022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DE7-9F37-405D-8FA4-9CC13EF6BB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D6DA-455B-4B96-94D3-E968174A5973}" type="datetimeFigureOut">
              <a:rPr lang="en-US" smtClean="0"/>
              <a:t>5/9/2022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DE7-9F37-405D-8FA4-9CC13EF6BB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DD6DA-455B-4B96-94D3-E968174A5973}" type="datetimeFigureOut">
              <a:rPr lang="en-US" smtClean="0"/>
              <a:t>5/9/2022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4DE7-9F37-405D-8FA4-9CC13EF6BBD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0042"/>
            <a:ext cx="8572528" cy="147002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HOLIDAY TRIP MANAGEMENT SYSTEM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14412" y="3357562"/>
            <a:ext cx="4429156" cy="3286148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Harman C++ Batch 6</a:t>
            </a:r>
          </a:p>
          <a:p>
            <a:endParaRPr lang="en-IN" sz="2400" dirty="0"/>
          </a:p>
          <a:p>
            <a:r>
              <a:rPr lang="en-IN" sz="2400" dirty="0" smtClean="0"/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Gnanesh K S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Aishwarya Das Prakash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Apoorva Devi M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Gayatri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Shaunak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3314" name="Picture 2" descr="Tour &amp; Travels, Yamunanag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143116"/>
            <a:ext cx="5619756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4714908"/>
          </a:xfrm>
        </p:spPr>
        <p:txBody>
          <a:bodyPr>
            <a:normAutofit/>
          </a:bodyPr>
          <a:lstStyle/>
          <a:p>
            <a:r>
              <a:rPr lang="en-IN" sz="8800" i="1" dirty="0" smtClean="0"/>
              <a:t>Thank you</a:t>
            </a:r>
            <a:endParaRPr lang="en-IN" sz="88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1429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2143116"/>
            <a:ext cx="6629424" cy="4138626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Concepts Used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Requirements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Outline of the Project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Screenshots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Holiday </a:t>
            </a:r>
            <a:r>
              <a:rPr lang="en-IN" dirty="0"/>
              <a:t>Trip Management System is a console based application which will help people to do hassle free choosing of a holiday package, flight tickets booking, </a:t>
            </a:r>
            <a:r>
              <a:rPr lang="en-IN" dirty="0" smtClean="0"/>
              <a:t>accommodation </a:t>
            </a:r>
            <a:r>
              <a:rPr lang="en-IN" dirty="0"/>
              <a:t>services. This application is designed for the customers to get a good journey and get good memories and to make their journey hassle free.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1857364"/>
            <a:ext cx="87154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Oriented Programming using C++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5918" y="500042"/>
            <a:ext cx="6143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CONCEPTS USED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81171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IDE: Code Blocks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used: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Compiler: GCC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1857364"/>
            <a:ext cx="6915176" cy="37814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 GCC compiler , compile  the code and run it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Create the database in xampp server.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To create database connection import sql file.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In code blocks open the .cpp file and run the code.</a:t>
            </a:r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dirty="0"/>
          </a:p>
        </p:txBody>
      </p:sp>
      <p:pic>
        <p:nvPicPr>
          <p:cNvPr id="4" name="Content Placeholder 3" descr="Screenshot (241).png"/>
          <p:cNvPicPr>
            <a:picLocks noGrp="1" noChangeAspect="1"/>
          </p:cNvPicPr>
          <p:nvPr>
            <p:ph idx="1"/>
          </p:nvPr>
        </p:nvPicPr>
        <p:blipFill>
          <a:blip r:embed="rId2"/>
          <a:srcRect r="12097" b="63250"/>
          <a:stretch>
            <a:fillRect/>
          </a:stretch>
        </p:blipFill>
        <p:spPr>
          <a:xfrm>
            <a:off x="285720" y="1142984"/>
            <a:ext cx="8572560" cy="2214578"/>
          </a:xfrm>
        </p:spPr>
      </p:pic>
      <p:pic>
        <p:nvPicPr>
          <p:cNvPr id="6" name="Picture 5" descr="Screenshot (244).png"/>
          <p:cNvPicPr>
            <a:picLocks noChangeAspect="1"/>
          </p:cNvPicPr>
          <p:nvPr/>
        </p:nvPicPr>
        <p:blipFill>
          <a:blip r:embed="rId3"/>
          <a:srcRect r="11718" b="47221"/>
          <a:stretch>
            <a:fillRect/>
          </a:stretch>
        </p:blipFill>
        <p:spPr>
          <a:xfrm>
            <a:off x="285720" y="3500438"/>
            <a:ext cx="8572560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42).png"/>
          <p:cNvPicPr>
            <a:picLocks noChangeAspect="1"/>
          </p:cNvPicPr>
          <p:nvPr/>
        </p:nvPicPr>
        <p:blipFill>
          <a:blip r:embed="rId2"/>
          <a:srcRect r="54688" b="8313"/>
          <a:stretch>
            <a:fillRect/>
          </a:stretch>
        </p:blipFill>
        <p:spPr>
          <a:xfrm>
            <a:off x="0" y="214291"/>
            <a:ext cx="4572000" cy="6429420"/>
          </a:xfrm>
          <a:prstGeom prst="rect">
            <a:avLst/>
          </a:prstGeom>
        </p:spPr>
      </p:pic>
      <p:pic>
        <p:nvPicPr>
          <p:cNvPr id="3" name="Picture 2" descr="Screenshot (243).png"/>
          <p:cNvPicPr>
            <a:picLocks noChangeAspect="1"/>
          </p:cNvPicPr>
          <p:nvPr/>
        </p:nvPicPr>
        <p:blipFill>
          <a:blip r:embed="rId3"/>
          <a:srcRect r="49219" b="6923"/>
          <a:stretch>
            <a:fillRect/>
          </a:stretch>
        </p:blipFill>
        <p:spPr>
          <a:xfrm>
            <a:off x="4643438" y="214290"/>
            <a:ext cx="4500562" cy="6429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45).png"/>
          <p:cNvPicPr>
            <a:picLocks noChangeAspect="1"/>
          </p:cNvPicPr>
          <p:nvPr/>
        </p:nvPicPr>
        <p:blipFill>
          <a:blip r:embed="rId2"/>
          <a:srcRect t="4144" b="5534"/>
          <a:stretch>
            <a:fillRect/>
          </a:stretch>
        </p:blipFill>
        <p:spPr>
          <a:xfrm>
            <a:off x="0" y="714356"/>
            <a:ext cx="9144000" cy="52864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187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HOLIDAY TRIP MANAGEMENT SYSTEM</vt:lpstr>
      <vt:lpstr>CONTENTS</vt:lpstr>
      <vt:lpstr>INTRODUCTION</vt:lpstr>
      <vt:lpstr>Slide 4</vt:lpstr>
      <vt:lpstr>SOFTWARE REQUIREMENTS</vt:lpstr>
      <vt:lpstr>OUTLINE OF THE PROJECT</vt:lpstr>
      <vt:lpstr>SCREENSHOTS</vt:lpstr>
      <vt:lpstr>Slide 8</vt:lpstr>
      <vt:lpstr>Slide 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HOLIDAY TRIP MANAGEMENT SYSTEM</dc:title>
  <dc:creator>Aishusonu</dc:creator>
  <cp:lastModifiedBy>Aishusonu</cp:lastModifiedBy>
  <cp:revision>1</cp:revision>
  <dcterms:created xsi:type="dcterms:W3CDTF">2022-05-09T04:29:55Z</dcterms:created>
  <dcterms:modified xsi:type="dcterms:W3CDTF">2022-05-09T07:39:01Z</dcterms:modified>
</cp:coreProperties>
</file>