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9" r:id="rId2"/>
    <p:sldId id="367" r:id="rId3"/>
    <p:sldId id="509" r:id="rId4"/>
    <p:sldId id="490" r:id="rId5"/>
    <p:sldId id="506" r:id="rId6"/>
    <p:sldId id="492" r:id="rId7"/>
    <p:sldId id="510" r:id="rId8"/>
    <p:sldId id="504" r:id="rId9"/>
    <p:sldId id="507" r:id="rId10"/>
    <p:sldId id="511" r:id="rId11"/>
    <p:sldId id="505" r:id="rId12"/>
    <p:sldId id="512" r:id="rId13"/>
    <p:sldId id="495" r:id="rId14"/>
    <p:sldId id="513" r:id="rId15"/>
    <p:sldId id="500" r:id="rId16"/>
    <p:sldId id="514" r:id="rId17"/>
    <p:sldId id="501" r:id="rId18"/>
    <p:sldId id="516" r:id="rId19"/>
    <p:sldId id="517" r:id="rId20"/>
    <p:sldId id="518" r:id="rId21"/>
    <p:sldId id="519" r:id="rId22"/>
    <p:sldId id="522" r:id="rId23"/>
    <p:sldId id="521" r:id="rId24"/>
    <p:sldId id="520" r:id="rId25"/>
    <p:sldId id="524" r:id="rId26"/>
    <p:sldId id="487" r:id="rId27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7">
          <p15:clr>
            <a:srgbClr val="A4A3A4"/>
          </p15:clr>
        </p15:guide>
        <p15:guide id="2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A44"/>
    <a:srgbClr val="99CCFF"/>
    <a:srgbClr val="AA1133"/>
    <a:srgbClr val="C0C0C0"/>
    <a:srgbClr val="F8F8F8"/>
    <a:srgbClr val="000000"/>
    <a:srgbClr val="224433"/>
    <a:srgbClr val="887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85325" autoAdjust="0"/>
  </p:normalViewPr>
  <p:slideViewPr>
    <p:cSldViewPr>
      <p:cViewPr varScale="1">
        <p:scale>
          <a:sx n="92" d="100"/>
          <a:sy n="92" d="100"/>
        </p:scale>
        <p:origin x="1230" y="90"/>
      </p:cViewPr>
      <p:guideLst>
        <p:guide orient="horz" pos="1137"/>
        <p:guide pos="22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EE6ED-A429-4A8C-BEA0-E63F37587C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2C7E4-15DE-4241-AF52-E553BDDEDCA1}">
      <dgm:prSet phldrT="[Text]"/>
      <dgm:spPr/>
      <dgm:t>
        <a:bodyPr/>
        <a:lstStyle/>
        <a:p>
          <a:r>
            <a:rPr lang="en-US" b="0" i="0" dirty="0" smtClean="0"/>
            <a:t>Full Stack Framework</a:t>
          </a:r>
          <a:endParaRPr lang="en-US" dirty="0"/>
        </a:p>
      </dgm:t>
    </dgm:pt>
    <dgm:pt modelId="{2F0491BF-91B1-43F8-968C-5098EEAFCC79}" type="parTrans" cxnId="{995CA790-9862-4B6A-8EDB-F1CA67BB266C}">
      <dgm:prSet/>
      <dgm:spPr/>
      <dgm:t>
        <a:bodyPr/>
        <a:lstStyle/>
        <a:p>
          <a:endParaRPr lang="en-US"/>
        </a:p>
      </dgm:t>
    </dgm:pt>
    <dgm:pt modelId="{FD6050C9-3A42-4340-BCCB-F230953FCD97}" type="sibTrans" cxnId="{995CA790-9862-4B6A-8EDB-F1CA67BB266C}">
      <dgm:prSet/>
      <dgm:spPr/>
      <dgm:t>
        <a:bodyPr/>
        <a:lstStyle/>
        <a:p>
          <a:endParaRPr lang="en-US"/>
        </a:p>
      </dgm:t>
    </dgm:pt>
    <dgm:pt modelId="{4919BB0E-B9CB-4E35-B181-A742AD38BB36}">
      <dgm:prSet phldrT="[Text]"/>
      <dgm:spPr/>
      <dgm:t>
        <a:bodyPr/>
        <a:lstStyle/>
        <a:p>
          <a:r>
            <a:rPr lang="en-US" b="0" i="0" dirty="0" smtClean="0"/>
            <a:t>Convention over Configuration</a:t>
          </a:r>
          <a:endParaRPr lang="en-US" dirty="0"/>
        </a:p>
      </dgm:t>
    </dgm:pt>
    <dgm:pt modelId="{F2A3D692-6EB5-423D-B936-8DB9F1DF5904}" type="parTrans" cxnId="{5A0F1BA2-B49E-4FE1-8B63-2BCDECB06705}">
      <dgm:prSet/>
      <dgm:spPr/>
      <dgm:t>
        <a:bodyPr/>
        <a:lstStyle/>
        <a:p>
          <a:endParaRPr lang="en-US"/>
        </a:p>
      </dgm:t>
    </dgm:pt>
    <dgm:pt modelId="{C5293B13-AC51-46CB-8252-BA252B38532D}" type="sibTrans" cxnId="{5A0F1BA2-B49E-4FE1-8B63-2BCDECB06705}">
      <dgm:prSet/>
      <dgm:spPr/>
      <dgm:t>
        <a:bodyPr/>
        <a:lstStyle/>
        <a:p>
          <a:endParaRPr lang="en-US"/>
        </a:p>
      </dgm:t>
    </dgm:pt>
    <dgm:pt modelId="{A4A6D7EA-66D7-4A54-BB17-A62034DE4157}">
      <dgm:prSet phldrT="[Text]"/>
      <dgm:spPr/>
      <dgm:t>
        <a:bodyPr/>
        <a:lstStyle/>
        <a:p>
          <a:r>
            <a:rPr lang="en-US" b="0" i="0" dirty="0" smtClean="0"/>
            <a:t>Metaprogramming</a:t>
          </a:r>
          <a:endParaRPr lang="en-US" dirty="0"/>
        </a:p>
      </dgm:t>
    </dgm:pt>
    <dgm:pt modelId="{34E5ADAF-F496-48C8-A8A7-09E52417519D}" type="parTrans" cxnId="{F05BC72B-9AD4-4996-9E1D-5A4EDB06A82F}">
      <dgm:prSet/>
      <dgm:spPr/>
      <dgm:t>
        <a:bodyPr/>
        <a:lstStyle/>
        <a:p>
          <a:endParaRPr lang="en-US"/>
        </a:p>
      </dgm:t>
    </dgm:pt>
    <dgm:pt modelId="{F300B2FB-6F52-4455-AE46-DA1D8179FF74}" type="sibTrans" cxnId="{F05BC72B-9AD4-4996-9E1D-5A4EDB06A82F}">
      <dgm:prSet/>
      <dgm:spPr/>
      <dgm:t>
        <a:bodyPr/>
        <a:lstStyle/>
        <a:p>
          <a:endParaRPr lang="en-US"/>
        </a:p>
      </dgm:t>
    </dgm:pt>
    <dgm:pt modelId="{6C6CD8E3-B99A-4B5C-AE4E-FC5A52BFF6FC}">
      <dgm:prSet phldrT="[Text]"/>
      <dgm:spPr/>
      <dgm:t>
        <a:bodyPr/>
        <a:lstStyle/>
        <a:p>
          <a:r>
            <a:rPr lang="en-US" b="0" i="0" dirty="0" smtClean="0"/>
            <a:t>Includes everything needed to create a database-driven web application</a:t>
          </a:r>
          <a:endParaRPr lang="en-US" dirty="0"/>
        </a:p>
      </dgm:t>
    </dgm:pt>
    <dgm:pt modelId="{6784D867-1402-400A-B1E4-5D0E217717BD}" type="parTrans" cxnId="{4A9B9B4B-F404-460D-A6EC-482AA44F4212}">
      <dgm:prSet/>
      <dgm:spPr/>
      <dgm:t>
        <a:bodyPr/>
        <a:lstStyle/>
        <a:p>
          <a:endParaRPr lang="en-US"/>
        </a:p>
      </dgm:t>
    </dgm:pt>
    <dgm:pt modelId="{20FD2E3A-FF63-41F1-9516-4B16C85A2DC0}" type="sibTrans" cxnId="{4A9B9B4B-F404-460D-A6EC-482AA44F4212}">
      <dgm:prSet/>
      <dgm:spPr/>
      <dgm:t>
        <a:bodyPr/>
        <a:lstStyle/>
        <a:p>
          <a:endParaRPr lang="en-US"/>
        </a:p>
      </dgm:t>
    </dgm:pt>
    <dgm:pt modelId="{B6E74F72-D02A-4C2C-85A9-4EBBD45AD0F3}">
      <dgm:prSet phldrT="[Text]"/>
      <dgm:spPr/>
      <dgm:t>
        <a:bodyPr/>
        <a:lstStyle/>
        <a:p>
          <a:r>
            <a:rPr lang="en-US" b="0" i="0" dirty="0" smtClean="0"/>
            <a:t>Use the Model-View-Controller pattern</a:t>
          </a:r>
          <a:endParaRPr lang="en-US" dirty="0"/>
        </a:p>
      </dgm:t>
    </dgm:pt>
    <dgm:pt modelId="{CCB94FAF-520B-46A2-AF0A-BD5CC28AEB0C}" type="parTrans" cxnId="{8B189720-43F5-4954-AB01-2CEED2024B10}">
      <dgm:prSet/>
      <dgm:spPr/>
      <dgm:t>
        <a:bodyPr/>
        <a:lstStyle/>
        <a:p>
          <a:endParaRPr lang="en-US"/>
        </a:p>
      </dgm:t>
    </dgm:pt>
    <dgm:pt modelId="{CE9B0C3F-B9A4-4E6D-8766-8BD56E49D82F}" type="sibTrans" cxnId="{8B189720-43F5-4954-AB01-2CEED2024B10}">
      <dgm:prSet/>
      <dgm:spPr/>
      <dgm:t>
        <a:bodyPr/>
        <a:lstStyle/>
        <a:p>
          <a:endParaRPr lang="en-US"/>
        </a:p>
      </dgm:t>
    </dgm:pt>
    <dgm:pt modelId="{ABBAF5E3-4C95-430D-BFCA-63F8479AE4A8}">
      <dgm:prSet phldrT="[Text]"/>
      <dgm:spPr/>
      <dgm:t>
        <a:bodyPr/>
        <a:lstStyle/>
        <a:p>
          <a:r>
            <a:rPr lang="en-US" altLang="en-US" dirty="0" smtClean="0"/>
            <a:t>Notion that coding is reduced if we adopt a standard way of doing things	</a:t>
          </a:r>
          <a:endParaRPr lang="en-US" dirty="0"/>
        </a:p>
      </dgm:t>
    </dgm:pt>
    <dgm:pt modelId="{8C16970F-3AF1-4F1C-93C3-79D3492C86DC}" type="parTrans" cxnId="{CD55D4D5-0202-42AB-9D31-192E7756D15C}">
      <dgm:prSet/>
      <dgm:spPr/>
      <dgm:t>
        <a:bodyPr/>
        <a:lstStyle/>
        <a:p>
          <a:endParaRPr lang="en-US"/>
        </a:p>
      </dgm:t>
    </dgm:pt>
    <dgm:pt modelId="{B22A346B-84C4-4C5C-8357-5F40D594FCAC}" type="sibTrans" cxnId="{CD55D4D5-0202-42AB-9D31-192E7756D15C}">
      <dgm:prSet/>
      <dgm:spPr/>
      <dgm:t>
        <a:bodyPr/>
        <a:lstStyle/>
        <a:p>
          <a:endParaRPr lang="en-US"/>
        </a:p>
      </dgm:t>
    </dgm:pt>
    <dgm:pt modelId="{45835B3B-00A8-47BA-9B92-EB5EC4415614}">
      <dgm:prSet phldrT="[Text]"/>
      <dgm:spPr/>
      <dgm:t>
        <a:bodyPr/>
        <a:lstStyle/>
        <a:p>
          <a:r>
            <a:rPr lang="en-US" altLang="en-US" dirty="0" smtClean="0"/>
            <a:t>Code look for each other by their common names</a:t>
          </a:r>
          <a:endParaRPr lang="en-US" dirty="0"/>
        </a:p>
      </dgm:t>
    </dgm:pt>
    <dgm:pt modelId="{802ACD05-7252-43F8-BD45-EDA9C4194C17}" type="parTrans" cxnId="{4F99333C-3119-4517-AB64-CAAFA65EC6EC}">
      <dgm:prSet/>
      <dgm:spPr/>
      <dgm:t>
        <a:bodyPr/>
        <a:lstStyle/>
        <a:p>
          <a:endParaRPr lang="en-US"/>
        </a:p>
      </dgm:t>
    </dgm:pt>
    <dgm:pt modelId="{15FB6ADA-7654-43F8-ABD2-D75A90AAA197}" type="sibTrans" cxnId="{4F99333C-3119-4517-AB64-CAAFA65EC6EC}">
      <dgm:prSet/>
      <dgm:spPr/>
      <dgm:t>
        <a:bodyPr/>
        <a:lstStyle/>
        <a:p>
          <a:endParaRPr lang="en-US"/>
        </a:p>
      </dgm:t>
    </dgm:pt>
    <dgm:pt modelId="{D1D81AA8-47FC-49D8-A768-C42ECE5CB50E}">
      <dgm:prSet phldrT="[Text]"/>
      <dgm:spPr/>
      <dgm:t>
        <a:bodyPr/>
        <a:lstStyle/>
        <a:p>
          <a:r>
            <a:rPr lang="en-US" b="0" i="0" dirty="0" smtClean="0"/>
            <a:t>Uses Metaprogramming techniques to write programs</a:t>
          </a:r>
          <a:endParaRPr lang="en-US" dirty="0"/>
        </a:p>
      </dgm:t>
    </dgm:pt>
    <dgm:pt modelId="{01BF0BC4-64E0-40A8-9ED0-27EA080885A5}" type="parTrans" cxnId="{8851F160-A82A-41DC-98BD-CC4B25A463F3}">
      <dgm:prSet/>
      <dgm:spPr/>
      <dgm:t>
        <a:bodyPr/>
        <a:lstStyle/>
        <a:p>
          <a:endParaRPr lang="en-US"/>
        </a:p>
      </dgm:t>
    </dgm:pt>
    <dgm:pt modelId="{D32226DD-775A-4EED-81D5-3B384466ACBD}" type="sibTrans" cxnId="{8851F160-A82A-41DC-98BD-CC4B25A463F3}">
      <dgm:prSet/>
      <dgm:spPr/>
      <dgm:t>
        <a:bodyPr/>
        <a:lstStyle/>
        <a:p>
          <a:endParaRPr lang="en-US"/>
        </a:p>
      </dgm:t>
    </dgm:pt>
    <dgm:pt modelId="{12C6575F-410C-4E95-A596-6221E9D04032}">
      <dgm:prSet phldrT="[Text]"/>
      <dgm:spPr/>
      <dgm:t>
        <a:bodyPr/>
        <a:lstStyle/>
        <a:p>
          <a:r>
            <a:rPr lang="en-US" b="0" i="0" dirty="0" smtClean="0"/>
            <a:t>Its an act of writing code that operates on code rather than on data</a:t>
          </a:r>
          <a:endParaRPr lang="en-US" dirty="0"/>
        </a:p>
      </dgm:t>
    </dgm:pt>
    <dgm:pt modelId="{58C008CE-E897-4B49-987E-7B40BD2BA3AB}" type="parTrans" cxnId="{3AC63E74-8473-4A1F-A988-077F6DE660F9}">
      <dgm:prSet/>
      <dgm:spPr/>
      <dgm:t>
        <a:bodyPr/>
        <a:lstStyle/>
        <a:p>
          <a:endParaRPr lang="en-US"/>
        </a:p>
      </dgm:t>
    </dgm:pt>
    <dgm:pt modelId="{858332FF-A81C-467F-B890-A1B68133471D}" type="sibTrans" cxnId="{3AC63E74-8473-4A1F-A988-077F6DE660F9}">
      <dgm:prSet/>
      <dgm:spPr/>
      <dgm:t>
        <a:bodyPr/>
        <a:lstStyle/>
        <a:p>
          <a:endParaRPr lang="en-US"/>
        </a:p>
      </dgm:t>
    </dgm:pt>
    <dgm:pt modelId="{6195543D-A2B4-467D-95F9-E40F6C452F6A}">
      <dgm:prSet phldrT="[Text]"/>
      <dgm:spPr/>
      <dgm:t>
        <a:bodyPr/>
        <a:lstStyle/>
        <a:p>
          <a:r>
            <a:rPr lang="en-US" altLang="en-US" dirty="0" err="1" smtClean="0"/>
            <a:t>Eg</a:t>
          </a:r>
          <a:r>
            <a:rPr lang="en-US" altLang="en-US" dirty="0" smtClean="0"/>
            <a:t>., if we have a class "Pet" in our model that defines the characteristic of domestic animal, in rails, the database table created for us will be named "pets"</a:t>
          </a:r>
          <a:endParaRPr lang="en-US" dirty="0"/>
        </a:p>
      </dgm:t>
    </dgm:pt>
    <dgm:pt modelId="{CDDAE2CD-F7E7-4003-AED1-665FEC0CF036}" type="parTrans" cxnId="{63610F5C-8914-4CDC-B1F6-324A4FD5220D}">
      <dgm:prSet/>
      <dgm:spPr/>
      <dgm:t>
        <a:bodyPr/>
        <a:lstStyle/>
        <a:p>
          <a:endParaRPr lang="en-US"/>
        </a:p>
      </dgm:t>
    </dgm:pt>
    <dgm:pt modelId="{208B38DD-D4BB-4203-B617-FD0315811F27}" type="sibTrans" cxnId="{63610F5C-8914-4CDC-B1F6-324A4FD5220D}">
      <dgm:prSet/>
      <dgm:spPr/>
      <dgm:t>
        <a:bodyPr/>
        <a:lstStyle/>
        <a:p>
          <a:endParaRPr lang="en-US"/>
        </a:p>
      </dgm:t>
    </dgm:pt>
    <dgm:pt modelId="{461CF4FB-57B1-4896-BF54-CDF14E790B68}" type="pres">
      <dgm:prSet presAssocID="{007EE6ED-A429-4A8C-BEA0-E63F37587C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1DB55-622D-4BDE-A4CD-CBF2C48925B9}" type="pres">
      <dgm:prSet presAssocID="{A852C7E4-15DE-4241-AF52-E553BDDEDCA1}" presName="parentLin" presStyleCnt="0"/>
      <dgm:spPr/>
    </dgm:pt>
    <dgm:pt modelId="{C05EA379-2EDE-4B97-A76D-DCCDD191011B}" type="pres">
      <dgm:prSet presAssocID="{A852C7E4-15DE-4241-AF52-E553BDDEDCA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0A45224-1010-4B04-A8C1-AC02AC6B8D06}" type="pres">
      <dgm:prSet presAssocID="{A852C7E4-15DE-4241-AF52-E553BDDEDCA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33929-95A8-464B-9224-541AEFDE325F}" type="pres">
      <dgm:prSet presAssocID="{A852C7E4-15DE-4241-AF52-E553BDDEDCA1}" presName="negativeSpace" presStyleCnt="0"/>
      <dgm:spPr/>
    </dgm:pt>
    <dgm:pt modelId="{459B0292-2747-462A-8984-4732E3D1756B}" type="pres">
      <dgm:prSet presAssocID="{A852C7E4-15DE-4241-AF52-E553BDDEDCA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B1725-42CB-411A-96CF-68DAB056238C}" type="pres">
      <dgm:prSet presAssocID="{FD6050C9-3A42-4340-BCCB-F230953FCD97}" presName="spaceBetweenRectangles" presStyleCnt="0"/>
      <dgm:spPr/>
    </dgm:pt>
    <dgm:pt modelId="{721B8D8D-ECD8-4B94-A53A-A47B22F35234}" type="pres">
      <dgm:prSet presAssocID="{4919BB0E-B9CB-4E35-B181-A742AD38BB36}" presName="parentLin" presStyleCnt="0"/>
      <dgm:spPr/>
    </dgm:pt>
    <dgm:pt modelId="{48526E01-2F83-42C6-84DD-0762E5B87E5B}" type="pres">
      <dgm:prSet presAssocID="{4919BB0E-B9CB-4E35-B181-A742AD38BB3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EE2802F-BB16-4B20-B511-90486F93A694}" type="pres">
      <dgm:prSet presAssocID="{4919BB0E-B9CB-4E35-B181-A742AD38BB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32CBB-D8AD-4DCF-8542-2BCEF48B1835}" type="pres">
      <dgm:prSet presAssocID="{4919BB0E-B9CB-4E35-B181-A742AD38BB36}" presName="negativeSpace" presStyleCnt="0"/>
      <dgm:spPr/>
    </dgm:pt>
    <dgm:pt modelId="{0AA66955-38BC-4C51-B2A5-B5E33B11C342}" type="pres">
      <dgm:prSet presAssocID="{4919BB0E-B9CB-4E35-B181-A742AD38BB3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CF94B-0266-42B8-9D66-3382A1BBB1E6}" type="pres">
      <dgm:prSet presAssocID="{C5293B13-AC51-46CB-8252-BA252B38532D}" presName="spaceBetweenRectangles" presStyleCnt="0"/>
      <dgm:spPr/>
    </dgm:pt>
    <dgm:pt modelId="{A812582F-E5EF-40E3-863C-8808C2CF5BF6}" type="pres">
      <dgm:prSet presAssocID="{A4A6D7EA-66D7-4A54-BB17-A62034DE4157}" presName="parentLin" presStyleCnt="0"/>
      <dgm:spPr/>
    </dgm:pt>
    <dgm:pt modelId="{3A3A6070-EB65-4514-B3A4-5C4A3F4466F1}" type="pres">
      <dgm:prSet presAssocID="{A4A6D7EA-66D7-4A54-BB17-A62034DE415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0AD2E79-E5C3-46F8-A32D-37C5564899DD}" type="pres">
      <dgm:prSet presAssocID="{A4A6D7EA-66D7-4A54-BB17-A62034DE41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F47B6-DC23-4C64-99EF-AF6E92602E82}" type="pres">
      <dgm:prSet presAssocID="{A4A6D7EA-66D7-4A54-BB17-A62034DE4157}" presName="negativeSpace" presStyleCnt="0"/>
      <dgm:spPr/>
    </dgm:pt>
    <dgm:pt modelId="{146F119D-5CC5-4DF0-89D5-8F273AB4885B}" type="pres">
      <dgm:prSet presAssocID="{A4A6D7EA-66D7-4A54-BB17-A62034DE415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6AD6C3-5D09-412F-88FF-0BD5F146C71D}" type="presOf" srcId="{6C6CD8E3-B99A-4B5C-AE4E-FC5A52BFF6FC}" destId="{459B0292-2747-462A-8984-4732E3D1756B}" srcOrd="0" destOrd="0" presId="urn:microsoft.com/office/officeart/2005/8/layout/list1"/>
    <dgm:cxn modelId="{63610F5C-8914-4CDC-B1F6-324A4FD5220D}" srcId="{4919BB0E-B9CB-4E35-B181-A742AD38BB36}" destId="{6195543D-A2B4-467D-95F9-E40F6C452F6A}" srcOrd="1" destOrd="0" parTransId="{CDDAE2CD-F7E7-4003-AED1-665FEC0CF036}" sibTransId="{208B38DD-D4BB-4203-B617-FD0315811F27}"/>
    <dgm:cxn modelId="{EA4E4645-C58D-42AF-A91E-7D2CF967DC60}" type="presOf" srcId="{4919BB0E-B9CB-4E35-B181-A742AD38BB36}" destId="{48526E01-2F83-42C6-84DD-0762E5B87E5B}" srcOrd="0" destOrd="0" presId="urn:microsoft.com/office/officeart/2005/8/layout/list1"/>
    <dgm:cxn modelId="{19631BA3-3637-4225-958E-F18D64759C1D}" type="presOf" srcId="{D1D81AA8-47FC-49D8-A768-C42ECE5CB50E}" destId="{146F119D-5CC5-4DF0-89D5-8F273AB4885B}" srcOrd="0" destOrd="0" presId="urn:microsoft.com/office/officeart/2005/8/layout/list1"/>
    <dgm:cxn modelId="{8B189720-43F5-4954-AB01-2CEED2024B10}" srcId="{A852C7E4-15DE-4241-AF52-E553BDDEDCA1}" destId="{B6E74F72-D02A-4C2C-85A9-4EBBD45AD0F3}" srcOrd="1" destOrd="0" parTransId="{CCB94FAF-520B-46A2-AF0A-BD5CC28AEB0C}" sibTransId="{CE9B0C3F-B9A4-4E6D-8766-8BD56E49D82F}"/>
    <dgm:cxn modelId="{5A0F1BA2-B49E-4FE1-8B63-2BCDECB06705}" srcId="{007EE6ED-A429-4A8C-BEA0-E63F37587CB0}" destId="{4919BB0E-B9CB-4E35-B181-A742AD38BB36}" srcOrd="1" destOrd="0" parTransId="{F2A3D692-6EB5-423D-B936-8DB9F1DF5904}" sibTransId="{C5293B13-AC51-46CB-8252-BA252B38532D}"/>
    <dgm:cxn modelId="{4A9B9B4B-F404-460D-A6EC-482AA44F4212}" srcId="{A852C7E4-15DE-4241-AF52-E553BDDEDCA1}" destId="{6C6CD8E3-B99A-4B5C-AE4E-FC5A52BFF6FC}" srcOrd="0" destOrd="0" parTransId="{6784D867-1402-400A-B1E4-5D0E217717BD}" sibTransId="{20FD2E3A-FF63-41F1-9516-4B16C85A2DC0}"/>
    <dgm:cxn modelId="{12FED1C8-2774-48EE-B26D-DB236FB9CAA7}" type="presOf" srcId="{45835B3B-00A8-47BA-9B92-EB5EC4415614}" destId="{0AA66955-38BC-4C51-B2A5-B5E33B11C342}" srcOrd="0" destOrd="2" presId="urn:microsoft.com/office/officeart/2005/8/layout/list1"/>
    <dgm:cxn modelId="{D2EE5F45-3913-43E0-89FA-B392544D1276}" type="presOf" srcId="{B6E74F72-D02A-4C2C-85A9-4EBBD45AD0F3}" destId="{459B0292-2747-462A-8984-4732E3D1756B}" srcOrd="0" destOrd="1" presId="urn:microsoft.com/office/officeart/2005/8/layout/list1"/>
    <dgm:cxn modelId="{8851F160-A82A-41DC-98BD-CC4B25A463F3}" srcId="{A4A6D7EA-66D7-4A54-BB17-A62034DE4157}" destId="{D1D81AA8-47FC-49D8-A768-C42ECE5CB50E}" srcOrd="0" destOrd="0" parTransId="{01BF0BC4-64E0-40A8-9ED0-27EA080885A5}" sibTransId="{D32226DD-775A-4EED-81D5-3B384466ACBD}"/>
    <dgm:cxn modelId="{3747B1DF-59FC-462E-BDC4-62DA7718671C}" type="presOf" srcId="{007EE6ED-A429-4A8C-BEA0-E63F37587CB0}" destId="{461CF4FB-57B1-4896-BF54-CDF14E790B68}" srcOrd="0" destOrd="0" presId="urn:microsoft.com/office/officeart/2005/8/layout/list1"/>
    <dgm:cxn modelId="{3AC63E74-8473-4A1F-A988-077F6DE660F9}" srcId="{A4A6D7EA-66D7-4A54-BB17-A62034DE4157}" destId="{12C6575F-410C-4E95-A596-6221E9D04032}" srcOrd="1" destOrd="0" parTransId="{58C008CE-E897-4B49-987E-7B40BD2BA3AB}" sibTransId="{858332FF-A81C-467F-B890-A1B68133471D}"/>
    <dgm:cxn modelId="{8709B359-C4B2-4907-943E-0291774E44BA}" type="presOf" srcId="{A4A6D7EA-66D7-4A54-BB17-A62034DE4157}" destId="{3A3A6070-EB65-4514-B3A4-5C4A3F4466F1}" srcOrd="0" destOrd="0" presId="urn:microsoft.com/office/officeart/2005/8/layout/list1"/>
    <dgm:cxn modelId="{3DC4D2BD-6213-4D5E-B488-DFE3025457C8}" type="presOf" srcId="{A852C7E4-15DE-4241-AF52-E553BDDEDCA1}" destId="{B0A45224-1010-4B04-A8C1-AC02AC6B8D06}" srcOrd="1" destOrd="0" presId="urn:microsoft.com/office/officeart/2005/8/layout/list1"/>
    <dgm:cxn modelId="{F05BC72B-9AD4-4996-9E1D-5A4EDB06A82F}" srcId="{007EE6ED-A429-4A8C-BEA0-E63F37587CB0}" destId="{A4A6D7EA-66D7-4A54-BB17-A62034DE4157}" srcOrd="2" destOrd="0" parTransId="{34E5ADAF-F496-48C8-A8A7-09E52417519D}" sibTransId="{F300B2FB-6F52-4455-AE46-DA1D8179FF74}"/>
    <dgm:cxn modelId="{4F99333C-3119-4517-AB64-CAAFA65EC6EC}" srcId="{4919BB0E-B9CB-4E35-B181-A742AD38BB36}" destId="{45835B3B-00A8-47BA-9B92-EB5EC4415614}" srcOrd="2" destOrd="0" parTransId="{802ACD05-7252-43F8-BD45-EDA9C4194C17}" sibTransId="{15FB6ADA-7654-43F8-ABD2-D75A90AAA197}"/>
    <dgm:cxn modelId="{674E8B81-9154-4228-B6B6-9BB4219D8500}" type="presOf" srcId="{A852C7E4-15DE-4241-AF52-E553BDDEDCA1}" destId="{C05EA379-2EDE-4B97-A76D-DCCDD191011B}" srcOrd="0" destOrd="0" presId="urn:microsoft.com/office/officeart/2005/8/layout/list1"/>
    <dgm:cxn modelId="{0D7EC00B-1C64-4446-B751-5DFCF7BF75CC}" type="presOf" srcId="{ABBAF5E3-4C95-430D-BFCA-63F8479AE4A8}" destId="{0AA66955-38BC-4C51-B2A5-B5E33B11C342}" srcOrd="0" destOrd="0" presId="urn:microsoft.com/office/officeart/2005/8/layout/list1"/>
    <dgm:cxn modelId="{995CA790-9862-4B6A-8EDB-F1CA67BB266C}" srcId="{007EE6ED-A429-4A8C-BEA0-E63F37587CB0}" destId="{A852C7E4-15DE-4241-AF52-E553BDDEDCA1}" srcOrd="0" destOrd="0" parTransId="{2F0491BF-91B1-43F8-968C-5098EEAFCC79}" sibTransId="{FD6050C9-3A42-4340-BCCB-F230953FCD97}"/>
    <dgm:cxn modelId="{3DCBEF3A-B815-47F0-83BF-75F9501D3981}" type="presOf" srcId="{6195543D-A2B4-467D-95F9-E40F6C452F6A}" destId="{0AA66955-38BC-4C51-B2A5-B5E33B11C342}" srcOrd="0" destOrd="1" presId="urn:microsoft.com/office/officeart/2005/8/layout/list1"/>
    <dgm:cxn modelId="{E9CD1C92-FBBF-4B5A-9248-020EC627CC41}" type="presOf" srcId="{4919BB0E-B9CB-4E35-B181-A742AD38BB36}" destId="{EEE2802F-BB16-4B20-B511-90486F93A694}" srcOrd="1" destOrd="0" presId="urn:microsoft.com/office/officeart/2005/8/layout/list1"/>
    <dgm:cxn modelId="{B647496A-ED65-49BD-90AF-CE59AA796ECE}" type="presOf" srcId="{A4A6D7EA-66D7-4A54-BB17-A62034DE4157}" destId="{50AD2E79-E5C3-46F8-A32D-37C5564899DD}" srcOrd="1" destOrd="0" presId="urn:microsoft.com/office/officeart/2005/8/layout/list1"/>
    <dgm:cxn modelId="{2A671125-0A26-481F-87AC-F64F253CCEFC}" type="presOf" srcId="{12C6575F-410C-4E95-A596-6221E9D04032}" destId="{146F119D-5CC5-4DF0-89D5-8F273AB4885B}" srcOrd="0" destOrd="1" presId="urn:microsoft.com/office/officeart/2005/8/layout/list1"/>
    <dgm:cxn modelId="{CD55D4D5-0202-42AB-9D31-192E7756D15C}" srcId="{4919BB0E-B9CB-4E35-B181-A742AD38BB36}" destId="{ABBAF5E3-4C95-430D-BFCA-63F8479AE4A8}" srcOrd="0" destOrd="0" parTransId="{8C16970F-3AF1-4F1C-93C3-79D3492C86DC}" sibTransId="{B22A346B-84C4-4C5C-8357-5F40D594FCAC}"/>
    <dgm:cxn modelId="{B840358E-6BC0-4412-BE9B-90F0B04A16F9}" type="presParOf" srcId="{461CF4FB-57B1-4896-BF54-CDF14E790B68}" destId="{1A21DB55-622D-4BDE-A4CD-CBF2C48925B9}" srcOrd="0" destOrd="0" presId="urn:microsoft.com/office/officeart/2005/8/layout/list1"/>
    <dgm:cxn modelId="{6DD56CA7-FAAB-47B3-8083-C76A0D6C9D16}" type="presParOf" srcId="{1A21DB55-622D-4BDE-A4CD-CBF2C48925B9}" destId="{C05EA379-2EDE-4B97-A76D-DCCDD191011B}" srcOrd="0" destOrd="0" presId="urn:microsoft.com/office/officeart/2005/8/layout/list1"/>
    <dgm:cxn modelId="{BEED846A-28E5-4633-A288-D2687B05CB9E}" type="presParOf" srcId="{1A21DB55-622D-4BDE-A4CD-CBF2C48925B9}" destId="{B0A45224-1010-4B04-A8C1-AC02AC6B8D06}" srcOrd="1" destOrd="0" presId="urn:microsoft.com/office/officeart/2005/8/layout/list1"/>
    <dgm:cxn modelId="{F8EC558B-0DAB-41CB-90AE-B236CA1210F8}" type="presParOf" srcId="{461CF4FB-57B1-4896-BF54-CDF14E790B68}" destId="{30233929-95A8-464B-9224-541AEFDE325F}" srcOrd="1" destOrd="0" presId="urn:microsoft.com/office/officeart/2005/8/layout/list1"/>
    <dgm:cxn modelId="{BE477BEC-5A59-44CF-BC50-32B61815A33D}" type="presParOf" srcId="{461CF4FB-57B1-4896-BF54-CDF14E790B68}" destId="{459B0292-2747-462A-8984-4732E3D1756B}" srcOrd="2" destOrd="0" presId="urn:microsoft.com/office/officeart/2005/8/layout/list1"/>
    <dgm:cxn modelId="{868E26CF-0EF2-4D70-B95F-7AE1B27BD6B4}" type="presParOf" srcId="{461CF4FB-57B1-4896-BF54-CDF14E790B68}" destId="{363B1725-42CB-411A-96CF-68DAB056238C}" srcOrd="3" destOrd="0" presId="urn:microsoft.com/office/officeart/2005/8/layout/list1"/>
    <dgm:cxn modelId="{B4CAAA29-4AA6-4DDA-87FD-04368E9F88C8}" type="presParOf" srcId="{461CF4FB-57B1-4896-BF54-CDF14E790B68}" destId="{721B8D8D-ECD8-4B94-A53A-A47B22F35234}" srcOrd="4" destOrd="0" presId="urn:microsoft.com/office/officeart/2005/8/layout/list1"/>
    <dgm:cxn modelId="{40901A8B-03BD-4DF4-9254-A44350768CC1}" type="presParOf" srcId="{721B8D8D-ECD8-4B94-A53A-A47B22F35234}" destId="{48526E01-2F83-42C6-84DD-0762E5B87E5B}" srcOrd="0" destOrd="0" presId="urn:microsoft.com/office/officeart/2005/8/layout/list1"/>
    <dgm:cxn modelId="{9E431898-C2CF-4D01-A6F5-145BCD8C8233}" type="presParOf" srcId="{721B8D8D-ECD8-4B94-A53A-A47B22F35234}" destId="{EEE2802F-BB16-4B20-B511-90486F93A694}" srcOrd="1" destOrd="0" presId="urn:microsoft.com/office/officeart/2005/8/layout/list1"/>
    <dgm:cxn modelId="{66670F7B-7A1A-4FFF-B4DD-5928C6F18216}" type="presParOf" srcId="{461CF4FB-57B1-4896-BF54-CDF14E790B68}" destId="{E8832CBB-D8AD-4DCF-8542-2BCEF48B1835}" srcOrd="5" destOrd="0" presId="urn:microsoft.com/office/officeart/2005/8/layout/list1"/>
    <dgm:cxn modelId="{F7E42829-1AA8-4386-B3AE-DBB2806E8F86}" type="presParOf" srcId="{461CF4FB-57B1-4896-BF54-CDF14E790B68}" destId="{0AA66955-38BC-4C51-B2A5-B5E33B11C342}" srcOrd="6" destOrd="0" presId="urn:microsoft.com/office/officeart/2005/8/layout/list1"/>
    <dgm:cxn modelId="{2296ECBA-5884-44D7-9EAA-0D4467EB7AD2}" type="presParOf" srcId="{461CF4FB-57B1-4896-BF54-CDF14E790B68}" destId="{1D5CF94B-0266-42B8-9D66-3382A1BBB1E6}" srcOrd="7" destOrd="0" presId="urn:microsoft.com/office/officeart/2005/8/layout/list1"/>
    <dgm:cxn modelId="{5C9F3586-8E54-46EF-BA03-7A775734258B}" type="presParOf" srcId="{461CF4FB-57B1-4896-BF54-CDF14E790B68}" destId="{A812582F-E5EF-40E3-863C-8808C2CF5BF6}" srcOrd="8" destOrd="0" presId="urn:microsoft.com/office/officeart/2005/8/layout/list1"/>
    <dgm:cxn modelId="{05912FE9-5D34-4DA0-8A6B-346AF4E1E460}" type="presParOf" srcId="{A812582F-E5EF-40E3-863C-8808C2CF5BF6}" destId="{3A3A6070-EB65-4514-B3A4-5C4A3F4466F1}" srcOrd="0" destOrd="0" presId="urn:microsoft.com/office/officeart/2005/8/layout/list1"/>
    <dgm:cxn modelId="{EE46E505-D08C-4B88-B620-02F6BBE104BE}" type="presParOf" srcId="{A812582F-E5EF-40E3-863C-8808C2CF5BF6}" destId="{50AD2E79-E5C3-46F8-A32D-37C5564899DD}" srcOrd="1" destOrd="0" presId="urn:microsoft.com/office/officeart/2005/8/layout/list1"/>
    <dgm:cxn modelId="{2112CCD0-7505-41BD-B6BB-BB51EADE4F59}" type="presParOf" srcId="{461CF4FB-57B1-4896-BF54-CDF14E790B68}" destId="{384F47B6-DC23-4C64-99EF-AF6E92602E82}" srcOrd="9" destOrd="0" presId="urn:microsoft.com/office/officeart/2005/8/layout/list1"/>
    <dgm:cxn modelId="{A0BD5BC3-2667-4554-B3B2-28A5F041F150}" type="presParOf" srcId="{461CF4FB-57B1-4896-BF54-CDF14E790B68}" destId="{146F119D-5CC5-4DF0-89D5-8F273AB4885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EE6ED-A429-4A8C-BEA0-E63F37587C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E07B98-F8E2-42B5-A7D2-785823921885}">
      <dgm:prSet phldrT="[Text]"/>
      <dgm:spPr/>
      <dgm:t>
        <a:bodyPr/>
        <a:lstStyle/>
        <a:p>
          <a:r>
            <a:rPr lang="en-US" b="0" i="0" dirty="0" smtClean="0"/>
            <a:t>Active Record</a:t>
          </a:r>
          <a:endParaRPr lang="en-US" dirty="0"/>
        </a:p>
      </dgm:t>
    </dgm:pt>
    <dgm:pt modelId="{DA01E507-2F6E-42E1-93EE-DCF5D2CE95BE}" type="parTrans" cxnId="{0026CF96-E61B-4AB6-9712-FA36A34CA7D0}">
      <dgm:prSet/>
      <dgm:spPr/>
      <dgm:t>
        <a:bodyPr/>
        <a:lstStyle/>
        <a:p>
          <a:endParaRPr lang="en-US"/>
        </a:p>
      </dgm:t>
    </dgm:pt>
    <dgm:pt modelId="{C4E4B2DF-3C2B-4DF3-A91C-6C77F2B74A32}" type="sibTrans" cxnId="{0026CF96-E61B-4AB6-9712-FA36A34CA7D0}">
      <dgm:prSet/>
      <dgm:spPr/>
      <dgm:t>
        <a:bodyPr/>
        <a:lstStyle/>
        <a:p>
          <a:endParaRPr lang="en-US"/>
        </a:p>
      </dgm:t>
    </dgm:pt>
    <dgm:pt modelId="{AA1B8912-246F-4E36-978F-DC8C9A7336B8}">
      <dgm:prSet phldrT="[Text]"/>
      <dgm:spPr/>
      <dgm:t>
        <a:bodyPr/>
        <a:lstStyle/>
        <a:p>
          <a:r>
            <a:rPr lang="en-US" b="0" i="0" dirty="0" smtClean="0"/>
            <a:t>Scaffolding</a:t>
          </a:r>
          <a:endParaRPr lang="en-US" dirty="0"/>
        </a:p>
      </dgm:t>
    </dgm:pt>
    <dgm:pt modelId="{FED100A8-CCEE-49B7-8B8A-0F9F08D62008}" type="parTrans" cxnId="{0082CA28-0C85-486D-B3D6-494CC396686B}">
      <dgm:prSet/>
      <dgm:spPr/>
      <dgm:t>
        <a:bodyPr/>
        <a:lstStyle/>
        <a:p>
          <a:endParaRPr lang="en-US"/>
        </a:p>
      </dgm:t>
    </dgm:pt>
    <dgm:pt modelId="{CA03F5B4-5321-48EE-8F59-4FA1B2DF037C}" type="sibTrans" cxnId="{0082CA28-0C85-486D-B3D6-494CC396686B}">
      <dgm:prSet/>
      <dgm:spPr/>
      <dgm:t>
        <a:bodyPr/>
        <a:lstStyle/>
        <a:p>
          <a:endParaRPr lang="en-US"/>
        </a:p>
      </dgm:t>
    </dgm:pt>
    <dgm:pt modelId="{79AD1265-D465-4A88-9ADB-647A961D9CE2}">
      <dgm:prSet phldrT="[Text]"/>
      <dgm:spPr/>
      <dgm:t>
        <a:bodyPr/>
        <a:lstStyle/>
        <a:p>
          <a:r>
            <a:rPr lang="en-US" b="0" i="0" dirty="0" smtClean="0"/>
            <a:t>Built-in testing</a:t>
          </a:r>
          <a:endParaRPr lang="en-US" dirty="0"/>
        </a:p>
      </dgm:t>
    </dgm:pt>
    <dgm:pt modelId="{703D58F3-0023-4BB5-807A-DEB36D5047D7}" type="parTrans" cxnId="{FE37C707-0770-4095-BB89-9A7C2E745F3F}">
      <dgm:prSet/>
      <dgm:spPr/>
      <dgm:t>
        <a:bodyPr/>
        <a:lstStyle/>
        <a:p>
          <a:endParaRPr lang="en-US"/>
        </a:p>
      </dgm:t>
    </dgm:pt>
    <dgm:pt modelId="{31080966-05B6-4182-B5D1-21FD8EC3AE97}" type="sibTrans" cxnId="{FE37C707-0770-4095-BB89-9A7C2E745F3F}">
      <dgm:prSet/>
      <dgm:spPr/>
      <dgm:t>
        <a:bodyPr/>
        <a:lstStyle/>
        <a:p>
          <a:endParaRPr lang="en-US"/>
        </a:p>
      </dgm:t>
    </dgm:pt>
    <dgm:pt modelId="{8820EED9-E341-4D3B-A740-E9F528902F39}">
      <dgm:prSet phldrT="[Text]"/>
      <dgm:spPr/>
      <dgm:t>
        <a:bodyPr/>
        <a:lstStyle/>
        <a:p>
          <a:r>
            <a:rPr lang="en-US" b="0" i="0" dirty="0" smtClean="0"/>
            <a:t>Rails introduces the Active Record framework</a:t>
          </a:r>
          <a:endParaRPr lang="en-US" dirty="0"/>
        </a:p>
      </dgm:t>
    </dgm:pt>
    <dgm:pt modelId="{56C7389D-F4D4-4458-801D-22BA47CDCEB0}" type="parTrans" cxnId="{53013BC3-6E3D-436F-A095-322BA08EC802}">
      <dgm:prSet/>
      <dgm:spPr/>
      <dgm:t>
        <a:bodyPr/>
        <a:lstStyle/>
        <a:p>
          <a:endParaRPr lang="en-US"/>
        </a:p>
      </dgm:t>
    </dgm:pt>
    <dgm:pt modelId="{A29D7D86-F766-4784-A18A-CE462443C0C2}" type="sibTrans" cxnId="{53013BC3-6E3D-436F-A095-322BA08EC802}">
      <dgm:prSet/>
      <dgm:spPr/>
      <dgm:t>
        <a:bodyPr/>
        <a:lstStyle/>
        <a:p>
          <a:endParaRPr lang="en-US"/>
        </a:p>
      </dgm:t>
    </dgm:pt>
    <dgm:pt modelId="{16B797F3-96AE-4655-888F-69A9EB98CF5A}">
      <dgm:prSet phldrT="[Text]"/>
      <dgm:spPr/>
      <dgm:t>
        <a:bodyPr/>
        <a:lstStyle/>
        <a:p>
          <a:r>
            <a:rPr lang="en-US" b="0" i="0" dirty="0" smtClean="0"/>
            <a:t>Saves objects into the database</a:t>
          </a:r>
          <a:endParaRPr lang="en-US" dirty="0"/>
        </a:p>
      </dgm:t>
    </dgm:pt>
    <dgm:pt modelId="{EDCF8397-9866-453A-9E79-FA60F7597137}" type="parTrans" cxnId="{616F56FD-4C56-4B2F-ACE5-5DE5BD6C0718}">
      <dgm:prSet/>
      <dgm:spPr/>
      <dgm:t>
        <a:bodyPr/>
        <a:lstStyle/>
        <a:p>
          <a:endParaRPr lang="en-US"/>
        </a:p>
      </dgm:t>
    </dgm:pt>
    <dgm:pt modelId="{3F6D9D65-79C9-4CA8-9C3A-686CE846B006}" type="sibTrans" cxnId="{616F56FD-4C56-4B2F-ACE5-5DE5BD6C0718}">
      <dgm:prSet/>
      <dgm:spPr/>
      <dgm:t>
        <a:bodyPr/>
        <a:lstStyle/>
        <a:p>
          <a:endParaRPr lang="en-US"/>
        </a:p>
      </dgm:t>
    </dgm:pt>
    <dgm:pt modelId="{65D03E55-DBBC-4AB5-868B-B9727571BA06}">
      <dgm:prSet phldrT="[Text]"/>
      <dgm:spPr/>
      <dgm:t>
        <a:bodyPr/>
        <a:lstStyle/>
        <a:p>
          <a:r>
            <a:rPr lang="en-US" altLang="en-US" dirty="0" smtClean="0"/>
            <a:t>Temporary way to get applications wired quickly</a:t>
          </a:r>
          <a:endParaRPr lang="en-US" dirty="0"/>
        </a:p>
      </dgm:t>
    </dgm:pt>
    <dgm:pt modelId="{E6762AE8-46BF-4EF1-B962-228DBB40E366}" type="parTrans" cxnId="{D77054B6-C94D-423E-9BDD-F911517E942F}">
      <dgm:prSet/>
      <dgm:spPr/>
      <dgm:t>
        <a:bodyPr/>
        <a:lstStyle/>
        <a:p>
          <a:endParaRPr lang="en-US"/>
        </a:p>
      </dgm:t>
    </dgm:pt>
    <dgm:pt modelId="{13B33E7A-4CE7-4EB9-BD59-2F9D64BFECC9}" type="sibTrans" cxnId="{D77054B6-C94D-423E-9BDD-F911517E942F}">
      <dgm:prSet/>
      <dgm:spPr/>
      <dgm:t>
        <a:bodyPr/>
        <a:lstStyle/>
        <a:p>
          <a:endParaRPr lang="en-US"/>
        </a:p>
      </dgm:t>
    </dgm:pt>
    <dgm:pt modelId="{1DBB6C5A-D0C2-4253-B899-89AD77745A98}">
      <dgm:prSet phldrT="[Text]"/>
      <dgm:spPr/>
      <dgm:t>
        <a:bodyPr/>
        <a:lstStyle/>
        <a:p>
          <a:r>
            <a:rPr lang="en-US" altLang="en-US" dirty="0" smtClean="0"/>
            <a:t>Allows to generate all the basic CRUD operations for simple models</a:t>
          </a:r>
          <a:endParaRPr lang="en-US" dirty="0"/>
        </a:p>
      </dgm:t>
    </dgm:pt>
    <dgm:pt modelId="{FF241905-F8FB-46AC-B2D7-A8DF951B27DD}" type="parTrans" cxnId="{C46891BA-D63E-49EC-843B-6DD3BA15E5D5}">
      <dgm:prSet/>
      <dgm:spPr/>
      <dgm:t>
        <a:bodyPr/>
        <a:lstStyle/>
        <a:p>
          <a:endParaRPr lang="en-US"/>
        </a:p>
      </dgm:t>
    </dgm:pt>
    <dgm:pt modelId="{3A7108E8-FAB6-4B1E-AAB9-3A3A3B75E4E3}" type="sibTrans" cxnId="{C46891BA-D63E-49EC-843B-6DD3BA15E5D5}">
      <dgm:prSet/>
      <dgm:spPr/>
      <dgm:t>
        <a:bodyPr/>
        <a:lstStyle/>
        <a:p>
          <a:endParaRPr lang="en-US"/>
        </a:p>
      </dgm:t>
    </dgm:pt>
    <dgm:pt modelId="{B479A5D0-7B73-4A90-BFD0-C93048151FB8}">
      <dgm:prSet phldrT="[Text]"/>
      <dgm:spPr/>
      <dgm:t>
        <a:bodyPr/>
        <a:lstStyle/>
        <a:p>
          <a:r>
            <a:rPr lang="en-US" b="0" i="0" smtClean="0"/>
            <a:t>Rails creates simple automated tests</a:t>
          </a:r>
          <a:endParaRPr lang="en-US" dirty="0"/>
        </a:p>
      </dgm:t>
    </dgm:pt>
    <dgm:pt modelId="{07722A6C-28B9-4351-BA78-671CD764E97F}" type="parTrans" cxnId="{FC498EB8-838C-4D4B-BEED-CD887FA8A304}">
      <dgm:prSet/>
      <dgm:spPr/>
      <dgm:t>
        <a:bodyPr/>
        <a:lstStyle/>
        <a:p>
          <a:endParaRPr lang="en-US"/>
        </a:p>
      </dgm:t>
    </dgm:pt>
    <dgm:pt modelId="{905E5686-9CC1-448A-A576-479147362406}" type="sibTrans" cxnId="{FC498EB8-838C-4D4B-BEED-CD887FA8A304}">
      <dgm:prSet/>
      <dgm:spPr/>
      <dgm:t>
        <a:bodyPr/>
        <a:lstStyle/>
        <a:p>
          <a:endParaRPr lang="en-US"/>
        </a:p>
      </dgm:t>
    </dgm:pt>
    <dgm:pt modelId="{42DB3249-EE2E-4C69-AEE2-8FA8947B4867}">
      <dgm:prSet phldrT="[Text]"/>
      <dgm:spPr/>
      <dgm:t>
        <a:bodyPr/>
        <a:lstStyle/>
        <a:p>
          <a:r>
            <a:rPr lang="en-US" dirty="0" smtClean="0"/>
            <a:t>These tests can be extended</a:t>
          </a:r>
          <a:endParaRPr lang="en-US" dirty="0"/>
        </a:p>
      </dgm:t>
    </dgm:pt>
    <dgm:pt modelId="{A8FD006F-C563-4D15-8A07-9AC91796591D}" type="parTrans" cxnId="{9D033401-1957-4B31-838F-9068800724CE}">
      <dgm:prSet/>
      <dgm:spPr/>
      <dgm:t>
        <a:bodyPr/>
        <a:lstStyle/>
        <a:p>
          <a:endParaRPr lang="en-US"/>
        </a:p>
      </dgm:t>
    </dgm:pt>
    <dgm:pt modelId="{60E75BA2-CD91-47F1-8866-791FE2C15885}" type="sibTrans" cxnId="{9D033401-1957-4B31-838F-9068800724CE}">
      <dgm:prSet/>
      <dgm:spPr/>
      <dgm:t>
        <a:bodyPr/>
        <a:lstStyle/>
        <a:p>
          <a:endParaRPr lang="en-US"/>
        </a:p>
      </dgm:t>
    </dgm:pt>
    <dgm:pt modelId="{255EC143-B14F-4E79-9306-AC4E80CA2528}">
      <dgm:prSet phldrT="[Text]"/>
      <dgm:spPr/>
      <dgm:t>
        <a:bodyPr/>
        <a:lstStyle/>
        <a:p>
          <a:r>
            <a:rPr lang="en-US" b="0" i="0" dirty="0" smtClean="0"/>
            <a:t>Rail execute all automated tests with the rake utility</a:t>
          </a:r>
          <a:endParaRPr lang="en-US" dirty="0"/>
        </a:p>
      </dgm:t>
    </dgm:pt>
    <dgm:pt modelId="{7B0EBB45-9EAF-4B33-B7ED-13089D813990}" type="parTrans" cxnId="{703AFB6A-32F4-4DB8-A7FE-56DF75AE8342}">
      <dgm:prSet/>
      <dgm:spPr/>
      <dgm:t>
        <a:bodyPr/>
        <a:lstStyle/>
        <a:p>
          <a:endParaRPr lang="en-US"/>
        </a:p>
      </dgm:t>
    </dgm:pt>
    <dgm:pt modelId="{5982EC33-EC14-45A1-BE60-80D4B56A3D43}" type="sibTrans" cxnId="{703AFB6A-32F4-4DB8-A7FE-56DF75AE8342}">
      <dgm:prSet/>
      <dgm:spPr/>
      <dgm:t>
        <a:bodyPr/>
        <a:lstStyle/>
        <a:p>
          <a:endParaRPr lang="en-US"/>
        </a:p>
      </dgm:t>
    </dgm:pt>
    <dgm:pt modelId="{461CF4FB-57B1-4896-BF54-CDF14E790B68}" type="pres">
      <dgm:prSet presAssocID="{007EE6ED-A429-4A8C-BEA0-E63F37587C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773D54-BE8F-4123-A20F-C7C26EEDD9D4}" type="pres">
      <dgm:prSet presAssocID="{DCE07B98-F8E2-42B5-A7D2-785823921885}" presName="parentLin" presStyleCnt="0"/>
      <dgm:spPr/>
    </dgm:pt>
    <dgm:pt modelId="{21A2E3D5-93DE-4C69-974E-C69F91E33EFE}" type="pres">
      <dgm:prSet presAssocID="{DCE07B98-F8E2-42B5-A7D2-78582392188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C679D6D-F4F8-4C0C-9E70-BB213B4988CB}" type="pres">
      <dgm:prSet presAssocID="{DCE07B98-F8E2-42B5-A7D2-7858239218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F89D-FE97-44D8-878F-B3BD8A36C9A9}" type="pres">
      <dgm:prSet presAssocID="{DCE07B98-F8E2-42B5-A7D2-785823921885}" presName="negativeSpace" presStyleCnt="0"/>
      <dgm:spPr/>
    </dgm:pt>
    <dgm:pt modelId="{B018AC83-4D8F-44F1-A202-F1E455F7F983}" type="pres">
      <dgm:prSet presAssocID="{DCE07B98-F8E2-42B5-A7D2-7858239218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603AE-6CC1-4AC5-ABFE-7C8B9A7CD992}" type="pres">
      <dgm:prSet presAssocID="{C4E4B2DF-3C2B-4DF3-A91C-6C77F2B74A32}" presName="spaceBetweenRectangles" presStyleCnt="0"/>
      <dgm:spPr/>
    </dgm:pt>
    <dgm:pt modelId="{5E1AF698-7999-46B7-AE99-D6E0241D7A30}" type="pres">
      <dgm:prSet presAssocID="{AA1B8912-246F-4E36-978F-DC8C9A7336B8}" presName="parentLin" presStyleCnt="0"/>
      <dgm:spPr/>
    </dgm:pt>
    <dgm:pt modelId="{79612D5B-1FCD-4D81-B280-231BC4A6A41B}" type="pres">
      <dgm:prSet presAssocID="{AA1B8912-246F-4E36-978F-DC8C9A7336B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0947A36-3E3D-4FAD-8C1A-5E882B6515F4}" type="pres">
      <dgm:prSet presAssocID="{AA1B8912-246F-4E36-978F-DC8C9A7336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9F76A-4284-4D24-B31D-C494C2E7274E}" type="pres">
      <dgm:prSet presAssocID="{AA1B8912-246F-4E36-978F-DC8C9A7336B8}" presName="negativeSpace" presStyleCnt="0"/>
      <dgm:spPr/>
    </dgm:pt>
    <dgm:pt modelId="{5B4357C7-BF39-4594-949D-27345FE5E2C4}" type="pres">
      <dgm:prSet presAssocID="{AA1B8912-246F-4E36-978F-DC8C9A7336B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945B5-4BF9-42C2-AEA3-722E7122C7A6}" type="pres">
      <dgm:prSet presAssocID="{CA03F5B4-5321-48EE-8F59-4FA1B2DF037C}" presName="spaceBetweenRectangles" presStyleCnt="0"/>
      <dgm:spPr/>
    </dgm:pt>
    <dgm:pt modelId="{E89F70AD-072E-491D-A4FB-B621979FACFD}" type="pres">
      <dgm:prSet presAssocID="{79AD1265-D465-4A88-9ADB-647A961D9CE2}" presName="parentLin" presStyleCnt="0"/>
      <dgm:spPr/>
    </dgm:pt>
    <dgm:pt modelId="{041BC2BA-D149-476B-9E8D-80FABC703897}" type="pres">
      <dgm:prSet presAssocID="{79AD1265-D465-4A88-9ADB-647A961D9CE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5C39025-D82D-4BEF-9E85-EBB12AF941CB}" type="pres">
      <dgm:prSet presAssocID="{79AD1265-D465-4A88-9ADB-647A961D9CE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0760D-3F8C-42B2-8806-CD921A79263A}" type="pres">
      <dgm:prSet presAssocID="{79AD1265-D465-4A88-9ADB-647A961D9CE2}" presName="negativeSpace" presStyleCnt="0"/>
      <dgm:spPr/>
    </dgm:pt>
    <dgm:pt modelId="{7A9EF473-2B4F-48EF-93C2-7855D07E93D9}" type="pres">
      <dgm:prSet presAssocID="{79AD1265-D465-4A88-9ADB-647A961D9CE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00251-F920-41F1-A273-90F043506C8B}" type="presOf" srcId="{65D03E55-DBBC-4AB5-868B-B9727571BA06}" destId="{5B4357C7-BF39-4594-949D-27345FE5E2C4}" srcOrd="0" destOrd="0" presId="urn:microsoft.com/office/officeart/2005/8/layout/list1"/>
    <dgm:cxn modelId="{40C746AB-2CB9-406D-BF7F-4BFC26050948}" type="presOf" srcId="{AA1B8912-246F-4E36-978F-DC8C9A7336B8}" destId="{80947A36-3E3D-4FAD-8C1A-5E882B6515F4}" srcOrd="1" destOrd="0" presId="urn:microsoft.com/office/officeart/2005/8/layout/list1"/>
    <dgm:cxn modelId="{9A3D5019-5196-4CE0-9D02-D1BCB12E27A4}" type="presOf" srcId="{255EC143-B14F-4E79-9306-AC4E80CA2528}" destId="{7A9EF473-2B4F-48EF-93C2-7855D07E93D9}" srcOrd="0" destOrd="2" presId="urn:microsoft.com/office/officeart/2005/8/layout/list1"/>
    <dgm:cxn modelId="{AFD31F20-B26C-41EF-9C1C-8807EED1A8FA}" type="presOf" srcId="{16B797F3-96AE-4655-888F-69A9EB98CF5A}" destId="{B018AC83-4D8F-44F1-A202-F1E455F7F983}" srcOrd="0" destOrd="1" presId="urn:microsoft.com/office/officeart/2005/8/layout/list1"/>
    <dgm:cxn modelId="{0082CA28-0C85-486D-B3D6-494CC396686B}" srcId="{007EE6ED-A429-4A8C-BEA0-E63F37587CB0}" destId="{AA1B8912-246F-4E36-978F-DC8C9A7336B8}" srcOrd="1" destOrd="0" parTransId="{FED100A8-CCEE-49B7-8B8A-0F9F08D62008}" sibTransId="{CA03F5B4-5321-48EE-8F59-4FA1B2DF037C}"/>
    <dgm:cxn modelId="{D77054B6-C94D-423E-9BDD-F911517E942F}" srcId="{AA1B8912-246F-4E36-978F-DC8C9A7336B8}" destId="{65D03E55-DBBC-4AB5-868B-B9727571BA06}" srcOrd="0" destOrd="0" parTransId="{E6762AE8-46BF-4EF1-B962-228DBB40E366}" sibTransId="{13B33E7A-4CE7-4EB9-BD59-2F9D64BFECC9}"/>
    <dgm:cxn modelId="{C3EF5B8A-CBD2-42E4-9A70-699989DF9D88}" type="presOf" srcId="{8820EED9-E341-4D3B-A740-E9F528902F39}" destId="{B018AC83-4D8F-44F1-A202-F1E455F7F983}" srcOrd="0" destOrd="0" presId="urn:microsoft.com/office/officeart/2005/8/layout/list1"/>
    <dgm:cxn modelId="{FE37C707-0770-4095-BB89-9A7C2E745F3F}" srcId="{007EE6ED-A429-4A8C-BEA0-E63F37587CB0}" destId="{79AD1265-D465-4A88-9ADB-647A961D9CE2}" srcOrd="2" destOrd="0" parTransId="{703D58F3-0023-4BB5-807A-DEB36D5047D7}" sibTransId="{31080966-05B6-4182-B5D1-21FD8EC3AE97}"/>
    <dgm:cxn modelId="{1CF2FF55-C519-4F7C-A39E-8FCCF89A986D}" type="presOf" srcId="{AA1B8912-246F-4E36-978F-DC8C9A7336B8}" destId="{79612D5B-1FCD-4D81-B280-231BC4A6A41B}" srcOrd="0" destOrd="0" presId="urn:microsoft.com/office/officeart/2005/8/layout/list1"/>
    <dgm:cxn modelId="{4B5E14B0-3B80-4AE7-A0DD-CC2143C8DA14}" type="presOf" srcId="{DCE07B98-F8E2-42B5-A7D2-785823921885}" destId="{7C679D6D-F4F8-4C0C-9E70-BB213B4988CB}" srcOrd="1" destOrd="0" presId="urn:microsoft.com/office/officeart/2005/8/layout/list1"/>
    <dgm:cxn modelId="{0026CF96-E61B-4AB6-9712-FA36A34CA7D0}" srcId="{007EE6ED-A429-4A8C-BEA0-E63F37587CB0}" destId="{DCE07B98-F8E2-42B5-A7D2-785823921885}" srcOrd="0" destOrd="0" parTransId="{DA01E507-2F6E-42E1-93EE-DCF5D2CE95BE}" sibTransId="{C4E4B2DF-3C2B-4DF3-A91C-6C77F2B74A32}"/>
    <dgm:cxn modelId="{D9116E82-8E78-4095-ACF9-173A27184E4F}" type="presOf" srcId="{DCE07B98-F8E2-42B5-A7D2-785823921885}" destId="{21A2E3D5-93DE-4C69-974E-C69F91E33EFE}" srcOrd="0" destOrd="0" presId="urn:microsoft.com/office/officeart/2005/8/layout/list1"/>
    <dgm:cxn modelId="{89D677F5-FD04-4A34-851D-B5C8B851C9E8}" type="presOf" srcId="{79AD1265-D465-4A88-9ADB-647A961D9CE2}" destId="{45C39025-D82D-4BEF-9E85-EBB12AF941CB}" srcOrd="1" destOrd="0" presId="urn:microsoft.com/office/officeart/2005/8/layout/list1"/>
    <dgm:cxn modelId="{9D033401-1957-4B31-838F-9068800724CE}" srcId="{79AD1265-D465-4A88-9ADB-647A961D9CE2}" destId="{42DB3249-EE2E-4C69-AEE2-8FA8947B4867}" srcOrd="1" destOrd="0" parTransId="{A8FD006F-C563-4D15-8A07-9AC91796591D}" sibTransId="{60E75BA2-CD91-47F1-8866-791FE2C15885}"/>
    <dgm:cxn modelId="{FC498EB8-838C-4D4B-BEED-CD887FA8A304}" srcId="{79AD1265-D465-4A88-9ADB-647A961D9CE2}" destId="{B479A5D0-7B73-4A90-BFD0-C93048151FB8}" srcOrd="0" destOrd="0" parTransId="{07722A6C-28B9-4351-BA78-671CD764E97F}" sibTransId="{905E5686-9CC1-448A-A576-479147362406}"/>
    <dgm:cxn modelId="{53013BC3-6E3D-436F-A095-322BA08EC802}" srcId="{DCE07B98-F8E2-42B5-A7D2-785823921885}" destId="{8820EED9-E341-4D3B-A740-E9F528902F39}" srcOrd="0" destOrd="0" parTransId="{56C7389D-F4D4-4458-801D-22BA47CDCEB0}" sibTransId="{A29D7D86-F766-4784-A18A-CE462443C0C2}"/>
    <dgm:cxn modelId="{C46891BA-D63E-49EC-843B-6DD3BA15E5D5}" srcId="{AA1B8912-246F-4E36-978F-DC8C9A7336B8}" destId="{1DBB6C5A-D0C2-4253-B899-89AD77745A98}" srcOrd="1" destOrd="0" parTransId="{FF241905-F8FB-46AC-B2D7-A8DF951B27DD}" sibTransId="{3A7108E8-FAB6-4B1E-AAB9-3A3A3B75E4E3}"/>
    <dgm:cxn modelId="{070A7EA6-7F72-4FBF-B0A5-9C51605DF3E7}" type="presOf" srcId="{007EE6ED-A429-4A8C-BEA0-E63F37587CB0}" destId="{461CF4FB-57B1-4896-BF54-CDF14E790B68}" srcOrd="0" destOrd="0" presId="urn:microsoft.com/office/officeart/2005/8/layout/list1"/>
    <dgm:cxn modelId="{4A1C9876-0577-45AF-A317-728A730BE9B3}" type="presOf" srcId="{1DBB6C5A-D0C2-4253-B899-89AD77745A98}" destId="{5B4357C7-BF39-4594-949D-27345FE5E2C4}" srcOrd="0" destOrd="1" presId="urn:microsoft.com/office/officeart/2005/8/layout/list1"/>
    <dgm:cxn modelId="{703AFB6A-32F4-4DB8-A7FE-56DF75AE8342}" srcId="{79AD1265-D465-4A88-9ADB-647A961D9CE2}" destId="{255EC143-B14F-4E79-9306-AC4E80CA2528}" srcOrd="2" destOrd="0" parTransId="{7B0EBB45-9EAF-4B33-B7ED-13089D813990}" sibTransId="{5982EC33-EC14-45A1-BE60-80D4B56A3D43}"/>
    <dgm:cxn modelId="{B588984C-A381-4CA2-B6C6-15D1FFDF97F7}" type="presOf" srcId="{79AD1265-D465-4A88-9ADB-647A961D9CE2}" destId="{041BC2BA-D149-476B-9E8D-80FABC703897}" srcOrd="0" destOrd="0" presId="urn:microsoft.com/office/officeart/2005/8/layout/list1"/>
    <dgm:cxn modelId="{616F56FD-4C56-4B2F-ACE5-5DE5BD6C0718}" srcId="{DCE07B98-F8E2-42B5-A7D2-785823921885}" destId="{16B797F3-96AE-4655-888F-69A9EB98CF5A}" srcOrd="1" destOrd="0" parTransId="{EDCF8397-9866-453A-9E79-FA60F7597137}" sibTransId="{3F6D9D65-79C9-4CA8-9C3A-686CE846B006}"/>
    <dgm:cxn modelId="{49573A1E-2944-4B6B-926C-48F03ADA9428}" type="presOf" srcId="{B479A5D0-7B73-4A90-BFD0-C93048151FB8}" destId="{7A9EF473-2B4F-48EF-93C2-7855D07E93D9}" srcOrd="0" destOrd="0" presId="urn:microsoft.com/office/officeart/2005/8/layout/list1"/>
    <dgm:cxn modelId="{559FEAAD-C369-446E-9CD4-EA940C2CFAF5}" type="presOf" srcId="{42DB3249-EE2E-4C69-AEE2-8FA8947B4867}" destId="{7A9EF473-2B4F-48EF-93C2-7855D07E93D9}" srcOrd="0" destOrd="1" presId="urn:microsoft.com/office/officeart/2005/8/layout/list1"/>
    <dgm:cxn modelId="{40748CC6-DC51-4D37-A59A-893C01156B7B}" type="presParOf" srcId="{461CF4FB-57B1-4896-BF54-CDF14E790B68}" destId="{97773D54-BE8F-4123-A20F-C7C26EEDD9D4}" srcOrd="0" destOrd="0" presId="urn:microsoft.com/office/officeart/2005/8/layout/list1"/>
    <dgm:cxn modelId="{11AA86EC-2F93-4919-9A2D-752FCA3D5466}" type="presParOf" srcId="{97773D54-BE8F-4123-A20F-C7C26EEDD9D4}" destId="{21A2E3D5-93DE-4C69-974E-C69F91E33EFE}" srcOrd="0" destOrd="0" presId="urn:microsoft.com/office/officeart/2005/8/layout/list1"/>
    <dgm:cxn modelId="{8734AFD5-B789-45C6-97DD-17FFB013EDC7}" type="presParOf" srcId="{97773D54-BE8F-4123-A20F-C7C26EEDD9D4}" destId="{7C679D6D-F4F8-4C0C-9E70-BB213B4988CB}" srcOrd="1" destOrd="0" presId="urn:microsoft.com/office/officeart/2005/8/layout/list1"/>
    <dgm:cxn modelId="{22AA55BF-12B0-4E33-9C17-741BDD908FBA}" type="presParOf" srcId="{461CF4FB-57B1-4896-BF54-CDF14E790B68}" destId="{7D56F89D-FE97-44D8-878F-B3BD8A36C9A9}" srcOrd="1" destOrd="0" presId="urn:microsoft.com/office/officeart/2005/8/layout/list1"/>
    <dgm:cxn modelId="{E166560F-FF5E-4BCB-8244-7583DF10C183}" type="presParOf" srcId="{461CF4FB-57B1-4896-BF54-CDF14E790B68}" destId="{B018AC83-4D8F-44F1-A202-F1E455F7F983}" srcOrd="2" destOrd="0" presId="urn:microsoft.com/office/officeart/2005/8/layout/list1"/>
    <dgm:cxn modelId="{A0A077DA-DBFC-45C7-A80B-1E0590D34BD4}" type="presParOf" srcId="{461CF4FB-57B1-4896-BF54-CDF14E790B68}" destId="{273603AE-6CC1-4AC5-ABFE-7C8B9A7CD992}" srcOrd="3" destOrd="0" presId="urn:microsoft.com/office/officeart/2005/8/layout/list1"/>
    <dgm:cxn modelId="{6BC9F6D9-E0E6-4D51-8175-4F501EF440B9}" type="presParOf" srcId="{461CF4FB-57B1-4896-BF54-CDF14E790B68}" destId="{5E1AF698-7999-46B7-AE99-D6E0241D7A30}" srcOrd="4" destOrd="0" presId="urn:microsoft.com/office/officeart/2005/8/layout/list1"/>
    <dgm:cxn modelId="{7D77639A-8E61-4ADB-BE9A-DA3E0545921A}" type="presParOf" srcId="{5E1AF698-7999-46B7-AE99-D6E0241D7A30}" destId="{79612D5B-1FCD-4D81-B280-231BC4A6A41B}" srcOrd="0" destOrd="0" presId="urn:microsoft.com/office/officeart/2005/8/layout/list1"/>
    <dgm:cxn modelId="{29957BF5-3ECC-436D-A660-1B2F5219804E}" type="presParOf" srcId="{5E1AF698-7999-46B7-AE99-D6E0241D7A30}" destId="{80947A36-3E3D-4FAD-8C1A-5E882B6515F4}" srcOrd="1" destOrd="0" presId="urn:microsoft.com/office/officeart/2005/8/layout/list1"/>
    <dgm:cxn modelId="{0E7BFD3E-14D6-4115-9FA2-D5C5C9DC167A}" type="presParOf" srcId="{461CF4FB-57B1-4896-BF54-CDF14E790B68}" destId="{C6D9F76A-4284-4D24-B31D-C494C2E7274E}" srcOrd="5" destOrd="0" presId="urn:microsoft.com/office/officeart/2005/8/layout/list1"/>
    <dgm:cxn modelId="{A759F090-829D-4101-AD2A-F0F48B2C4DD9}" type="presParOf" srcId="{461CF4FB-57B1-4896-BF54-CDF14E790B68}" destId="{5B4357C7-BF39-4594-949D-27345FE5E2C4}" srcOrd="6" destOrd="0" presId="urn:microsoft.com/office/officeart/2005/8/layout/list1"/>
    <dgm:cxn modelId="{05750F55-7CB6-4EC3-A2CF-CC28B60810FD}" type="presParOf" srcId="{461CF4FB-57B1-4896-BF54-CDF14E790B68}" destId="{C9B945B5-4BF9-42C2-AEA3-722E7122C7A6}" srcOrd="7" destOrd="0" presId="urn:microsoft.com/office/officeart/2005/8/layout/list1"/>
    <dgm:cxn modelId="{2109A125-9BE8-493D-85CB-8A9D450D9AF4}" type="presParOf" srcId="{461CF4FB-57B1-4896-BF54-CDF14E790B68}" destId="{E89F70AD-072E-491D-A4FB-B621979FACFD}" srcOrd="8" destOrd="0" presId="urn:microsoft.com/office/officeart/2005/8/layout/list1"/>
    <dgm:cxn modelId="{0799BEE7-D1CF-4279-9CEE-7258FB855174}" type="presParOf" srcId="{E89F70AD-072E-491D-A4FB-B621979FACFD}" destId="{041BC2BA-D149-476B-9E8D-80FABC703897}" srcOrd="0" destOrd="0" presId="urn:microsoft.com/office/officeart/2005/8/layout/list1"/>
    <dgm:cxn modelId="{66F924F6-6ABD-40D0-8D44-B451BB4C1FFF}" type="presParOf" srcId="{E89F70AD-072E-491D-A4FB-B621979FACFD}" destId="{45C39025-D82D-4BEF-9E85-EBB12AF941CB}" srcOrd="1" destOrd="0" presId="urn:microsoft.com/office/officeart/2005/8/layout/list1"/>
    <dgm:cxn modelId="{D0CCF100-9A60-4237-9ADA-32D0A0EDFF0A}" type="presParOf" srcId="{461CF4FB-57B1-4896-BF54-CDF14E790B68}" destId="{32B0760D-3F8C-42B2-8806-CD921A79263A}" srcOrd="9" destOrd="0" presId="urn:microsoft.com/office/officeart/2005/8/layout/list1"/>
    <dgm:cxn modelId="{8F655BB8-9171-4C5F-9B58-BD02DD431A34}" type="presParOf" srcId="{461CF4FB-57B1-4896-BF54-CDF14E790B68}" destId="{7A9EF473-2B4F-48EF-93C2-7855D07E93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B0292-2747-462A-8984-4732E3D1756B}">
      <dsp:nvSpPr>
        <dsp:cNvPr id="0" name=""/>
        <dsp:cNvSpPr/>
      </dsp:nvSpPr>
      <dsp:spPr>
        <a:xfrm>
          <a:off x="0" y="299794"/>
          <a:ext cx="60960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Includes everything needed to create a database-driven web application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Use the Model-View-Controller pattern</a:t>
          </a:r>
          <a:endParaRPr lang="en-US" sz="1500" kern="1200" dirty="0"/>
        </a:p>
      </dsp:txBody>
      <dsp:txXfrm>
        <a:off x="0" y="299794"/>
        <a:ext cx="6096000" cy="1063125"/>
      </dsp:txXfrm>
    </dsp:sp>
    <dsp:sp modelId="{B0A45224-1010-4B04-A8C1-AC02AC6B8D06}">
      <dsp:nvSpPr>
        <dsp:cNvPr id="0" name=""/>
        <dsp:cNvSpPr/>
      </dsp:nvSpPr>
      <dsp:spPr>
        <a:xfrm>
          <a:off x="304800" y="78394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Full Stack Framework</a:t>
          </a:r>
          <a:endParaRPr lang="en-US" sz="1500" kern="1200" dirty="0"/>
        </a:p>
      </dsp:txBody>
      <dsp:txXfrm>
        <a:off x="326416" y="100010"/>
        <a:ext cx="4223968" cy="399568"/>
      </dsp:txXfrm>
    </dsp:sp>
    <dsp:sp modelId="{0AA66955-38BC-4C51-B2A5-B5E33B11C342}">
      <dsp:nvSpPr>
        <dsp:cNvPr id="0" name=""/>
        <dsp:cNvSpPr/>
      </dsp:nvSpPr>
      <dsp:spPr>
        <a:xfrm>
          <a:off x="0" y="1665319"/>
          <a:ext cx="60960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smtClean="0"/>
            <a:t>Notion that coding is reduced if we adopt a standard way of doing things	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err="1" smtClean="0"/>
            <a:t>Eg</a:t>
          </a:r>
          <a:r>
            <a:rPr lang="en-US" altLang="en-US" sz="1500" kern="1200" dirty="0" smtClean="0"/>
            <a:t>., if we have a class "Pet" in our model that defines the characteristic of domestic animal, in rails, the database table created for us will be named "pets"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smtClean="0"/>
            <a:t>Code look for each other by their common names</a:t>
          </a:r>
          <a:endParaRPr lang="en-US" sz="1500" kern="1200" dirty="0"/>
        </a:p>
      </dsp:txBody>
      <dsp:txXfrm>
        <a:off x="0" y="1665319"/>
        <a:ext cx="6096000" cy="1701000"/>
      </dsp:txXfrm>
    </dsp:sp>
    <dsp:sp modelId="{EEE2802F-BB16-4B20-B511-90486F93A694}">
      <dsp:nvSpPr>
        <dsp:cNvPr id="0" name=""/>
        <dsp:cNvSpPr/>
      </dsp:nvSpPr>
      <dsp:spPr>
        <a:xfrm>
          <a:off x="304800" y="144391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Convention over Configuration</a:t>
          </a:r>
          <a:endParaRPr lang="en-US" sz="1500" kern="1200" dirty="0"/>
        </a:p>
      </dsp:txBody>
      <dsp:txXfrm>
        <a:off x="326416" y="1465535"/>
        <a:ext cx="4223968" cy="399568"/>
      </dsp:txXfrm>
    </dsp:sp>
    <dsp:sp modelId="{146F119D-5CC5-4DF0-89D5-8F273AB4885B}">
      <dsp:nvSpPr>
        <dsp:cNvPr id="0" name=""/>
        <dsp:cNvSpPr/>
      </dsp:nvSpPr>
      <dsp:spPr>
        <a:xfrm>
          <a:off x="0" y="3668720"/>
          <a:ext cx="60960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Uses Metaprogramming techniques to write programs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Its an act of writing code that operates on code rather than on data</a:t>
          </a:r>
          <a:endParaRPr lang="en-US" sz="1500" kern="1200" dirty="0"/>
        </a:p>
      </dsp:txBody>
      <dsp:txXfrm>
        <a:off x="0" y="3668720"/>
        <a:ext cx="6096000" cy="1063125"/>
      </dsp:txXfrm>
    </dsp:sp>
    <dsp:sp modelId="{50AD2E79-E5C3-46F8-A32D-37C5564899DD}">
      <dsp:nvSpPr>
        <dsp:cNvPr id="0" name=""/>
        <dsp:cNvSpPr/>
      </dsp:nvSpPr>
      <dsp:spPr>
        <a:xfrm>
          <a:off x="304800" y="344732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Metaprogramming</a:t>
          </a:r>
          <a:endParaRPr lang="en-US" sz="1500" kern="1200" dirty="0"/>
        </a:p>
      </dsp:txBody>
      <dsp:txXfrm>
        <a:off x="326416" y="3468936"/>
        <a:ext cx="422396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8AC83-4D8F-44F1-A202-F1E455F7F983}">
      <dsp:nvSpPr>
        <dsp:cNvPr id="0" name=""/>
        <dsp:cNvSpPr/>
      </dsp:nvSpPr>
      <dsp:spPr>
        <a:xfrm>
          <a:off x="0" y="487647"/>
          <a:ext cx="60960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Rails introduces the Active Record framework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Saves objects into the database</a:t>
          </a:r>
          <a:endParaRPr lang="en-US" sz="1700" kern="1200" dirty="0"/>
        </a:p>
      </dsp:txBody>
      <dsp:txXfrm>
        <a:off x="0" y="487647"/>
        <a:ext cx="6096000" cy="963900"/>
      </dsp:txXfrm>
    </dsp:sp>
    <dsp:sp modelId="{7C679D6D-F4F8-4C0C-9E70-BB213B4988CB}">
      <dsp:nvSpPr>
        <dsp:cNvPr id="0" name=""/>
        <dsp:cNvSpPr/>
      </dsp:nvSpPr>
      <dsp:spPr>
        <a:xfrm>
          <a:off x="304800" y="236727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Active Record</a:t>
          </a:r>
          <a:endParaRPr lang="en-US" sz="1700" kern="1200" dirty="0"/>
        </a:p>
      </dsp:txBody>
      <dsp:txXfrm>
        <a:off x="329298" y="261225"/>
        <a:ext cx="4218204" cy="452844"/>
      </dsp:txXfrm>
    </dsp:sp>
    <dsp:sp modelId="{5B4357C7-BF39-4594-949D-27345FE5E2C4}">
      <dsp:nvSpPr>
        <dsp:cNvPr id="0" name=""/>
        <dsp:cNvSpPr/>
      </dsp:nvSpPr>
      <dsp:spPr>
        <a:xfrm>
          <a:off x="0" y="1794267"/>
          <a:ext cx="6096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/>
            <a:t>Temporary way to get applications wired quickly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/>
            <a:t>Allows to generate all the basic CRUD operations for simple models</a:t>
          </a:r>
          <a:endParaRPr lang="en-US" sz="1700" kern="1200" dirty="0"/>
        </a:p>
      </dsp:txBody>
      <dsp:txXfrm>
        <a:off x="0" y="1794267"/>
        <a:ext cx="6096000" cy="1204875"/>
      </dsp:txXfrm>
    </dsp:sp>
    <dsp:sp modelId="{80947A36-3E3D-4FAD-8C1A-5E882B6515F4}">
      <dsp:nvSpPr>
        <dsp:cNvPr id="0" name=""/>
        <dsp:cNvSpPr/>
      </dsp:nvSpPr>
      <dsp:spPr>
        <a:xfrm>
          <a:off x="304800" y="1543347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Scaffolding</a:t>
          </a:r>
          <a:endParaRPr lang="en-US" sz="1700" kern="1200" dirty="0"/>
        </a:p>
      </dsp:txBody>
      <dsp:txXfrm>
        <a:off x="329298" y="1567845"/>
        <a:ext cx="4218204" cy="452844"/>
      </dsp:txXfrm>
    </dsp:sp>
    <dsp:sp modelId="{7A9EF473-2B4F-48EF-93C2-7855D07E93D9}">
      <dsp:nvSpPr>
        <dsp:cNvPr id="0" name=""/>
        <dsp:cNvSpPr/>
      </dsp:nvSpPr>
      <dsp:spPr>
        <a:xfrm>
          <a:off x="0" y="3341862"/>
          <a:ext cx="60960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Rails creates simple automated tests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These tests can be extended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Rail execute all automated tests with the rake utility</a:t>
          </a:r>
          <a:endParaRPr lang="en-US" sz="1700" kern="1200" dirty="0"/>
        </a:p>
      </dsp:txBody>
      <dsp:txXfrm>
        <a:off x="0" y="3341862"/>
        <a:ext cx="6096000" cy="1231650"/>
      </dsp:txXfrm>
    </dsp:sp>
    <dsp:sp modelId="{45C39025-D82D-4BEF-9E85-EBB12AF941CB}">
      <dsp:nvSpPr>
        <dsp:cNvPr id="0" name=""/>
        <dsp:cNvSpPr/>
      </dsp:nvSpPr>
      <dsp:spPr>
        <a:xfrm>
          <a:off x="304800" y="3090942"/>
          <a:ext cx="42672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Built-in testing</a:t>
          </a:r>
          <a:endParaRPr lang="en-US" sz="1700" kern="1200" dirty="0"/>
        </a:p>
      </dsp:txBody>
      <dsp:txXfrm>
        <a:off x="329298" y="3115440"/>
        <a:ext cx="42182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115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3600" y="750888"/>
            <a:ext cx="4943475" cy="3708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88" tIns="44991" rIns="91588" bIns="44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167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43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375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563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06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160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3513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650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238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181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495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38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Products: Automotive, Industrial, Infrastructure &amp; Travel</a:t>
            </a:r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650654-AADA-43FA-85F0-72D3F9004EAE}" type="datetime1">
              <a:rPr lang="en-US"/>
              <a:pPr/>
              <a:t>8/30/2016</a:t>
            </a:fld>
            <a:endParaRPr lang="en-US"/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Copyright © 2009 Accenture All Rights Reserved.</a:t>
            </a:r>
          </a:p>
        </p:txBody>
      </p:sp>
      <p:sp>
        <p:nvSpPr>
          <p:cNvPr id="28679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5F8E8F2-8571-4969-B512-CF89066E0DCE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68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29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50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90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65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28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56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5" descr="Untitled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2"/>
          <p:cNvSpPr>
            <a:spLocks noChangeArrowheads="1"/>
          </p:cNvSpPr>
          <p:nvPr/>
        </p:nvSpPr>
        <p:spPr bwMode="gray">
          <a:xfrm>
            <a:off x="0" y="3433763"/>
            <a:ext cx="9144000" cy="3424237"/>
          </a:xfrm>
          <a:prstGeom prst="rect">
            <a:avLst/>
          </a:prstGeom>
          <a:solidFill>
            <a:srgbClr val="66AA4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111"/>
          <p:cNvSpPr txBox="1">
            <a:spLocks noChangeArrowheads="1"/>
          </p:cNvSpPr>
          <p:nvPr/>
        </p:nvSpPr>
        <p:spPr bwMode="gray">
          <a:xfrm>
            <a:off x="409575" y="6557963"/>
            <a:ext cx="8478838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000" b="0" dirty="0">
                <a:solidFill>
                  <a:schemeClr val="bg1"/>
                </a:solidFill>
                <a:cs typeface="+mn-cs"/>
              </a:rPr>
              <a:t>Copyright © </a:t>
            </a:r>
            <a:r>
              <a:rPr lang="en-US" sz="1000" b="0" dirty="0" smtClean="0">
                <a:solidFill>
                  <a:schemeClr val="bg1"/>
                </a:solidFill>
                <a:cs typeface="+mn-cs"/>
              </a:rPr>
              <a:t>2016</a:t>
            </a:r>
            <a:r>
              <a:rPr lang="en-US" sz="1000" b="0" baseline="0" dirty="0" smtClean="0">
                <a:solidFill>
                  <a:schemeClr val="bg1"/>
                </a:solidFill>
                <a:cs typeface="+mn-cs"/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  <a:cs typeface="+mn-cs"/>
              </a:rPr>
              <a:t>Accenture  </a:t>
            </a:r>
            <a:r>
              <a:rPr lang="en-US" sz="1000" b="0" dirty="0">
                <a:solidFill>
                  <a:schemeClr val="bg1"/>
                </a:solidFill>
                <a:cs typeface="+mn-cs"/>
              </a:rPr>
              <a:t>All Rights Reserved. Accenture, its logo, and High Performance Delivered are trademarks of Accenture.</a:t>
            </a:r>
          </a:p>
        </p:txBody>
      </p:sp>
      <p:pic>
        <p:nvPicPr>
          <p:cNvPr id="7" name="Picture 1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79400" y="2149475"/>
            <a:ext cx="38211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25700" y="4889500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41575" y="6067425"/>
            <a:ext cx="6216650" cy="460375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BD010-B177-4747-A2E2-1F5926639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90A44-2384-4C68-88DE-9681D232F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4257675" cy="4408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905000"/>
            <a:ext cx="4257675" cy="4408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3D777-8E2F-4B67-B787-89A8398C6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8241A-D949-496A-83F7-656BD89FF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AF62-A97A-4A43-BC05-1D020578D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8B785-EEDE-4365-894B-B48D796CD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603A-CAB0-4C08-AA3D-114188255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AC Banner"/>
          <p:cNvSpPr>
            <a:spLocks noChangeArrowheads="1"/>
          </p:cNvSpPr>
          <p:nvPr/>
        </p:nvSpPr>
        <p:spPr bwMode="gray">
          <a:xfrm>
            <a:off x="0" y="0"/>
            <a:ext cx="9144000" cy="1323975"/>
          </a:xfrm>
          <a:prstGeom prst="rect">
            <a:avLst/>
          </a:prstGeom>
          <a:solidFill>
            <a:srgbClr val="66AA4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</p:txBody>
      </p:sp>
      <p:pic>
        <p:nvPicPr>
          <p:cNvPr id="1027" name="Picture 94" descr="Untitled-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91425" y="0"/>
            <a:ext cx="15509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9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905000"/>
            <a:ext cx="8667750" cy="4408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269163" y="65262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0000"/>
              </a:lnSpc>
              <a:defRPr sz="1000" b="0">
                <a:cs typeface="+mn-cs"/>
              </a:defRPr>
            </a:lvl1pPr>
          </a:lstStyle>
          <a:p>
            <a:pPr>
              <a:defRPr/>
            </a:pPr>
            <a:fld id="{0D084F53-21D0-4E00-8305-993E30380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65"/>
          <p:cNvSpPr>
            <a:spLocks noGrp="1" noChangeArrowheads="1"/>
          </p:cNvSpPr>
          <p:nvPr>
            <p:ph type="title"/>
          </p:nvPr>
        </p:nvSpPr>
        <p:spPr bwMode="gray">
          <a:xfrm>
            <a:off x="252413" y="663575"/>
            <a:ext cx="7085012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17" name="Text Box 93"/>
          <p:cNvSpPr txBox="1">
            <a:spLocks noChangeArrowheads="1"/>
          </p:cNvSpPr>
          <p:nvPr/>
        </p:nvSpPr>
        <p:spPr bwMode="gray">
          <a:xfrm>
            <a:off x="412750" y="6557963"/>
            <a:ext cx="8415338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000" b="0" dirty="0">
                <a:cs typeface="+mn-cs"/>
              </a:rPr>
              <a:t>Copyright © </a:t>
            </a:r>
            <a:r>
              <a:rPr lang="en-US" sz="1000" b="0" dirty="0" smtClean="0">
                <a:cs typeface="+mn-cs"/>
              </a:rPr>
              <a:t>2013 </a:t>
            </a:r>
            <a:r>
              <a:rPr lang="en-US" sz="1000" b="0" dirty="0">
                <a:cs typeface="+mn-cs"/>
              </a:rPr>
              <a:t>Accenture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858838" indent="-168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2001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4811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9383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3955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8527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3099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controller/a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ilsinstaller.org/e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3.amazonaws.com/railsinstaller/Windows/railsinstaller-3.2.0.ex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1023938" y="4210050"/>
            <a:ext cx="7618412" cy="2225675"/>
          </a:xfrm>
          <a:ln w="12700"/>
        </p:spPr>
        <p:txBody>
          <a:bodyPr/>
          <a:lstStyle/>
          <a:p>
            <a:r>
              <a:rPr lang="en-US" sz="2400" dirty="0" smtClean="0"/>
              <a:t> 	         Ruby on Rails for Beginners </a:t>
            </a:r>
            <a:br>
              <a:rPr lang="en-US" sz="2400" dirty="0" smtClean="0"/>
            </a:br>
            <a:r>
              <a:rPr lang="en-US" sz="2400" dirty="0" smtClean="0"/>
              <a:t> 					  </a:t>
            </a:r>
            <a:r>
              <a:rPr lang="en-US" sz="1800" dirty="0" smtClean="0"/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83936" y="2827720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68275" y="422275"/>
            <a:ext cx="6303963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Rails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248DE-0C19-4BD3-9381-5C3C7429B0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150" name="AutoShape 6" descr="data:image/jpeg;base64,/9j/4AAQSkZJRgABAQAAAQABAAD/2wCEAAkGBhMSERUTERQSFBUTGBQXFBgXFBMSFxgaGBUcFhMWFRQXHiYeFyAkGhkYHy8hJCcpLC0sGB4xNTwqNSYsLikBCQoKDgwOGg8PGjUkHiQvLCw1LiwsKiksKSwsLy0sKSksLCwpKSwsLCksMCwqKSwsKSwsLCwsLCwsKSwpLCwsKf/AABEIAJ4AsAMBIgACEQEDEQH/xAAbAAEAAwEBAQEAAAAAAAAAAAAABAYHBQMBAv/EAEoQAAEDAgMFBQIICwQLAAAAAAEAAgMEEQUhMQYHEkFREyJhcYEykRQjUmKCobHBCCRCQ3J0kqKy0eEzNbO0FRYlJjQ2VHODlPD/xAAaAQEAAwEBAQAAAAAAAAAAAAAAAgQFAwEG/8QAIBEBAAICAwEAAwEAAAAAAAAAAAECAxEEEiExE0FRIv/aAAwDAQACEQMRAD8A3FERAREQEREBERARFw8R23oYDaSpiBHJru0PkQy9vVNvJmI+u4ipMm9/Dxo6Z3lE777L7Dvew9xzdK3zidb6rqPaP6j+Sv8AV1RcbDdsqKoNoqiJxOjS7gcfJrrE+i7KklExPwRER6IiICIiAiIgIiICIiAiIgKnbWbyoaQmKIdvUacDT3Wn57hz+aM/JcPbzb973uo6F1iLiaYH2eRawjS2hd6BVGhw9sQyzcdXHU/yVfJm6+Qo8jlxj8r9e2J4nW1pJqZixh/NR91tuhA19bqNDg0TfyQfE5qaiqTe0/WTfNe8+y8207Ro1o+iEdTtOrWn6IXoig57lBnwWJ35Nv0cvq0UzC8brqK3YSmWMfmpLuFugubj6JC/SKdb2j460zXpPktG2S3hwVvxZ+Jn5xuOvXgd+V5ZHwVrWB1uHCTMd14za4ZEEaZhXjYHeA57xR1ptMMopD+c6Nd87oefnrcx5ot5LW4/KjJ5P1oiIi7roiIgIiICIiAiIgKk7zdrXU0IggPx9RkLasZo5w6E6D1PJXVzgBc5AarCKrETWVk1U72eItiHRoyb9Wfm4rllv1qrcnL+Om34w+hETLDU+0ep/kpSIs6Z2wJmZnciIhKPBFClxmFurwfK5+vRfYcXidkHj1y+1e6lLpb+JiIi8RFDxKh7Rtxk9ubDobjO11MRInT2JmJ3DRd3W1vw2n4ZT8fDZsvIn5L7eNiD4gq2LDcDxP4FiEU17RzHs5elnEC58jZ3oVuS0sd+1dvoePl/JTYiIujuIiICIiAiIgre8TEuww6dwNi5vZt85DwfYSsowyDgiYPC59c1fN9EpFDG35c7R7mPd9oVMAtl0VPkT7EMnn29iH1ERVWY+E21XpsxszJikjiXOjpYzZzh7TzrwtvlfnnkLjUrm45NwwutzsPfqtq2UwptPRwxNFuFjS7xc4cTz7yVYwUi3stDhYYvPaXhhuw1DA2zKeI9S9okcfMvuvPFdgaGoaQ+CNp5OjAicPIt+8FWFFd1DX6x80w3H8BlwyZrHuMlPIT2Uh1HVruhHuIzHMD6tP3gYW2fD52uAuxhkaejoxxXHoCPVZLhM3FCwnW1vdkqWekVncMfmYYpO4/aWiIq6gg41DxQu8Mx6a/Utn2PxI1FDTynMujbxfpN7rj7wSsiqG3Y4dWu+xaBuhmvhrQfyZJR+9cfarfHn7DU4FvsLqiIrbVEREBERAREQZ/vpivRRu+RO0n1Y9v3qmg3z6rTN4+G9th07QLljRIP/GeI/UCsrw2biiYfAA+mSp8iPYlkc+vsSkoiKqzUDHIeKF1uVj7tVtey2JtqKOCVpvxRtv4OA4Xj0cCsic24sdDqvbZTap+FyFjw6SlkNzbNzD8pv3jnbqrOC8R5LQ4WaKT1ltiKBg2Nw1Ufa07w9t7G1wQdSHA5g5heeO7RQUcfaVDwwG4aLEucQL2a0ZlXNtjca2hbfYm2DD6hzrd5jo2jq6QcAA95PosiwmHhhYD0v781N2k2ikxSZri0x00R+LYdXHm53idOgGXMr4qWe8WnUMbm5ovOo/QiIq6g86h1mOPRrvsWgboYrYa0/KklP71vuWbYzNwwu8ch6/0WybGYaYKGniOREbS7zd3nA+psrXHj7LU4FfZl2kRFcaoiIgIiICIiD8vYCCCLgixB5g6hYPLQGjq5qR2jXF0RPNpzb+7b1BW9Ki70NlHTxNqYB8fT52Gr2akeJGZHm4c1yy07VVuTi/JRSEUagrRKwOGvMdCpKzvjAmNTqRRcUqOCJx8LDzOSlLwpsP8AhdbT0urS7jl/RGbv3QR9JSpG506Yqd7xDTt2uCfBqCMEWfN8a/zeBwj0YGhRd7GCdvQmRou+nPaD9HSQe43+irmBbRfieBr2uY4Xa4Frh1BFiPctLXmn0PSOvVhdFOHxtcOY+vQr3UOCjNNUT0rtYnnh8W8j6jhPqVMWbaNTp87kr1tMCIomJVwibfVxyaOp62UYjaERMzqEjCMN+G4hDT2vHGe0m6WbmQfPJv0it0VP3bbJmkpzJMPj57Okvq0atZ55knxPgrgtLHTrV9Bx8X46aERF0WBERAREQEREBERBlm3ewT4XurKFt2m5mhA05l7ANRzIGmo6KsUVe2UXac+Y5hb0qPtZuxiqHGamd8Hn1NvYefnNHsnxHqCq+TD29hQ5HEi/+q/VFc6wudBqrJufwvjdPWuHtHso/Id55/hHo5U/G8MroAYZ4HXeQ1r2Aua650aW5EnpkfBbTstgwpaSKDmxo4vFxzef2iVDDjmJ3Llw8E1tM2dVERW2oynezhnY1UFY0d2T4qTzGbSfNt/2FxFqW3WCfC6GWIC7wOOPrxM7wA88x6rI8Dwquq2tZBCWgZOleC1otlqRr4C5VTNjmbeMrl4JteJr+yuxFsQzzcdGjU/yVx2B2Bfxisrh39YYiPY6OcOR6Dlqc9Ozsju2hpCJZT28+vG4d1p+Y08/nHPpZXFdMeHr7Lvx+LGP231UN5NCBRzVLXzMliYAwsmlY0d8asa4NJzOZC/WPwfA8Pe2mdL2k7o44y+WSV3aSubGLOeSW9cvNd3aDBm1dPJTvcWtkABItcWIOV/JfMSwVszoC5zgKeQSgC1nOa0tbxeAvfzAXWYWpr7OlPxnbKWSgayEFtZJ2rJGjIxmBpdUu8NLD9MK74VXCaGOVukjGvHhxNBt6aKHTbMwsqpaoN+Mma1rtLZe0QPnd2/6IXtgOEClgZA1znNjuGl1r2JJAy6XskRL2sWifXQREUkxEWP4nvOxKurZaTBYYy2AkPleAb2PCXXcQxrSb2FiTa6DYEWU7Ibzq1teMNxeFkcz8o3sHCCSLtuAS1wdYgObbPK3TlSb4sTdX1NFTUsNRI2WSOCzXjhDHuBdJ37OyAzu0BBtaLJcG3tVsFayjxmlZAZi0MkZcAFx4Wk957Xt4si5rsual7b7zaptaMNwmFs1T+cc7NrDbisBcDIWJc42F7ZoNPRZBQbzMSoKuKnxyGMRzmzJmcIAzALiWktcASLiwIBvnkvztRverqbFZqKCniqAOFsLA14eXuY1wLiHd4C5ysPMWQbCix0728ToJ42YzRRxRSnJ8QN2j8ogh72vtcXbcGy2BkgcAQQQQCCMwQdCCg/SLO49rsSxCaduFMpI6emkdC6ao43mR7fa4GMOQFxrrceQmYBtFijKxtJiNKxzXtLmVNMHmIWGknETw9OWZGRBugvCLNZtu8QrquanweGn7OmcWS1FQX8JeCQWsDSOYPXIXyuLyNndvqtleMOxaGKOaRpdBLCXGKS1zaziSNDn1FrDJBoSKobB7YS10tcyVsbRSVL4WcAcCWguALrk593lZfNu9sZaGagjibG4VdQ2GTjDiQ0uaCW2Iz73O6C4IqBtPvMdRYmKR0XasfTh8TY2vdNJM55ayNtjwgG2pGX1Lm1u8vEaOJxr6GNk07446CGOQPMhdxdp2ha53s/FjIC5eB5BqKLMK/aDaKlj+ETUtDPGLGSGHtTK0eBub2524vdmurtLvGkhZSxU1M99dWtDo6eXuGIW7xm6WNxbL2XaWQXpFmWIbY4xhobPiUFJNSlwEjqUyB8XEbAkPPeH/wBcXWkUlU2VjZIyHMe1rmOGha4XaR5goPQrFvwbtK++vHT366S/1W1LHsS3Y4lQ1stVgs0YZOSXxPIFrni4bOBa4Ak2ORF7IIu9H/mTC7a/i/8Amnr87qrf6xYppe9Tb/2m3+5dfZDdjWvxAYli8zJJWZxsYbgECzb2Aa0NuSGt55+dDwTZ+qqscxA0NQKeeCSokY43s74/gLHWvkeLmCMtEFn/AAjfaw+3tcc9ra6w/fZcSkwysn2jr2UNQ2mlBmJe5vFdnGwFoFjzIPorXgu6eunro6zGqlk5hLSxjCSCWniaD3WtY3izIAzUjbbdjV/D/wDSWEzNjnP9oxxsCeHhJaSC0hwAu1wtzQcraDdFi1cGNq8RglDC4sBYRYkAOI4WjwXlhrP98ZL52Y7/ACwzU/Cd32L1ddDV4rUiMQEFrIXgOIBuWDswGtDiBxG5JGXS3YpNgKlu0L8SJi7BzSAON3aZwhns8NtR10QQPwjG/wCzIvCpZ/hyK/bIG9BSX/6en/wWqv729jZ8So2QUxjD2zNeeNxaLBjmmxAOd3BWfZ+hdDSwQvtxRRRMdY3F2Rta6x5i4QZ4d3mJ0E80uEVUPZTPdI6nnaeG5NyAQD5XHCbAA6KZgG8mrbXR0GK0gp5pv7KSN3FG8i+gucja2TjY5EBersPxyjqJnQPhr4JnF7GTyGKSK/5LT7PCBYWGWV7DO7C9kq6qxCKvxPsIxShwp4ISX2c7IvkedT5dBpbMIm4X/hKv9dmv+wxfN5H99YJ17Sb7Y/6r6djsSw6rnmwo081PVPMklPMSzgecyWOGXM89LAg2BEjANia2fEGYjiz4Q+EFtPBDcsZcHvOceeZOpubZ2ACCPueP4zjH69J/G9fN8R/GsH/XY/441JxTYOupq6WuwiaBhqbGognDuyc75QLc9bnkQSc7GyhYpu7xGrmpKurnhfPBUwvMcfFHBFC13HIIwWlz3ucG5kjIAdLAxNgO1tNcA2pHEefDLmvXeb/e+B/96b7YV2KvY+d2Ow4gDH2EcDond48fEQ8ZNta3eHPqvfeLsO7EIonQydjU0r+0p5OQdldptoCWtN+rRqgtyyDbCnqJNpqdtJKyGX4IeF74+1aBeTiHB4i66FdSbR1UYpnGjpQbCSoje/jIGvABm2/kPRTdqt3dTIaSqo6n8eomBnaTaTt5iSwNrku5HJxB5FB543sTi9XBJTzYhTGOUWeBSBptcHIh2WYVz2Zwg0tJBTucHmGNjC4CwPCLXA5Ki1mGbQVzo45ZKagia4OkfTvc6R9vk5nLwJHjdaWxtgBcm3M6nxKD9IiICyfdzsvVQY3iM80L2RTGbs3kDhdxVAc22fNua1hEBERAREQEREBERAREQEREBERAREQEREH/2Q=="/>
          <p:cNvSpPr>
            <a:spLocks noChangeAspect="1" noChangeArrowheads="1"/>
          </p:cNvSpPr>
          <p:nvPr/>
        </p:nvSpPr>
        <p:spPr bwMode="auto">
          <a:xfrm>
            <a:off x="0" y="-715963"/>
            <a:ext cx="1676400" cy="1504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data:image/jpeg;base64,/9j/4AAQSkZJRgABAQAAAQABAAD/2wCEAAkGBhQREBUSEhQWEhUWFRYXEBgXFRYVGBoYGhQYFhgWGRoYGykfFxojGxcZHy8gIycpLCwsGCExNTIqNSYtLCkBCQoKDgwOGg8PGiwkHyUtLCksNiwpLCwsLCwuLCwsKS0pKSwpLCwsLCksKSwpLCwsLCwsKSksKSwpLCkpLCwwNP/AABEIAPAA0gMBIgACEQEDEQH/xAAcAAEAAgMBAQEAAAAAAAAAAAAABQYDBAcIAQL/xABNEAABAwIDBQQFBwgHBwUBAAABAAIDBBEFEiEGBzFBURMiYXEUMoGRwUJSYnKCobEIFSN0krPC4RYlMzZDstE0NXOi0uLwU1Sjw/EX/8QAGgEBAAMBAQEAAAAAAAAAAAAAAAMEBQECBv/EACMRAQACAgIDAAIDAQAAAAAAAAABAwIRBBIhMTIUQSJR8BP/2gAMAwEAAhEDEQA/AO4oiICIiAiIgIiICIiAiIgIiICIiAiIgIiICIiAiIgIiICIiAiIgIiICIiAiKH2k2rp6CPPO+xPqMbq931R08TYDquTOvbkzr2mFX8d27o6O4lmBeP8Nnff7QPV+0QuSbTbzqqsJZGTTxHQMjJzu+s8anyFh5qBpcAe7V3cHvPu5KvnyIxVbOTGPpf8U34O1FPTgdHSuuf2Wf8AUq3V71cQk4TCPwZGwfe4E/esEGCxN+TmP0tfu4LdZGG8AB5CyqZcqZUsuZM+kb/TXEv/AHM/u/7U/ptiQ19Jn9o/7VKIo/yMkf5WX+lho97GIRnWVso6Pjb+LMpVnwrfgNBU09uronX/AOR//Uq3JE13rAO8wD+K0p8DjdwBYfA/AqTHlSkx5kx7dswLbKkrNIJml3zHdx/7LtT5i4U0vMtTgkkfeb3ragt0cPG3+itGy+9ippiGVF6mLh3j+lb5OPreTveFbwvjJer5OOXt3JFHYHtBBWRdrA8PHyhwc09HN4tKkVZidrUTsREQEREBERAREQEREBERARFWNvds24fT3FnTSXEDfxe76I+82HlyZ1G5cmYiNy1tvd4LMPb2cdpKhwu1vJg5Pf8AAcT5arisjp62Z0sjy9xPfe7l0A6Do0aDwXyngfVSukkcXEuzSvOpJPx/AKxRRBoDWiwHBZt9/nUMrkcid6hgosOZEO6Nebjx/ktpEVKZ37Z8zM+ZERFxwREQEREBaddhbJdT3XfOHx6rcRdiZjzDsTMeYV6gr6jD5xJE4scOY1a9vzXD5Q8Dw8OK7lsVttFiMVxZkzQO2jvw+k35zD15cD48pqKdsjcrhcf+ajxUDFNLQ1DZYnFrmm8buRHMEcweBCvUX/qWjx+T+pemUUHshtSzEKYSs7rh3ZmX1a74g8QenjdTi0YnfmGpE7jcCIi66IiICIiAiIgIiINevrmQRPlkOVjGlzz4AX9p8F50x3GJMRrHSu0zGzG8mRjgPYNT1JPVdC307R5WR0TDq+0k/wBUGzG+1wJ+yOqouA0eVmc8XcPq/wA+PuVLk2a8KHKt6+EhT04jaGt4D/y6yoiy2P7EREBERARfHOA4m3nojTfhr5IPqIiAiIgLXraQSsLT9k9D1Wwi7E6dideYRexu0r8NrA518hOSpb1bf1h4t9Ye0c16HilDmhzSCCAWkaggi4IXnLaCj0Eg5aO+B+HuXT9zu0XbUrqZ5u+AgM6mJ3q/sm7fLKtXj2bjTY4tvaNOgoiK2vCIiAiIgIiICIofbDEOwoKiUcWxPy/WIyt+8hcmdRtyZ1G3BtpMSNdiEsl7h8hbH4Mb3W/8ov7VNNbYWHAaBV3Z6G8hPzW6eZ0/C6saxr8t5MHkZbyERFAriIvxLKGtLjoALlBjq6xsTbuPkOZ8lBS4rLM4MjBF9GtYCXHw01J8lkw7D5sQqmxRi7nnS/qsYOLj4Ae8+JXeNltjYKCMNibmkI/SSuAzuP8AC36I08+Kv08ffmWlRxt+ZcapN2eISjN2Bbf/ANR7GH2gnN9y/Fbu6xCAZjTuIHOJzZD7mHN9y9DIrf8Axhd/HxeZqbGpIzlfdwGhB0cP5+anqepbI3M03H4eBXUts9gYa9hNhHOB+jlA9zX29Zv3jkuHBslHUOilaWua7LK34jr1B5g+Kp3cfXpQv42vMLIi+A31HsX1UWeIiIMc8Ie0tPAiy1t3GKmlxOK5sJCYZPtGw9zw1bqrGMNMc5c3Q6Pb59feFYoy1K1xs9ZPTqLWw2sE0Mco4SMY8faaHfFbK2W6IiICIiAiIgKmb3KjLhcg+e+Jv/yBx/yq5qib5R/Vo/48f4PXjP5l4s+Zcq2bbo8+LR9xU0ojZw9x31vgpdYtn1L5+37kREUaMUVtDNaMN+c7XyGv42UqoPaTiz7X8Kkr+oSVRvOHSty2CBlNJVEd6VxYw9GMNjbzff8AZC6QqpuueDhVPbl2gPn2r7q1rawjWMPoK41jAiIvb2Lk2+3AwDDVtFi68UviQC5h9wcL+S6yqHvncPzcAeJnjy+dnk/cCo7I3jKO2N4y5rgc2aEfRJb8R9x+5SCidnP7N31/4QpZYucayl8/ZGspERF4eBQG0be+w/RP3H+an1CbSH1PtfwqWr6S0/cO37vKjPhdKekQb+wSz+FWJVXdeP6pp/KT9/IrUtrH5h9Bh8wIiL09CIiAiIgKn716bPhUp+Y6N/ukaD9xKuCjdpMO9Io54eJfE9rfrZTl++y85RuJeco3Ew4Bs2/R4+qfxCm1WsBmyzWOmYEe3j8FZVi2xrJgXRrIREUSEUbj1PmiuPkm/s4H4KSXxzbix1B4r1jOp29Yz1naybldoBlko3mzgTLD4ggB7R5EB1vpHouprzLI2SknbLE4tLXZonjkRy+BB4hdl2L3mQ1obFLaGoOmU+q824sPU/NOvS/Fa9NkTGm3RbExpdURFYWhca3z7QiWeOlYbiG7pemdwsG+bW/51Y9tt6sdOHQ0hEs2rS/iyM8D9dw6DQc+i5Ph1E6eQySEuGYue4m5c4m51568Sq11sRGlTkXREaS+EU+SFoPE94+3h91luoiyJnc7YkzudiIi44Kv7Rv77R0b+J/krAqzXsM1TkbqXObGzzJDR95U1MfyT0RvJ33YGm7PDKVp49i1x+13/wCJT6w0lMI42Rt4Ma1rfJoAH4LMtqI1Gm/EajQiIuuiIiAiIgIiIPO23GFGjxKVoFml/axdMrzmsPAHM32KQilDmhw4EXCuu+PZvtqdtUwXfBcSeMTjqfsusfIuXNNn624MZ4jVnlzHxWXya9eWRy69TtMoiKkzxERBrYi9oicXgEW4HmeS/G7TAHVVfGdQyEtmkP1XAsb5lwHsBUVj9ZmdkHBvrfW/kPxK7Xu12Y9Com5xaWW0k3UXHdZ9lv3ly0ONX/bS4lX9rYiItFqvNm1mAmhrZIXC7Qc0V/lRk3br72nxBUxTOaWNLNG2GUfBX/e5sz6RSekMF5Ke5NuJiPrj2et7D1XKdnqzjGfNvxHx96zOTXpkcurXpOIiKizxERBhq6js2Of0GnnyHvX3dXgxqMRY86thBlefpcGe3Mc32SoXaCtuRGODdXefIewfiuxbrNm/RKIPeLST2kf1Dbfo2+4383FX+NX+2lxK/wBrmiItJqiIiAiIgIiICIiD8SxBzS1wDmuBDgdQQRYg+Fl55202YfhtWWtv2ZOemd1bf1SereB9h5r0SobavZiOvp3QyaHjE+1yx/Jw6jkRzBUdmHaEVtfeHGqGsErA4cflDoVsKu11FPh9S6KRuV7eI+S9vJwPNp5H+YU3SVbZG5m+0cwehWPZXOMsO2qcJZ1r11V2cZdz+T5ngthVzHavPJkGobp5u5/6e9ecMe0vNeHbLSc3Z7Nem1wc8ZoobSS34F1+40+bhfyaV31Vrd/sz6DRMY4fpX/pJ/rEaN+yLN9h6qyrarx6w3qsOuIiIpEr49oIIIuDoQV512ywB2HVzmN0ZftKc9WE6D2G7T5eK9Fqlb1dmfSqMysF5YLvb1LLfpG+4ZvNviorce0IbsO2LnNPOHtDhwI//QsqgdnqyxMZ4HVvnzHtH4KeWNnj1nTBzx65aFp4nXiJl/lH1R8fIL9V1e2JtzqT6o6/6DxUbgWBzYlVCNnE6yOt3WM6n4DmfaV7qrnKUlNU5ylt2+yJrqrtJBeCIh0pPB7uLY/G/E+HmF3xR+BYJHRwMghFmtHHm483OPMkqQWxhh1huV4dIERF7SCIiAiIgIiICIiAiIggtrdj4cQiySd17b9lIB3mn4tPNv4HVcKxvAKnDZ8sgy/MeNWPHgefiDqF6SWriOGRVEZimY2RjuLXC48x0PiNVFnXGSGyqM3nsbQAxnSz7aDkT1H46qY3U7NelVvbPF44LPdfg6T5DfeC77I6qZ2i3LPD81FIHNJ9SUkFvk8A5h5i/mug7G7MigpGQ6F/rTOF7OeeJF+QAAHgAoKqOuSvTx+mXpOIiK4vCIiAvhC+og89be7OGgrnBgtG89rTnkATqz7J08rdVrVG0IyjILuI1vwafiuz7wNkPzhTBjC1ssbs0JdoOjmkjgCPvAVR2Z3MWIfXPBA4RRk2P1n6H2N96pWUdsvShbxu2XpSdmNkajE5e7cMv+llcDlb4D5zujR7bBd22c2bhoYRFC23N7jbM93znHmfuHJb9JSMiY2ONrWMaLNa0AADwAWZWcK4xWq6owUqt3r00VW+kdFU9pGTnPY9wNBsZM2b+zv8q1lJ0m3VNKaJrXXNcx74BpoGR53B2uhB7tuoPQqubabE1lRV1U9MYgJ8OFIzO8tOY1DXPuA06dnmF+tlAYRuXqKWtinjnzNp6qHsA9x/2Yhz6gAAGzi95AGl+8eakSuyIiICIiAiIgIiICKkbe71YMMeyARvqah4BbEw2sCbNzOsbEngACfLS8Xs1vrjnqm0lZTSUEryBH2hJaSfVBzNa5tzoDa1+YQdLRVDbvePFhL6YTRue2dzgXNI7gaWZnEWu7R97DoqvD+UPSGQB9PURwuNmykNPO18oPAc7EnwQdXRaL8bhFN6UZG9h2fadpfu5LXzeOi5hN+UCCXPhw+eWmYbPmvlt4kBha3yLgg66ig8B2wgraM1lOS9gDi5p0e1zRcscOTuHhqCLgqgM/KJpnRgtpZ3ykm8bS02aAO8Xc734ActbIOtoqpsNvIpcVa7sczJGAGSJ9g4DhmFiQ5t9LjhpcC4VrQEVPxreK2OpfS0tNPXzRgGcQgZI76gPe7QO8PiLL5gG8mOeqFHUU89DUOBMbJ2gCQDU5HDRx0Pu0uguKKsbX7wIMOdHG9sk88v9jBC3PI4Xte3IX06mxsDYqLw3evGaiOmrKWow+SU2gM7LMeb2AzcjcgcLa6kIL2igNo9sI6Kekhex7zVzdlGW5bNN2i7rnh3hw6KXxCsEMUkpBIjY55A4kNaXEC/PRBsIoTZralldQsrWMcxjmvIa62buOc08Db5KrUW+ekfHTujjmlln17GNrXvjb2hjzS2Nmi4uBxtbRc2OgIqvtdvCgw98cJZJUVEv9jBC3PIRci56C4PibGw0KjcJ3rxvqmUlXTVFBNKQIBO2zXkmwaHdSdOFr6Xuui9Iq9tdtxBhzWdrnkklOWCGJueWQ6eq3pqNT15nRQ2Hb1mGeOCspanD3Sm0Dp2WjceTc3I6jlbXUhBekREBERAREQcYwSMP2zqi8ZiyMll9bEQwtBHTQke1fr8o2ICOikAs8SvAdztZrrX8xdbW3Ox1fTYqMXwtgmc5oE8RtfRgYdLjM1wDeBuCL+UZUbPYrj1XAa+nFFSwOzFvAnUFwAJLnOdYC5s0Dx48Gb8oOIPmwxrhcOklDh1BdACrzvNwyJ2C1TCxuWOAuiAAAYWC7C0D1bWtpy0VD/KLhL5MOY02c58waeFiTAAdPFMaw3aSti/N80cLYjZstQ1zB2jQeLiHk2JAJDWNJ5jig0p5nf0JZqf7TLx+SK11h5aBb2yNdjjMOgipsOpH05hb2Zc9ozscL5ngzDV1yTccyrrV7tWHA/zUx9rMGWQj/FD+1zkcml99OQKoeG4htFQ0v5vZRCTICyCcWflbys4OyGw9XMBbS4NrIJrdVsfV4fSV7auMRCQZomh7HjSOQOtlcbcWjXosH5N9Gz0KolyjtDUZC62uVsUbg2/S7ifarbsXgtdDhjoq+Yzzua/KCQ4sBZZsZf8s31JJPGwNhdRe5DZmooaGWOqiML3VBe0EtN29lG2/dJ5tPuQVqihEO2r2xAMa+NxeG6Al1KHuNvFwDvPVdqXL/6J1X9KvTuxPo3Z27TMy1/RclrXzetpwXUF0cndheKYTX1dRS0zcQpqqUzOaHhkrSS42110zEaBwItw4Ka2c3n09VWMpamlloquzuxbOwcxdzWPsCLhvQA5efBZMRxfFqSslPooxCkeQYOxLIpIvouDtX+ftuPVUdFhFZimJ0tXVUvoNPRl7omve180j3WtfL6rQWtOvQ8b6cH5w1oftdUF3eMdCzs765b9le3T1nftHqsm/wCiBwgusMzJ4iw8wbkXHTQkLLtbs3WU+JMxXDmNqHGLsaunc4ML2Dg5rjpewb5Fg0NyFGY7Q4ljpippqQ4dRtka+pc+Vr5H5fktAA6nla9jfSxDY3mOvWYETxNY0n3wq+bTf7FU/q837pygt4uxb66CI0zxFU00jZaVx9W4t3TxsNAb2OrRyJUPPU41XQvpJaSKhD2FlRUds2W7S2zhDG06OcNLl1hfjdBn3Tf3ch/4dR++lWvuCoWMwhsjWgPklkMjubsri1tz0AGg8T1Uvu5wOamwSKmmYY5msmDmEtJBdJIW6gkagjnzXzdFgc1HhUcFQwxSB8pc0lpIBkJHqkjgghMEYH7W1xd3iyjiEd9ct2wXt04n3nqukS0bHua5zGucwkxktBLSRYlpPqm3RUDanZytpcUGK4dG2pzxCKsgLgxzgLWcxx0vZrfEZeBBNsuHYvjNZWQn0ZuHUjDeo7VzJZJR8wAWLfAgC3Ek+qggNo6ioG1LXU0LKmSOhHZskkEYaC52ZwcRx7xH2itjbjDsXxOjdSvw+nju5rmvFU1xaWm9wCBqRdvk4qW222ZrI8QhxXDmtmlZH2VRA5wZ2kdye646A69fkt46g42Y5jVbUQtipBhsLXh1TJM5kxc0cWNbYGx14Dp3moL7hzHNhjEmrwxofrfvBoza89brYRF0EREBERAREQcm34YPPPUYaYYZJQyWQyGONzw0F8Ni7KDl4Hj0KvFDtnHLiU2HCOUSQxiRzy0CMg5dAb3+WLEjWx6a2FVug2xbLitRhwiIdBEyQyZhZwcGENta4t2nXkVwWRFS8b3oQ0tbLRvikfIyON0IjGd8z3nSNjAOPO5NtCtfD96zPSY6atpKjD3ym0DpgOzceAbmHA3IHCwJ1ITYsW2G1LMOpHVUjHyNaWjLGATdzrC99APE/FSdDViWJkrQ5oexrwHDK4BzQ4Bw5HXUKJ222nbh1FJVujMoYWAsBDb5ntZxIPW6qG9rbCshw9po4ZGtlia+eoFrRMdYZGm9xIb+tyB01NwHTFXtnNs462oq4GRysdSyCN5e0Brjdwu3Xq06G2hB56Re7TaSoqKaGOakmhaymhLZ5HhwmORozDn3h3tVIbNbZsrKmtgEZj9DlEb3FwIfq8ZtBp6nNBZUXOYt7MtS6Q4fhs9bDGSHTZ2xNdbjkDmku62468Ap/ZPb6HEIJZImSNlhuJ4HACVrgD3bXsblpA4aixsu7FnUBtptjHhlO2eWOSVrpGxgRtBN3Am5uQALNPmbDmuWYTt/if57ndNRzykQER0jHhvZML2Oa83uHOta7uPe5DRdK2x21GH0UdVJA52d8TTHmAc1z2l2psRdpFlzYszHXAPUX10P8l+lW8a20bS19LSSRkNqswjmzDKJB/hltr3N2C/0x4qerKtsUb5XnKxjXPeejWguJ9wXRmRVPAd4UU+GuxKdhpYAX2zODiWtdlDhYcS67Q3mR4qE/wD6xUGL0oYTVGk9btczM+Tj2nZWvltre9vFNjo6LQwLHIqynZUQOzxyC7TwPGxBHIgggjwW+gIiICIiAiIgIiICIiAuZ4B/ezEP1SH/AC066YqRhOzM8e0FZWuYBBLTxsidmaSXNEIIy3uPUdqQuSIiiha7a+YkAluHhzPA5om3Hjlc4e0rLv8AogcILrd5k8RYeYNyLjpoSpOj2anbtFNXFg9HfRiJrszb588RtlvmGjTray/e9vZyevw10FM0PkMkbgC5rNGm51cQEGlvsP8AUM/nB++jX3eH/duX9Wh/zRKQ3nbPTVuEy01O0Pld2WVpc1t8srHHVxA4AqUrtnRU4caObu54GxvIscrsgGYciQ4A+xA2J/3ZR/qlP+5aqbuweG4njhJsBVgknkA6bVTG7uixGlYaKtZG+GFgbS1DHi72g2axzDqCG87DQW14rW2Q2OmiqsXNQzLFWTEwkPaS5h7UE2Bu02eOKD5Q7x5J2ufh+GT1NOHvDZQ6KBr3X7zmtfqQSTr1463ULu8q5JNosSdJAaVzoInPiLmuINo9SW6Em+b7Sz7NYXjWFwChhp6WqiY5/YTOlMdmueX99nrHvOJsOtrnit7YjYmrpMVqaqpf24ngZnlu0AylwLmNZfM1jQLC44AINfB/73Vf6jH/APQv1v8Af91s/Wofwetra/ZSsjxFmK4Z2b5ez7KpgkOUSsvpZxIAPDiR6jTrqDl3o7PVOI4ZFHDEO27WGSRhe0ZbNdnGYkA2LreKDJvd2fdU4a98Wk1M4VEBHEGPV1vs3NuoCru3G2RrsHo4qcjtsTcyKw+TYgT+wPs0+BK6wW3FiuV7D7rZqTFpJpbGlg7X82jMDbtXXOnFuVpIN7XJuEH53z4Y2lwOnpovUZPTxtB5hrH+tbjci58VYmy44BbsMNtwt2tRw6eopLb7ZEYnQvps3Zvu18L9bNkbwJtyNyD5qqjFdoRB6P6FAZbZBV9vHk6dp2ZN83Phx+TyQTW6zZKfDqWWGoMeZ9Q+Vgic5zWtc1gsMzRbVp0VzUZs3RTw0sUdVN6RO1v6WQNDQTe9gABcAaXIubXPFSa6CIiAiIgIiICIiAiIgIiICIiAiIgIiICIiAiIgIiICIiAiIgIiICIiAiIg//Z"/>
          <p:cNvSpPr>
            <a:spLocks noChangeAspect="1" noChangeArrowheads="1"/>
          </p:cNvSpPr>
          <p:nvPr/>
        </p:nvSpPr>
        <p:spPr bwMode="auto">
          <a:xfrm>
            <a:off x="0" y="-1096963"/>
            <a:ext cx="2000250" cy="2286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63041" y="1745415"/>
            <a:ext cx="6012799" cy="4780797"/>
          </a:xfrm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Rails applications are implemented using the Model-View-Controller (MVC) 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Model - </a:t>
            </a:r>
            <a:r>
              <a:rPr lang="en-US" sz="1800" dirty="0" err="1"/>
              <a:t>ActiveRecord</a:t>
            </a:r>
            <a:endParaRPr 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View - </a:t>
            </a:r>
            <a:r>
              <a:rPr lang="en-US" sz="1800" dirty="0" err="1"/>
              <a:t>ActionView</a:t>
            </a:r>
            <a:endParaRPr 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Controller - </a:t>
            </a:r>
            <a:r>
              <a:rPr lang="en-US" sz="1800" dirty="0" err="1"/>
              <a:t>ActionController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50" y="2457082"/>
            <a:ext cx="4770151" cy="2775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90149" y="3304988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5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URLs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041" y="1745415"/>
            <a:ext cx="6012799" cy="4780797"/>
          </a:xfrm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The basic </a:t>
            </a:r>
            <a:r>
              <a:rPr lang="en-US" sz="1800" dirty="0" err="1"/>
              <a:t>url</a:t>
            </a:r>
            <a:r>
              <a:rPr lang="en-US" sz="1800" dirty="0"/>
              <a:t> used to access a controller is of the form: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server/controller/action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The </a:t>
            </a:r>
            <a:r>
              <a:rPr lang="en-US" sz="1800" dirty="0"/>
              <a:t>controller will be one you generate, and the action will be one you've defined in your controller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So if you have a controller named "filer" and that controller has an action named "upload", the </a:t>
            </a:r>
            <a:r>
              <a:rPr lang="en-US" sz="1800" dirty="0" err="1"/>
              <a:t>url</a:t>
            </a:r>
            <a:r>
              <a:rPr lang="en-US" sz="1800" dirty="0"/>
              <a:t> will be something like http://127.0.0.1/filer/upload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83936" y="3729640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68275" y="422275"/>
            <a:ext cx="6303963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0" hangingPunct="0">
              <a:defRPr/>
            </a:pPr>
            <a:r>
              <a:rPr 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Installing Rails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95FCC-7DB9-463E-B56A-70FF5F56665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0337" y="1745415"/>
            <a:ext cx="6012799" cy="4780797"/>
          </a:xfrm>
        </p:spPr>
        <p:txBody>
          <a:bodyPr/>
          <a:lstStyle/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1800" dirty="0" smtClean="0"/>
              <a:t>Install </a:t>
            </a:r>
            <a:r>
              <a:rPr lang="en-US" sz="1800" dirty="0"/>
              <a:t>Rails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Go to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railsinstaller.org/en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Download the Windows Rails installer for </a:t>
            </a:r>
            <a:r>
              <a:rPr lang="en-US" sz="1800" dirty="0"/>
              <a:t>Ruby 2.2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s3.amazonaws.com/railsinstaller/Windows/railsinstaller-3.2.0.exe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marL="274320" lvl="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4400" i="1" dirty="0" smtClean="0">
              <a:latin typeface="Arial" panose="020B0604020202020204" pitchFamily="34" charset="0"/>
            </a:endParaRP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sz="18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192704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9" y="3849896"/>
            <a:ext cx="4980973" cy="24029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2948544" y="3248616"/>
            <a:ext cx="2465248" cy="1022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83936" y="4210664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basic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828056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$ </a:t>
            </a:r>
            <a:r>
              <a:rPr lang="en-US" sz="1400" b="1" dirty="0" err="1"/>
              <a:t>mkdir</a:t>
            </a:r>
            <a:r>
              <a:rPr lang="en-US" sz="1400" b="1" dirty="0"/>
              <a:t> workspace</a:t>
            </a:r>
          </a:p>
          <a:p>
            <a:pPr marL="0" indent="0">
              <a:buNone/>
            </a:pPr>
            <a:r>
              <a:rPr lang="en-US" sz="1400" b="1" dirty="0"/>
              <a:t>$ cd workspace</a:t>
            </a:r>
          </a:p>
          <a:p>
            <a:pPr marL="0" indent="0">
              <a:buNone/>
            </a:pPr>
            <a:r>
              <a:rPr lang="en-US" sz="1400" b="1" dirty="0"/>
              <a:t>$ rails </a:t>
            </a:r>
            <a:r>
              <a:rPr lang="en-US" sz="1400" b="1" dirty="0" smtClean="0"/>
              <a:t>new </a:t>
            </a:r>
            <a:r>
              <a:rPr lang="en-US" sz="1400" b="1" kern="1200" dirty="0" err="1" smtClean="0"/>
              <a:t>hello_app</a:t>
            </a:r>
            <a:endParaRPr lang="en-US" sz="1400" b="1" kern="1200" dirty="0"/>
          </a:p>
          <a:p>
            <a:pPr marL="0" indent="0">
              <a:buNone/>
            </a:pPr>
            <a:r>
              <a:rPr lang="en-US" sz="1050" dirty="0"/>
              <a:t>create</a:t>
            </a:r>
          </a:p>
          <a:p>
            <a:pPr marL="0" indent="0">
              <a:buNone/>
            </a:pPr>
            <a:r>
              <a:rPr lang="en-US" sz="1050" dirty="0"/>
              <a:t>      create  README.md</a:t>
            </a:r>
          </a:p>
          <a:p>
            <a:pPr marL="0" indent="0">
              <a:buNone/>
            </a:pPr>
            <a:r>
              <a:rPr lang="en-US" sz="1050" dirty="0"/>
              <a:t>      create  </a:t>
            </a:r>
            <a:r>
              <a:rPr lang="en-US" sz="1050" dirty="0" err="1"/>
              <a:t>Rakefile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config.ru</a:t>
            </a:r>
          </a:p>
          <a:p>
            <a:pPr marL="0" indent="0">
              <a:buNone/>
            </a:pPr>
            <a:r>
              <a:rPr lang="en-US" sz="1050" dirty="0"/>
              <a:t>      create  .</a:t>
            </a:r>
            <a:r>
              <a:rPr lang="en-US" sz="1050" dirty="0" err="1"/>
              <a:t>gitignore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</a:t>
            </a:r>
            <a:r>
              <a:rPr lang="en-US" sz="1050" dirty="0" err="1"/>
              <a:t>Gemfile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app</a:t>
            </a:r>
          </a:p>
          <a:p>
            <a:pPr marL="0" indent="0">
              <a:buNone/>
            </a:pPr>
            <a:r>
              <a:rPr lang="en-US" sz="1050" dirty="0"/>
              <a:t>      create  app/assets/</a:t>
            </a:r>
            <a:r>
              <a:rPr lang="en-US" sz="1050" dirty="0" err="1"/>
              <a:t>config</a:t>
            </a:r>
            <a:r>
              <a:rPr lang="en-US" sz="1050" dirty="0"/>
              <a:t>/manifest.js</a:t>
            </a:r>
          </a:p>
          <a:p>
            <a:pPr marL="0" indent="0">
              <a:buNone/>
            </a:pPr>
            <a:r>
              <a:rPr lang="en-US" sz="1050" dirty="0"/>
              <a:t>      create  app/assets/</a:t>
            </a:r>
            <a:r>
              <a:rPr lang="en-US" sz="1050" dirty="0" err="1"/>
              <a:t>javascripts</a:t>
            </a:r>
            <a:r>
              <a:rPr lang="en-US" sz="1050" dirty="0"/>
              <a:t>/application.js</a:t>
            </a:r>
          </a:p>
          <a:p>
            <a:pPr marL="0" indent="0">
              <a:buNone/>
            </a:pPr>
            <a:r>
              <a:rPr lang="en-US" sz="1050" dirty="0"/>
              <a:t>      create  app/controllers/</a:t>
            </a:r>
            <a:r>
              <a:rPr lang="en-US" sz="1050" dirty="0" err="1"/>
              <a:t>application_controller.rb</a:t>
            </a:r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      create  </a:t>
            </a:r>
            <a:r>
              <a:rPr lang="en-US" sz="1050" dirty="0"/>
              <a:t>vendor/assets/</a:t>
            </a:r>
            <a:r>
              <a:rPr lang="en-US" sz="1050" dirty="0" err="1"/>
              <a:t>javascripts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create  vendor/assets/stylesheets</a:t>
            </a:r>
          </a:p>
          <a:p>
            <a:pPr marL="0" indent="0">
              <a:buNone/>
            </a:pPr>
            <a:r>
              <a:rPr lang="en-US" sz="1050" dirty="0"/>
              <a:t>      create  vendor/assets/stylesheets/.keep</a:t>
            </a:r>
          </a:p>
          <a:p>
            <a:pPr marL="0" indent="0">
              <a:buNone/>
            </a:pPr>
            <a:r>
              <a:rPr lang="en-US" sz="1050" dirty="0"/>
              <a:t>      remove  </a:t>
            </a:r>
            <a:r>
              <a:rPr lang="en-US" sz="1050" dirty="0" err="1"/>
              <a:t>config</a:t>
            </a:r>
            <a:r>
              <a:rPr lang="en-US" sz="1050" dirty="0"/>
              <a:t>/initializers/</a:t>
            </a:r>
            <a:r>
              <a:rPr lang="en-US" sz="1050" dirty="0" err="1"/>
              <a:t>cors.rb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 run  bundle install</a:t>
            </a:r>
          </a:p>
          <a:p>
            <a:pPr marL="0" indent="0">
              <a:buNone/>
            </a:pPr>
            <a:r>
              <a:rPr lang="en-US" sz="1050" dirty="0"/>
              <a:t>Fetching gem metadata from https://rubygems.org/..........</a:t>
            </a:r>
          </a:p>
          <a:p>
            <a:pPr marL="0" indent="0">
              <a:buNone/>
            </a:pPr>
            <a:r>
              <a:rPr lang="en-US" sz="1050" dirty="0"/>
              <a:t>Fetching additional metadata from https://rubygems.org/..</a:t>
            </a:r>
          </a:p>
          <a:p>
            <a:pPr marL="0" indent="0">
              <a:buNone/>
            </a:pPr>
            <a:r>
              <a:rPr lang="en-US" sz="1050" dirty="0"/>
              <a:t>Resolving dependencies...</a:t>
            </a:r>
          </a:p>
          <a:p>
            <a:pPr marL="0" indent="0">
              <a:buNone/>
            </a:pPr>
            <a:r>
              <a:rPr lang="en-US" sz="1050" dirty="0"/>
              <a:t>Installing rake 11.1.2</a:t>
            </a:r>
          </a:p>
          <a:p>
            <a:pPr marL="0" indent="0">
              <a:buNone/>
            </a:pPr>
            <a:r>
              <a:rPr lang="en-US" sz="1050" dirty="0"/>
              <a:t>Using concurrent-ruby 1.0.2</a:t>
            </a:r>
          </a:p>
          <a:p>
            <a:pPr marL="0" indent="0">
              <a:buNone/>
            </a:pPr>
            <a:r>
              <a:rPr lang="en-US" sz="1050" dirty="0"/>
              <a:t>Your bundle is complete</a:t>
            </a:r>
            <a:r>
              <a:rPr lang="en-US" sz="1050" dirty="0" smtClean="0"/>
              <a:t>!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800540" y="4631560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88999"/>
              </p:ext>
            </p:extLst>
          </p:nvPr>
        </p:nvGraphicFramePr>
        <p:xfrm>
          <a:off x="465535" y="1905000"/>
          <a:ext cx="8193880" cy="44084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96940"/>
                <a:gridCol w="4096940"/>
              </a:tblGrid>
              <a:tr h="605087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app/</a:t>
                      </a:r>
                      <a:endParaRPr lang="en-US" sz="1600" b="0" dirty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Core application (app) code, including models, views, controllers, and helpers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8644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app/assets</a:t>
                      </a:r>
                      <a:endParaRPr lang="en-US" sz="1600" b="0" dirty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Applications assets such as cascading style sheets (CSS), JavaScript files, and images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3457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bin/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Binary executable files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3457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config/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Application configuration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34576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endParaRPr lang="en-US" sz="1600" b="0" dirty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Database files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3457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doc/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Documentation for the application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3457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lib/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Library modules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86440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lib/assets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Library assets such as cascading style sheets (CSS), JavaScript files, and images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  <a:tr h="3457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log/</a:t>
                      </a:r>
                      <a:endParaRPr lang="en-US" sz="1600" b="0">
                        <a:effectLst/>
                      </a:endParaRPr>
                    </a:p>
                  </a:txBody>
                  <a:tcPr marL="86441" marR="86441" marT="43220" marB="432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Application log files</a:t>
                      </a:r>
                      <a:endParaRPr lang="en-US" sz="1600" b="0" dirty="0">
                        <a:effectLst/>
                      </a:endParaRPr>
                    </a:p>
                  </a:txBody>
                  <a:tcPr marL="86441" marR="86441" marT="43220" marB="4322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Faculty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92AD3-CF78-45B6-8080-A18369BB66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30905"/>
              </p:ext>
            </p:extLst>
          </p:nvPr>
        </p:nvGraphicFramePr>
        <p:xfrm>
          <a:off x="723808" y="1745416"/>
          <a:ext cx="7275489" cy="403684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25163"/>
                <a:gridCol w="2425163"/>
                <a:gridCol w="2425163"/>
              </a:tblGrid>
              <a:tr h="19240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769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Mahima Agarwal Saran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3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 Lead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4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ADOP </a:t>
                      </a:r>
                      <a:r>
                        <a:rPr lang="en-US" sz="1200" baseline="0" dirty="0" smtClean="0"/>
                        <a:t>Offshore Lead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546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DCSC,</a:t>
                      </a:r>
                      <a:r>
                        <a:rPr lang="en-US" sz="1200" baseline="0" dirty="0" smtClean="0"/>
                        <a:t> Mumbai IDC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5885" y="1865672"/>
            <a:ext cx="1591333" cy="168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541916"/>
              </p:ext>
            </p:extLst>
          </p:nvPr>
        </p:nvGraphicFramePr>
        <p:xfrm>
          <a:off x="423168" y="1527407"/>
          <a:ext cx="8193880" cy="484548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096940"/>
                <a:gridCol w="4096940"/>
              </a:tblGrid>
              <a:tr h="5617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public/</a:t>
                      </a:r>
                      <a:endParaRPr lang="en-US" sz="16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Data accessible to the public (e.g., via web browsers), such as error pages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80246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bin/rails</a:t>
                      </a:r>
                      <a:endParaRPr lang="en-US" sz="16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program for generating code, opening console sessions, or starting a local server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32098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test/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Application tests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32098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tmp/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Temporary files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56172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vendor/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Third-party code such as plugins and gems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802464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vendor/assets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Third-party assets such as cascading style sheets (CSS), JavaScript files, and images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32098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README.md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brief description of the application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75859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Rakefile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Utility tasks available via the rake command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</a:tr>
              <a:tr h="32098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Gemfile</a:t>
                      </a:r>
                      <a:endParaRPr lang="en-US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Gem requirements for this app</a:t>
                      </a:r>
                      <a:endParaRPr lang="en-US" sz="1600" b="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83936" y="5112584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9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Environment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altLang="en-US" sz="1800" dirty="0"/>
              <a:t>Rails runs in different modes, depending on the parameters given to the server on startup.  Each mode defaults to it’s own database schema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Development </a:t>
            </a:r>
            <a:r>
              <a:rPr lang="en-US" altLang="en-US" sz="1800" dirty="0"/>
              <a:t>(verbose logging and error messages)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Test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Production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83936" y="5533480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Rails server on a local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52413" y="1607344"/>
            <a:ext cx="8667750" cy="4527416"/>
          </a:xfrm>
          <a:noFill/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Go to Application Directory</a:t>
            </a:r>
            <a:endParaRPr lang="en-US" altLang="en-US" sz="1800" dirty="0"/>
          </a:p>
          <a:p>
            <a:pPr marL="0" lvl="0" indent="0">
              <a:spcBef>
                <a:spcPct val="30000"/>
              </a:spcBef>
              <a:buClrTx/>
              <a:buNone/>
            </a:pPr>
            <a:endParaRPr lang="en-US" altLang="en-US" sz="1400" b="1" dirty="0" smtClean="0">
              <a:solidFill>
                <a:srgbClr val="070707"/>
              </a:solidFill>
              <a:latin typeface="inherit"/>
              <a:cs typeface="Courier New" panose="02070309020205020404" pitchFamily="49" charset="0"/>
            </a:endParaRPr>
          </a:p>
          <a:p>
            <a:pPr marL="274320" lvl="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Start </a:t>
            </a:r>
            <a:r>
              <a:rPr lang="en-US" altLang="en-US" sz="1800" dirty="0"/>
              <a:t>the </a:t>
            </a:r>
            <a:r>
              <a:rPr lang="en-US" altLang="en-US" sz="1800" dirty="0" smtClean="0"/>
              <a:t>server</a:t>
            </a:r>
          </a:p>
          <a:p>
            <a:pPr marL="274320" lvl="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endParaRPr lang="en-US" altLang="en-US" sz="1800" dirty="0" smtClean="0"/>
          </a:p>
          <a:p>
            <a:pPr marL="1270" lvl="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altLang="en-US" sz="1800" dirty="0" smtClean="0"/>
          </a:p>
          <a:p>
            <a:pPr marL="1270" lvl="0" indent="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None/>
            </a:pPr>
            <a:endParaRPr lang="en-US" alt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/>
              <a:t>Default </a:t>
            </a:r>
            <a:r>
              <a:rPr lang="en-US" altLang="en-US" sz="1800" dirty="0"/>
              <a:t>environment is development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Default port is 3000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/>
              <a:t>http://127.0.0.1:3000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35"/>
              </p:ext>
            </p:extLst>
          </p:nvPr>
        </p:nvGraphicFramePr>
        <p:xfrm>
          <a:off x="423168" y="2913687"/>
          <a:ext cx="6096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$ rails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Booting Puma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Rails application starting on http://localhost:3000</a:t>
                      </a:r>
                      <a:r>
                        <a:rPr lang="en-US" altLang="en-US" sz="1600" b="1" dirty="0" smtClean="0">
                          <a:solidFill>
                            <a:srgbClr val="070707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=&gt; Run `rails server -h` for more startup options</a:t>
                      </a:r>
                      <a:r>
                        <a:rPr lang="en-US" altLang="en-US" sz="1600" b="1" dirty="0" smtClean="0">
                          <a:solidFill>
                            <a:srgbClr val="070707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lvl="0">
                        <a:spcBef>
                          <a:spcPct val="0"/>
                        </a:spcBef>
                        <a:buClrTx/>
                        <a:buFont typeface="Symbol" panose="05050102010706020507" pitchFamily="18" charset="2"/>
                        <a:buChar char="Þ"/>
                      </a:pPr>
                      <a:r>
                        <a:rPr lang="en-US" altLang="en-US" sz="1600" b="1" dirty="0" smtClean="0">
                          <a:solidFill>
                            <a:srgbClr val="006400"/>
                          </a:solidFill>
                          <a:latin typeface="inherit"/>
                          <a:cs typeface="Courier New" panose="02070309020205020404" pitchFamily="49" charset="0"/>
                        </a:rPr>
                        <a:t>=&gt; Ctrl-C to shutdown server</a:t>
                      </a:r>
                      <a:r>
                        <a:rPr lang="en-US" altLang="en-US" sz="110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88943"/>
              </p:ext>
            </p:extLst>
          </p:nvPr>
        </p:nvGraphicFramePr>
        <p:xfrm>
          <a:off x="603552" y="200401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30000"/>
                        </a:spcBef>
                        <a:buClrTx/>
                        <a:buNone/>
                      </a:pPr>
                      <a:r>
                        <a:rPr lang="en-US" altLang="en-US" sz="1800" b="1" dirty="0" smtClean="0">
                          <a:solidFill>
                            <a:srgbClr val="070707"/>
                          </a:solidFill>
                          <a:latin typeface="inherit"/>
                          <a:cs typeface="Courier New" panose="02070309020205020404" pitchFamily="49" charset="0"/>
                        </a:rPr>
                        <a:t>$ cd ~/workspace/</a:t>
                      </a:r>
                      <a:r>
                        <a:rPr lang="en-US" altLang="en-US" sz="1800" b="1" dirty="0" err="1" smtClean="0">
                          <a:solidFill>
                            <a:srgbClr val="070707"/>
                          </a:solidFill>
                          <a:latin typeface="inherit"/>
                          <a:cs typeface="Courier New" panose="02070309020205020404" pitchFamily="49" charset="0"/>
                        </a:rPr>
                        <a:t>hello_app</a:t>
                      </a:r>
                      <a:r>
                        <a:rPr lang="en-US" altLang="en-US" sz="1800" b="1" dirty="0" smtClean="0">
                          <a:solidFill>
                            <a:srgbClr val="070707"/>
                          </a:solidFill>
                          <a:latin typeface="inherit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en-US" sz="1000" dirty="0" smtClean="0"/>
                        <a:t>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Adding a 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Arial Unicode MS" panose="020B0604020202020204" pitchFamily="34" charset="-128"/>
              </a:rPr>
              <a:t>hello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 action to the Application controller.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6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Rails server on a local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BD010-B177-4747-A2E2-1F59266395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2" y="1985927"/>
            <a:ext cx="7190193" cy="37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59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24319"/>
            <a:ext cx="8672616" cy="705321"/>
          </a:xfrm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Thanks for attending!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0A38B-E7B4-41F7-97FC-59031465F3B3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71584" y="1444776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68275" y="422275"/>
            <a:ext cx="6303963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0" hangingPunct="0">
              <a:defRPr/>
            </a:pPr>
            <a:r>
              <a:rPr 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Ruby on Rails (</a:t>
            </a:r>
            <a:r>
              <a:rPr lang="en-US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RoR</a:t>
            </a:r>
            <a:r>
              <a:rPr 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63041" y="1745416"/>
            <a:ext cx="6012799" cy="4509600"/>
          </a:xfrm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An extremely productive web-application framework.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Written </a:t>
            </a:r>
            <a:r>
              <a:rPr lang="en-US" sz="1800" dirty="0"/>
              <a:t>in Ruby </a:t>
            </a:r>
            <a:endParaRPr lang="en-US" sz="1800" dirty="0" smtClean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An open source Ruby framework for developing database-backed web </a:t>
            </a:r>
            <a:r>
              <a:rPr lang="en-US" sz="1800" dirty="0" smtClean="0"/>
              <a:t>applications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You could develop a web application at least ten times faster with Rails than you could with a typical Java </a:t>
            </a:r>
            <a:r>
              <a:rPr lang="en-US" sz="1800" dirty="0" smtClean="0"/>
              <a:t>framework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>
                <a:latin typeface="Helvetica" panose="020B0604020202020204" pitchFamily="34" charset="0"/>
              </a:rPr>
              <a:t>Configure your code with Database </a:t>
            </a:r>
            <a:r>
              <a:rPr lang="en-US" altLang="en-US" sz="1800" dirty="0" smtClean="0">
                <a:latin typeface="Helvetica" panose="020B0604020202020204" pitchFamily="34" charset="0"/>
              </a:rPr>
              <a:t>Schema</a:t>
            </a:r>
            <a:endParaRPr lang="en-US" altLang="en-US" sz="1800" dirty="0">
              <a:latin typeface="Helvetica" panose="020B0604020202020204" pitchFamily="34" charset="0"/>
            </a:endParaRP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>
                <a:latin typeface="Helvetica" panose="020B0604020202020204" pitchFamily="34" charset="0"/>
              </a:rPr>
              <a:t>No </a:t>
            </a:r>
            <a:r>
              <a:rPr lang="en-US" altLang="en-US" sz="1800" dirty="0">
                <a:latin typeface="Helvetica" panose="020B0604020202020204" pitchFamily="34" charset="0"/>
              </a:rPr>
              <a:t>compilation phase </a:t>
            </a:r>
            <a:r>
              <a:rPr lang="en-US" altLang="en-US" sz="1800" dirty="0" smtClean="0">
                <a:latin typeface="Helvetica" panose="020B0604020202020204" pitchFamily="34" charset="0"/>
              </a:rPr>
              <a:t>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248DE-0C19-4BD3-9381-5C3C7429B0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80" y="2166312"/>
            <a:ext cx="187642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58976" y="1865672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961357"/>
              </p:ext>
            </p:extLst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2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68275" y="422275"/>
            <a:ext cx="6303963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Ruby?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248DE-0C19-4BD3-9381-5C3C7429B06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63041" y="1745415"/>
            <a:ext cx="6012799" cy="4780797"/>
          </a:xfrm>
        </p:spPr>
        <p:txBody>
          <a:bodyPr/>
          <a:lstStyle/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A </a:t>
            </a:r>
            <a:r>
              <a:rPr lang="en-US" sz="1800" dirty="0"/>
              <a:t>high-level programming </a:t>
            </a:r>
            <a:r>
              <a:rPr lang="en-US" sz="1800" dirty="0" smtClean="0"/>
              <a:t>language</a:t>
            </a:r>
            <a:endParaRPr 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/>
              <a:t>Interpreted like Perl, Python, </a:t>
            </a:r>
            <a:r>
              <a:rPr lang="en-US" sz="1800" dirty="0" err="1" smtClean="0"/>
              <a:t>Tcl</a:t>
            </a:r>
            <a:r>
              <a:rPr lang="en-US" sz="1800" dirty="0" smtClean="0"/>
              <a:t>/TK (</a:t>
            </a:r>
            <a:r>
              <a:rPr lang="en-US" altLang="en-US" sz="1800" dirty="0"/>
              <a:t>(No compile step necessary</a:t>
            </a:r>
            <a:r>
              <a:rPr lang="en-US" altLang="en-US" sz="1800" dirty="0" smtClean="0"/>
              <a:t>)</a:t>
            </a:r>
            <a:endParaRPr lang="en-US" sz="1800" dirty="0"/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800" dirty="0" smtClean="0"/>
              <a:t>Object-oriented </a:t>
            </a:r>
            <a:r>
              <a:rPr lang="en-US" sz="1800" dirty="0"/>
              <a:t>like Smalltalk, Eiffel, Ada, </a:t>
            </a:r>
            <a:r>
              <a:rPr lang="en-US" sz="1800" dirty="0" smtClean="0"/>
              <a:t>Java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>
                <a:latin typeface="Helvetica" panose="020B0604020202020204" pitchFamily="34" charset="0"/>
              </a:rPr>
              <a:t>Easy </a:t>
            </a:r>
            <a:r>
              <a:rPr lang="en-US" altLang="en-US" sz="1800" dirty="0">
                <a:latin typeface="Helvetica" panose="020B0604020202020204" pitchFamily="34" charset="0"/>
              </a:rPr>
              <a:t>to </a:t>
            </a:r>
            <a:r>
              <a:rPr lang="en-US" altLang="en-US" sz="1800" dirty="0" smtClean="0">
                <a:latin typeface="Helvetica" panose="020B0604020202020204" pitchFamily="34" charset="0"/>
              </a:rPr>
              <a:t>learn and Open source</a:t>
            </a:r>
            <a:endParaRPr lang="en-US" altLang="en-US" sz="1800" dirty="0">
              <a:latin typeface="Helvetica" panose="020B0604020202020204" pitchFamily="34" charset="0"/>
            </a:endParaRP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>
                <a:latin typeface="Helvetica" panose="020B0604020202020204" pitchFamily="34" charset="0"/>
              </a:rPr>
              <a:t>Rich </a:t>
            </a:r>
            <a:r>
              <a:rPr lang="en-US" altLang="en-US" sz="1800" dirty="0" smtClean="0">
                <a:latin typeface="Helvetica" panose="020B0604020202020204" pitchFamily="34" charset="0"/>
              </a:rPr>
              <a:t>libraries </a:t>
            </a:r>
            <a:endParaRPr lang="en-US" altLang="en-US" sz="1800" dirty="0">
              <a:latin typeface="Helvetica" panose="020B0604020202020204" pitchFamily="34" charset="0"/>
            </a:endParaRP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 smtClean="0">
                <a:latin typeface="Helvetica" panose="020B0604020202020204" pitchFamily="34" charset="0"/>
              </a:rPr>
              <a:t>Very </a:t>
            </a:r>
            <a:r>
              <a:rPr lang="en-US" altLang="en-US" sz="1800" dirty="0">
                <a:latin typeface="Helvetica" panose="020B0604020202020204" pitchFamily="34" charset="0"/>
              </a:rPr>
              <a:t>easy to extend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>
                <a:latin typeface="Helvetica" panose="020B0604020202020204" pitchFamily="34" charset="0"/>
              </a:rPr>
              <a:t>Truly object-oriented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>
                <a:latin typeface="Helvetica" panose="020B0604020202020204" pitchFamily="34" charset="0"/>
              </a:rPr>
              <a:t>Less coding with fewer bugs</a:t>
            </a:r>
          </a:p>
          <a:p>
            <a:pPr marL="274320" indent="-273050">
              <a:spcBef>
                <a:spcPts val="18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en-US" sz="1800" dirty="0">
                <a:latin typeface="Helvetica" panose="020B0604020202020204" pitchFamily="34" charset="0"/>
              </a:rPr>
              <a:t>Helpful community</a:t>
            </a:r>
            <a:endParaRPr lang="en-US" altLang="en-US" sz="1800" dirty="0" smtClean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71584" y="2406824"/>
            <a:ext cx="5772288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89999"/>
            </a:schemeClr>
          </a:solidFill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GB" sz="3200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A0C07-2E09-442D-BC82-8CBCDADAB5F3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83936" y="1547283"/>
          <a:ext cx="5170719" cy="458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0719"/>
              </a:tblGrid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Ruby on Rails (</a:t>
                      </a: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</a:t>
                      </a:r>
                      <a:r>
                        <a:rPr lang="en-US" alt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Ruby?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Rails Strengths and Features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Architecture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Processing URLs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a typeface="ＭＳ Ｐゴシック" pitchFamily="34" charset="-128"/>
                        </a:rPr>
                        <a:t>Installing Rails on Windows</a:t>
                      </a: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Creating a basic site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Directory Structure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Rails Environment Modes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5822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 smtClean="0"/>
                        <a:t>Starting Rails Server 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68275" y="422275"/>
            <a:ext cx="6303963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Rails Strengths and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248DE-0C19-4BD3-9381-5C3C7429B06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5923069"/>
              </p:ext>
            </p:extLst>
          </p:nvPr>
        </p:nvGraphicFramePr>
        <p:xfrm>
          <a:off x="543424" y="1625160"/>
          <a:ext cx="6096000" cy="481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68275" y="422275"/>
            <a:ext cx="6303963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Rails Strengths and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248DE-0C19-4BD3-9381-5C3C7429B06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34413288"/>
              </p:ext>
            </p:extLst>
          </p:nvPr>
        </p:nvGraphicFramePr>
        <p:xfrm>
          <a:off x="543424" y="1625160"/>
          <a:ext cx="6096000" cy="481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93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sprig_AT">
  <a:themeElements>
    <a:clrScheme name="Accenture sprig_AT 6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66AA44"/>
      </a:accent1>
      <a:accent2>
        <a:srgbClr val="FF9900"/>
      </a:accent2>
      <a:accent3>
        <a:srgbClr val="FFFFFF"/>
      </a:accent3>
      <a:accent4>
        <a:srgbClr val="000000"/>
      </a:accent4>
      <a:accent5>
        <a:srgbClr val="B8D2B0"/>
      </a:accent5>
      <a:accent6>
        <a:srgbClr val="E78A00"/>
      </a:accent6>
      <a:hlink>
        <a:srgbClr val="00BBEE"/>
      </a:hlink>
      <a:folHlink>
        <a:srgbClr val="445511"/>
      </a:folHlink>
    </a:clrScheme>
    <a:fontScheme name="Accenture sprig_A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ccenture sprig_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AA99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2CA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AA1133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D2AAAD"/>
        </a:accent5>
        <a:accent6>
          <a:srgbClr val="5C9A3D"/>
        </a:accent6>
        <a:hlink>
          <a:srgbClr val="887799"/>
        </a:hlink>
        <a:folHlink>
          <a:srgbClr val="2244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557799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00BBEE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sprig_AT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AA44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8D2B0"/>
        </a:accent5>
        <a:accent6>
          <a:srgbClr val="E78A00"/>
        </a:accent6>
        <a:hlink>
          <a:srgbClr val="00BBEE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35510</TotalTime>
  <Words>1166</Words>
  <Application>Microsoft Office PowerPoint</Application>
  <PresentationFormat>On-screen Show (4:3)</PresentationFormat>
  <Paragraphs>291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 Unicode MS</vt:lpstr>
      <vt:lpstr>ＭＳ Ｐゴシック</vt:lpstr>
      <vt:lpstr>Arial</vt:lpstr>
      <vt:lpstr>Courier New</vt:lpstr>
      <vt:lpstr>Georgia</vt:lpstr>
      <vt:lpstr>Helvetica</vt:lpstr>
      <vt:lpstr>inherit</vt:lpstr>
      <vt:lpstr>Symbol</vt:lpstr>
      <vt:lpstr>Wingdings</vt:lpstr>
      <vt:lpstr>Accenture sprig_AT</vt:lpstr>
      <vt:lpstr>           Ruby on Rails for Beginners               </vt:lpstr>
      <vt:lpstr>Faculty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Agenda</vt:lpstr>
      <vt:lpstr>Processing URLs</vt:lpstr>
      <vt:lpstr>Agenda</vt:lpstr>
      <vt:lpstr>PowerPoint Presentation</vt:lpstr>
      <vt:lpstr>Agenda</vt:lpstr>
      <vt:lpstr>Creating a basic site</vt:lpstr>
      <vt:lpstr>Agenda</vt:lpstr>
      <vt:lpstr>Directory Structure</vt:lpstr>
      <vt:lpstr>Directory Structure</vt:lpstr>
      <vt:lpstr>Agenda</vt:lpstr>
      <vt:lpstr>Rails Environment Modes</vt:lpstr>
      <vt:lpstr>Agenda</vt:lpstr>
      <vt:lpstr>Running the Rails server on a local machine</vt:lpstr>
      <vt:lpstr>Running the Rails server on a local machine</vt:lpstr>
      <vt:lpstr>PowerPoint Presentation</vt:lpstr>
    </vt:vector>
  </TitlesOfParts>
  <Company>Schawk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Open Source Status Review</dc:title>
  <dc:creator>Tomas Nyström</dc:creator>
  <cp:lastModifiedBy>Agarwal, Mahima</cp:lastModifiedBy>
  <cp:revision>4323</cp:revision>
  <cp:lastPrinted>2000-08-10T20:43:38Z</cp:lastPrinted>
  <dcterms:created xsi:type="dcterms:W3CDTF">2009-11-02T12:51:13Z</dcterms:created>
  <dcterms:modified xsi:type="dcterms:W3CDTF">2016-08-30T05:43:08Z</dcterms:modified>
  <cp:category>Presentation Designs</cp:category>
</cp:coreProperties>
</file>