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31"/>
  </p:notesMasterIdLst>
  <p:handoutMasterIdLst>
    <p:handoutMasterId r:id="rId32"/>
  </p:handoutMasterIdLst>
  <p:sldIdLst>
    <p:sldId id="257" r:id="rId5"/>
    <p:sldId id="375" r:id="rId6"/>
    <p:sldId id="351" r:id="rId7"/>
    <p:sldId id="377" r:id="rId8"/>
    <p:sldId id="379" r:id="rId9"/>
    <p:sldId id="378" r:id="rId10"/>
    <p:sldId id="380" r:id="rId11"/>
    <p:sldId id="381" r:id="rId12"/>
    <p:sldId id="382" r:id="rId13"/>
    <p:sldId id="383" r:id="rId14"/>
    <p:sldId id="384" r:id="rId15"/>
    <p:sldId id="385" r:id="rId16"/>
    <p:sldId id="386" r:id="rId17"/>
    <p:sldId id="387" r:id="rId18"/>
    <p:sldId id="388" r:id="rId19"/>
    <p:sldId id="389" r:id="rId20"/>
    <p:sldId id="390" r:id="rId21"/>
    <p:sldId id="392" r:id="rId22"/>
    <p:sldId id="391" r:id="rId23"/>
    <p:sldId id="394" r:id="rId24"/>
    <p:sldId id="395" r:id="rId25"/>
    <p:sldId id="396" r:id="rId26"/>
    <p:sldId id="397" r:id="rId27"/>
    <p:sldId id="398" r:id="rId28"/>
    <p:sldId id="399" r:id="rId29"/>
    <p:sldId id="349" r:id="rId30"/>
  </p:sldIdLst>
  <p:sldSz cx="9144000" cy="6858000" type="screen4x3"/>
  <p:notesSz cx="6858000" cy="9144000"/>
  <p:embeddedFontLst>
    <p:embeddedFont>
      <p:font typeface="Agfa Rotis Sans Serif" panose="00000700000000000000"/>
      <p:regular r:id="rId33"/>
      <p:bold r:id="rId34"/>
      <p:italic r:id="rId35"/>
    </p:embeddedFont>
    <p:embeddedFont>
      <p:font typeface="Hand Of Sean" panose="020B0604020202020204" charset="-128"/>
      <p:regular r:id="rId36"/>
    </p:embeddedFont>
  </p:embeddedFontLst>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orient="horz" pos="741">
          <p15:clr>
            <a:srgbClr val="A4A3A4"/>
          </p15:clr>
        </p15:guide>
        <p15:guide id="21" orient="horz" pos="4065">
          <p15:clr>
            <a:srgbClr val="A4A3A4"/>
          </p15:clr>
        </p15:guide>
        <p15:guide id="22" orient="horz" pos="2441">
          <p15:clr>
            <a:srgbClr val="A4A3A4"/>
          </p15:clr>
        </p15:guide>
        <p15:guide id="23" pos="2813">
          <p15:clr>
            <a:srgbClr val="A4A3A4"/>
          </p15:clr>
        </p15:guide>
        <p15:guide id="24" pos="2948">
          <p15:clr>
            <a:srgbClr val="A4A3A4"/>
          </p15:clr>
        </p15:guide>
        <p15:guide id="25" pos="2061">
          <p15:clr>
            <a:srgbClr val="A4A3A4"/>
          </p15:clr>
        </p15:guide>
        <p15:guide id="26" pos="3699">
          <p15:clr>
            <a:srgbClr val="A4A3A4"/>
          </p15:clr>
        </p15:guide>
        <p15:guide id="27" pos="1925">
          <p15:clr>
            <a:srgbClr val="A4A3A4"/>
          </p15:clr>
        </p15:guide>
        <p15:guide id="28" pos="3835">
          <p15:clr>
            <a:srgbClr val="A4A3A4"/>
          </p15:clr>
        </p15:guide>
        <p15:guide id="29" orient="horz" pos="232">
          <p15:clr>
            <a:srgbClr val="A4A3A4"/>
          </p15:clr>
        </p15:guide>
        <p15:guide id="30" orient="horz" pos="526">
          <p15:clr>
            <a:srgbClr val="A4A3A4"/>
          </p15:clr>
        </p15:guide>
        <p15:guide id="31" orient="horz" pos="582">
          <p15:clr>
            <a:srgbClr val="A4A3A4"/>
          </p15:clr>
        </p15:guide>
        <p15:guide id="32" orient="horz" pos="4225">
          <p15:clr>
            <a:srgbClr val="A4A3A4"/>
          </p15:clr>
        </p15:guide>
        <p15:guide id="33" orient="horz" pos="707">
          <p15:clr>
            <a:srgbClr val="A4A3A4"/>
          </p15:clr>
        </p15:guide>
        <p15:guide id="34" orient="horz" pos="4032">
          <p15:clr>
            <a:srgbClr val="A4A3A4"/>
          </p15:clr>
        </p15:guide>
        <p15:guide id="35" orient="horz" pos="2335">
          <p15:clr>
            <a:srgbClr val="A4A3A4"/>
          </p15:clr>
        </p15:guide>
        <p15:guide id="36" pos="5472">
          <p15:clr>
            <a:srgbClr val="A4A3A4"/>
          </p15:clr>
        </p15:guide>
        <p15:guide id="37" orient="horz" pos="596">
          <p15:clr>
            <a:srgbClr val="A4A3A4"/>
          </p15:clr>
        </p15:guide>
        <p15:guide id="38" orient="horz" pos="1824">
          <p15:clr>
            <a:srgbClr val="A4A3A4"/>
          </p15:clr>
        </p15:guide>
        <p15:guide id="39" orient="horz" pos="2881">
          <p15:clr>
            <a:srgbClr val="A4A3A4"/>
          </p15:clr>
        </p15:guide>
        <p15:guide id="40" orient="horz" pos="2342">
          <p15:clr>
            <a:srgbClr val="A4A3A4"/>
          </p15:clr>
        </p15:guide>
        <p15:guide id="41" orient="horz" pos="637">
          <p15:clr>
            <a:srgbClr val="A4A3A4"/>
          </p15:clr>
        </p15:guide>
        <p15:guide id="42" orient="horz" pos="4205">
          <p15:clr>
            <a:srgbClr val="A4A3A4"/>
          </p15:clr>
        </p15:guide>
        <p15:guide id="43" pos="547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 id="1" name="Rachael Willis" initials="RW"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CBCCCC"/>
    <a:srgbClr val="551155"/>
    <a:srgbClr val="2F539C"/>
    <a:srgbClr val="003344"/>
    <a:srgbClr val="666666"/>
    <a:srgbClr val="008899"/>
    <a:srgbClr val="408FCD"/>
    <a:srgbClr val="5375AD"/>
    <a:srgbClr val="77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0067" autoAdjust="0"/>
  </p:normalViewPr>
  <p:slideViewPr>
    <p:cSldViewPr snapToGrid="0" snapToObjects="1" showGuides="1">
      <p:cViewPr varScale="1">
        <p:scale>
          <a:sx n="62" d="100"/>
          <a:sy n="62" d="100"/>
        </p:scale>
        <p:origin x="966" y="66"/>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orient="horz" pos="741"/>
        <p:guide orient="horz" pos="4065"/>
        <p:guide orient="horz" pos="2441"/>
        <p:guide pos="2813"/>
        <p:guide pos="2948"/>
        <p:guide pos="2061"/>
        <p:guide pos="3699"/>
        <p:guide pos="1925"/>
        <p:guide pos="3835"/>
        <p:guide orient="horz" pos="232"/>
        <p:guide orient="horz" pos="526"/>
        <p:guide orient="horz" pos="582"/>
        <p:guide orient="horz" pos="4225"/>
        <p:guide orient="horz" pos="707"/>
        <p:guide orient="horz" pos="4032"/>
        <p:guide orient="horz" pos="2335"/>
        <p:guide pos="5472"/>
        <p:guide orient="horz" pos="596"/>
        <p:guide orient="horz" pos="1824"/>
        <p:guide orient="horz" pos="2881"/>
        <p:guide orient="horz" pos="2342"/>
        <p:guide orient="horz" pos="637"/>
        <p:guide orient="horz" pos="4205"/>
        <p:guide pos="54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110"/>
    </p:cViewPr>
  </p:sorterViewPr>
  <p:notesViewPr>
    <p:cSldViewPr snapToGrid="0" snapToObjects="1">
      <p:cViewPr varScale="1">
        <p:scale>
          <a:sx n="54" d="100"/>
          <a:sy n="54" d="100"/>
        </p:scale>
        <p:origin x="282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6/20/2016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6/20/2016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385741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281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678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60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Cover Slide_Bottom_Colour">
    <p:bg>
      <p:bgPr>
        <a:solidFill>
          <a:srgbClr val="666666"/>
        </a:solidFill>
        <a:effectLst/>
      </p:bgPr>
    </p:bg>
    <p:spTree>
      <p:nvGrpSpPr>
        <p:cNvPr id="1" name=""/>
        <p:cNvGrpSpPr/>
        <p:nvPr/>
      </p:nvGrpSpPr>
      <p:grpSpPr>
        <a:xfrm>
          <a:off x="0" y="0"/>
          <a:ext cx="0" cy="0"/>
          <a:chOff x="0" y="0"/>
          <a:chExt cx="0" cy="0"/>
        </a:xfrm>
      </p:grpSpPr>
      <p:pic>
        <p:nvPicPr>
          <p:cNvPr id="84" name="Picture 83"/>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33" y="1"/>
            <a:ext cx="9143968" cy="685800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userDrawn="1"/>
        </p:nvSpPr>
        <p:spPr>
          <a:xfrm>
            <a:off x="0" y="0"/>
            <a:ext cx="9144000" cy="6858000"/>
          </a:xfrm>
          <a:prstGeom prst="rect">
            <a:avLst/>
          </a:prstGeom>
          <a:gradFill flip="none" rotWithShape="1">
            <a:gsLst>
              <a:gs pos="0">
                <a:schemeClr val="tx1">
                  <a:alpha val="51000"/>
                </a:schemeClr>
              </a:gs>
              <a:gs pos="100000">
                <a:schemeClr val="bg1">
                  <a:alpha val="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ctrTitle" hasCustomPrompt="1"/>
          </p:nvPr>
        </p:nvSpPr>
        <p:spPr>
          <a:xfrm>
            <a:off x="455614" y="1761653"/>
            <a:ext cx="4010024" cy="99695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5613" y="2832379"/>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28" name="Group 27"/>
          <p:cNvGrpSpPr/>
          <p:nvPr userDrawn="1"/>
        </p:nvGrpSpPr>
        <p:grpSpPr>
          <a:xfrm>
            <a:off x="5663206" y="1917675"/>
            <a:ext cx="3074394" cy="2061722"/>
            <a:chOff x="5728986" y="1472516"/>
            <a:chExt cx="3074394" cy="2061722"/>
          </a:xfrm>
        </p:grpSpPr>
        <p:sp>
          <p:nvSpPr>
            <p:cNvPr id="29" name="Freeform 28"/>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22" name="Group 21"/>
          <p:cNvGrpSpPr/>
          <p:nvPr userDrawn="1"/>
        </p:nvGrpSpPr>
        <p:grpSpPr>
          <a:xfrm>
            <a:off x="469213" y="433542"/>
            <a:ext cx="4543634" cy="729350"/>
            <a:chOff x="666750" y="1635126"/>
            <a:chExt cx="4994275" cy="801688"/>
          </a:xfrm>
        </p:grpSpPr>
        <p:sp>
          <p:nvSpPr>
            <p:cNvPr id="23" name="Freeform 6"/>
            <p:cNvSpPr>
              <a:spLocks noEditPoints="1"/>
            </p:cNvSpPr>
            <p:nvPr userDrawn="1"/>
          </p:nvSpPr>
          <p:spPr bwMode="auto">
            <a:xfrm>
              <a:off x="666750" y="1892301"/>
              <a:ext cx="2373313" cy="420688"/>
            </a:xfrm>
            <a:custGeom>
              <a:avLst/>
              <a:gdLst>
                <a:gd name="T0" fmla="*/ 29 w 633"/>
                <a:gd name="T1" fmla="*/ 99 h 112"/>
                <a:gd name="T2" fmla="*/ 46 w 633"/>
                <a:gd name="T3" fmla="*/ 74 h 112"/>
                <a:gd name="T4" fmla="*/ 65 w 633"/>
                <a:gd name="T5" fmla="*/ 52 h 112"/>
                <a:gd name="T6" fmla="*/ 4 w 633"/>
                <a:gd name="T7" fmla="*/ 52 h 112"/>
                <a:gd name="T8" fmla="*/ 35 w 633"/>
                <a:gd name="T9" fmla="*/ 39 h 112"/>
                <a:gd name="T10" fmla="*/ 46 w 633"/>
                <a:gd name="T11" fmla="*/ 63 h 112"/>
                <a:gd name="T12" fmla="*/ 25 w 633"/>
                <a:gd name="T13" fmla="*/ 112 h 112"/>
                <a:gd name="T14" fmla="*/ 46 w 633"/>
                <a:gd name="T15" fmla="*/ 101 h 112"/>
                <a:gd name="T16" fmla="*/ 65 w 633"/>
                <a:gd name="T17" fmla="*/ 110 h 112"/>
                <a:gd name="T18" fmla="*/ 142 w 633"/>
                <a:gd name="T19" fmla="*/ 56 h 112"/>
                <a:gd name="T20" fmla="*/ 73 w 633"/>
                <a:gd name="T21" fmla="*/ 65 h 112"/>
                <a:gd name="T22" fmla="*/ 141 w 633"/>
                <a:gd name="T23" fmla="*/ 108 h 112"/>
                <a:gd name="T24" fmla="*/ 128 w 633"/>
                <a:gd name="T25" fmla="*/ 99 h 112"/>
                <a:gd name="T26" fmla="*/ 109 w 633"/>
                <a:gd name="T27" fmla="*/ 39 h 112"/>
                <a:gd name="T28" fmla="*/ 196 w 633"/>
                <a:gd name="T29" fmla="*/ 56 h 112"/>
                <a:gd name="T30" fmla="*/ 185 w 633"/>
                <a:gd name="T31" fmla="*/ 26 h 112"/>
                <a:gd name="T32" fmla="*/ 191 w 633"/>
                <a:gd name="T33" fmla="*/ 112 h 112"/>
                <a:gd name="T34" fmla="*/ 215 w 633"/>
                <a:gd name="T35" fmla="*/ 96 h 112"/>
                <a:gd name="T36" fmla="*/ 167 w 633"/>
                <a:gd name="T37" fmla="*/ 62 h 112"/>
                <a:gd name="T38" fmla="*/ 196 w 633"/>
                <a:gd name="T39" fmla="*/ 56 h 112"/>
                <a:gd name="T40" fmla="*/ 241 w 633"/>
                <a:gd name="T41" fmla="*/ 52 h 112"/>
                <a:gd name="T42" fmla="*/ 271 w 633"/>
                <a:gd name="T43" fmla="*/ 52 h 112"/>
                <a:gd name="T44" fmla="*/ 289 w 633"/>
                <a:gd name="T45" fmla="*/ 59 h 112"/>
                <a:gd name="T46" fmla="*/ 222 w 633"/>
                <a:gd name="T47" fmla="*/ 65 h 112"/>
                <a:gd name="T48" fmla="*/ 287 w 633"/>
                <a:gd name="T49" fmla="*/ 109 h 112"/>
                <a:gd name="T50" fmla="*/ 271 w 633"/>
                <a:gd name="T51" fmla="*/ 99 h 112"/>
                <a:gd name="T52" fmla="*/ 289 w 633"/>
                <a:gd name="T53" fmla="*/ 64 h 112"/>
                <a:gd name="T54" fmla="*/ 365 w 633"/>
                <a:gd name="T55" fmla="*/ 110 h 112"/>
                <a:gd name="T56" fmla="*/ 343 w 633"/>
                <a:gd name="T57" fmla="*/ 26 h 112"/>
                <a:gd name="T58" fmla="*/ 318 w 633"/>
                <a:gd name="T59" fmla="*/ 43 h 112"/>
                <a:gd name="T60" fmla="*/ 299 w 633"/>
                <a:gd name="T61" fmla="*/ 28 h 112"/>
                <a:gd name="T62" fmla="*/ 318 w 633"/>
                <a:gd name="T63" fmla="*/ 110 h 112"/>
                <a:gd name="T64" fmla="*/ 337 w 633"/>
                <a:gd name="T65" fmla="*/ 44 h 112"/>
                <a:gd name="T66" fmla="*/ 346 w 633"/>
                <a:gd name="T67" fmla="*/ 63 h 112"/>
                <a:gd name="T68" fmla="*/ 405 w 633"/>
                <a:gd name="T69" fmla="*/ 41 h 112"/>
                <a:gd name="T70" fmla="*/ 429 w 633"/>
                <a:gd name="T71" fmla="*/ 28 h 112"/>
                <a:gd name="T72" fmla="*/ 405 w 633"/>
                <a:gd name="T73" fmla="*/ 0 h 112"/>
                <a:gd name="T74" fmla="*/ 386 w 633"/>
                <a:gd name="T75" fmla="*/ 28 h 112"/>
                <a:gd name="T76" fmla="*/ 370 w 633"/>
                <a:gd name="T77" fmla="*/ 41 h 112"/>
                <a:gd name="T78" fmla="*/ 386 w 633"/>
                <a:gd name="T79" fmla="*/ 89 h 112"/>
                <a:gd name="T80" fmla="*/ 427 w 633"/>
                <a:gd name="T81" fmla="*/ 111 h 112"/>
                <a:gd name="T82" fmla="*/ 418 w 633"/>
                <a:gd name="T83" fmla="*/ 99 h 112"/>
                <a:gd name="T84" fmla="*/ 405 w 633"/>
                <a:gd name="T85" fmla="*/ 41 h 112"/>
                <a:gd name="T86" fmla="*/ 504 w 633"/>
                <a:gd name="T87" fmla="*/ 110 h 112"/>
                <a:gd name="T88" fmla="*/ 485 w 633"/>
                <a:gd name="T89" fmla="*/ 28 h 112"/>
                <a:gd name="T90" fmla="*/ 466 w 633"/>
                <a:gd name="T91" fmla="*/ 94 h 112"/>
                <a:gd name="T92" fmla="*/ 457 w 633"/>
                <a:gd name="T93" fmla="*/ 75 h 112"/>
                <a:gd name="T94" fmla="*/ 438 w 633"/>
                <a:gd name="T95" fmla="*/ 28 h 112"/>
                <a:gd name="T96" fmla="*/ 460 w 633"/>
                <a:gd name="T97" fmla="*/ 112 h 112"/>
                <a:gd name="T98" fmla="*/ 485 w 633"/>
                <a:gd name="T99" fmla="*/ 95 h 112"/>
                <a:gd name="T100" fmla="*/ 536 w 633"/>
                <a:gd name="T101" fmla="*/ 74 h 112"/>
                <a:gd name="T102" fmla="*/ 562 w 633"/>
                <a:gd name="T103" fmla="*/ 26 h 112"/>
                <a:gd name="T104" fmla="*/ 536 w 633"/>
                <a:gd name="T105" fmla="*/ 43 h 112"/>
                <a:gd name="T106" fmla="*/ 516 w 633"/>
                <a:gd name="T107" fmla="*/ 28 h 112"/>
                <a:gd name="T108" fmla="*/ 536 w 633"/>
                <a:gd name="T109" fmla="*/ 110 h 112"/>
                <a:gd name="T110" fmla="*/ 615 w 633"/>
                <a:gd name="T111" fmla="*/ 52 h 112"/>
                <a:gd name="T112" fmla="*/ 600 w 633"/>
                <a:gd name="T113" fmla="*/ 38 h 112"/>
                <a:gd name="T114" fmla="*/ 633 w 633"/>
                <a:gd name="T115" fmla="*/ 64 h 112"/>
                <a:gd name="T116" fmla="*/ 602 w 633"/>
                <a:gd name="T117" fmla="*/ 26 h 112"/>
                <a:gd name="T118" fmla="*/ 608 w 633"/>
                <a:gd name="T119" fmla="*/ 112 h 112"/>
                <a:gd name="T120" fmla="*/ 631 w 633"/>
                <a:gd name="T121" fmla="*/ 95 h 112"/>
                <a:gd name="T122" fmla="*/ 584 w 633"/>
                <a:gd name="T123" fmla="*/ 6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3" h="112">
                  <a:moveTo>
                    <a:pt x="46" y="74"/>
                  </a:moveTo>
                  <a:cubicBezTo>
                    <a:pt x="46" y="84"/>
                    <a:pt x="42" y="99"/>
                    <a:pt x="29" y="99"/>
                  </a:cubicBezTo>
                  <a:cubicBezTo>
                    <a:pt x="23" y="99"/>
                    <a:pt x="19" y="95"/>
                    <a:pt x="19" y="89"/>
                  </a:cubicBezTo>
                  <a:cubicBezTo>
                    <a:pt x="19" y="76"/>
                    <a:pt x="37" y="74"/>
                    <a:pt x="46" y="74"/>
                  </a:cubicBezTo>
                  <a:moveTo>
                    <a:pt x="65" y="110"/>
                  </a:moveTo>
                  <a:cubicBezTo>
                    <a:pt x="65" y="52"/>
                    <a:pt x="65" y="52"/>
                    <a:pt x="65" y="52"/>
                  </a:cubicBezTo>
                  <a:cubicBezTo>
                    <a:pt x="65" y="32"/>
                    <a:pt x="52" y="26"/>
                    <a:pt x="35" y="26"/>
                  </a:cubicBezTo>
                  <a:cubicBezTo>
                    <a:pt x="18" y="26"/>
                    <a:pt x="4" y="33"/>
                    <a:pt x="4" y="52"/>
                  </a:cubicBezTo>
                  <a:cubicBezTo>
                    <a:pt x="22" y="52"/>
                    <a:pt x="22" y="52"/>
                    <a:pt x="22" y="52"/>
                  </a:cubicBezTo>
                  <a:cubicBezTo>
                    <a:pt x="22" y="44"/>
                    <a:pt x="27" y="39"/>
                    <a:pt x="35" y="39"/>
                  </a:cubicBezTo>
                  <a:cubicBezTo>
                    <a:pt x="44" y="39"/>
                    <a:pt x="46" y="46"/>
                    <a:pt x="46" y="54"/>
                  </a:cubicBezTo>
                  <a:cubicBezTo>
                    <a:pt x="46" y="63"/>
                    <a:pt x="46" y="63"/>
                    <a:pt x="46" y="63"/>
                  </a:cubicBezTo>
                  <a:cubicBezTo>
                    <a:pt x="28" y="63"/>
                    <a:pt x="0" y="66"/>
                    <a:pt x="0" y="90"/>
                  </a:cubicBezTo>
                  <a:cubicBezTo>
                    <a:pt x="0" y="104"/>
                    <a:pt x="12" y="112"/>
                    <a:pt x="25" y="112"/>
                  </a:cubicBezTo>
                  <a:cubicBezTo>
                    <a:pt x="34" y="112"/>
                    <a:pt x="42" y="109"/>
                    <a:pt x="46" y="101"/>
                  </a:cubicBezTo>
                  <a:cubicBezTo>
                    <a:pt x="46" y="101"/>
                    <a:pt x="46" y="101"/>
                    <a:pt x="46" y="101"/>
                  </a:cubicBezTo>
                  <a:cubicBezTo>
                    <a:pt x="46" y="110"/>
                    <a:pt x="46" y="110"/>
                    <a:pt x="46" y="110"/>
                  </a:cubicBezTo>
                  <a:cubicBezTo>
                    <a:pt x="65" y="110"/>
                    <a:pt x="65" y="110"/>
                    <a:pt x="65" y="110"/>
                  </a:cubicBezTo>
                  <a:moveTo>
                    <a:pt x="122" y="56"/>
                  </a:moveTo>
                  <a:cubicBezTo>
                    <a:pt x="142" y="56"/>
                    <a:pt x="142" y="56"/>
                    <a:pt x="142" y="56"/>
                  </a:cubicBezTo>
                  <a:cubicBezTo>
                    <a:pt x="142" y="36"/>
                    <a:pt x="131" y="26"/>
                    <a:pt x="111" y="26"/>
                  </a:cubicBezTo>
                  <a:cubicBezTo>
                    <a:pt x="86" y="26"/>
                    <a:pt x="73" y="41"/>
                    <a:pt x="73" y="65"/>
                  </a:cubicBezTo>
                  <a:cubicBezTo>
                    <a:pt x="73" y="94"/>
                    <a:pt x="88" y="112"/>
                    <a:pt x="117" y="112"/>
                  </a:cubicBezTo>
                  <a:cubicBezTo>
                    <a:pt x="125" y="112"/>
                    <a:pt x="134" y="111"/>
                    <a:pt x="141" y="108"/>
                  </a:cubicBezTo>
                  <a:cubicBezTo>
                    <a:pt x="141" y="96"/>
                    <a:pt x="141" y="96"/>
                    <a:pt x="141" y="96"/>
                  </a:cubicBezTo>
                  <a:cubicBezTo>
                    <a:pt x="137" y="98"/>
                    <a:pt x="132" y="99"/>
                    <a:pt x="128" y="99"/>
                  </a:cubicBezTo>
                  <a:cubicBezTo>
                    <a:pt x="106" y="99"/>
                    <a:pt x="94" y="83"/>
                    <a:pt x="94" y="62"/>
                  </a:cubicBezTo>
                  <a:cubicBezTo>
                    <a:pt x="94" y="52"/>
                    <a:pt x="97" y="39"/>
                    <a:pt x="109" y="39"/>
                  </a:cubicBezTo>
                  <a:cubicBezTo>
                    <a:pt x="119" y="39"/>
                    <a:pt x="122" y="48"/>
                    <a:pt x="122" y="56"/>
                  </a:cubicBezTo>
                  <a:moveTo>
                    <a:pt x="196" y="56"/>
                  </a:moveTo>
                  <a:cubicBezTo>
                    <a:pt x="216" y="56"/>
                    <a:pt x="216" y="56"/>
                    <a:pt x="216" y="56"/>
                  </a:cubicBezTo>
                  <a:cubicBezTo>
                    <a:pt x="216" y="36"/>
                    <a:pt x="205" y="26"/>
                    <a:pt x="185" y="26"/>
                  </a:cubicBezTo>
                  <a:cubicBezTo>
                    <a:pt x="160" y="26"/>
                    <a:pt x="147" y="41"/>
                    <a:pt x="147" y="65"/>
                  </a:cubicBezTo>
                  <a:cubicBezTo>
                    <a:pt x="147" y="94"/>
                    <a:pt x="162" y="112"/>
                    <a:pt x="191" y="112"/>
                  </a:cubicBezTo>
                  <a:cubicBezTo>
                    <a:pt x="199" y="112"/>
                    <a:pt x="207" y="111"/>
                    <a:pt x="215" y="108"/>
                  </a:cubicBezTo>
                  <a:cubicBezTo>
                    <a:pt x="215" y="96"/>
                    <a:pt x="215" y="96"/>
                    <a:pt x="215" y="96"/>
                  </a:cubicBezTo>
                  <a:cubicBezTo>
                    <a:pt x="211" y="98"/>
                    <a:pt x="206" y="99"/>
                    <a:pt x="201" y="99"/>
                  </a:cubicBezTo>
                  <a:cubicBezTo>
                    <a:pt x="179" y="99"/>
                    <a:pt x="167" y="83"/>
                    <a:pt x="167" y="62"/>
                  </a:cubicBezTo>
                  <a:cubicBezTo>
                    <a:pt x="167" y="52"/>
                    <a:pt x="171" y="39"/>
                    <a:pt x="183" y="39"/>
                  </a:cubicBezTo>
                  <a:cubicBezTo>
                    <a:pt x="193" y="39"/>
                    <a:pt x="196" y="48"/>
                    <a:pt x="196" y="56"/>
                  </a:cubicBezTo>
                  <a:moveTo>
                    <a:pt x="271" y="52"/>
                  </a:moveTo>
                  <a:cubicBezTo>
                    <a:pt x="241" y="52"/>
                    <a:pt x="241" y="52"/>
                    <a:pt x="241" y="52"/>
                  </a:cubicBezTo>
                  <a:cubicBezTo>
                    <a:pt x="242" y="44"/>
                    <a:pt x="248" y="38"/>
                    <a:pt x="256" y="38"/>
                  </a:cubicBezTo>
                  <a:cubicBezTo>
                    <a:pt x="265" y="38"/>
                    <a:pt x="271" y="44"/>
                    <a:pt x="271" y="52"/>
                  </a:cubicBezTo>
                  <a:moveTo>
                    <a:pt x="289" y="64"/>
                  </a:moveTo>
                  <a:cubicBezTo>
                    <a:pt x="289" y="59"/>
                    <a:pt x="289" y="59"/>
                    <a:pt x="289" y="59"/>
                  </a:cubicBezTo>
                  <a:cubicBezTo>
                    <a:pt x="289" y="39"/>
                    <a:pt x="279" y="26"/>
                    <a:pt x="258" y="26"/>
                  </a:cubicBezTo>
                  <a:cubicBezTo>
                    <a:pt x="233" y="26"/>
                    <a:pt x="222" y="41"/>
                    <a:pt x="222" y="65"/>
                  </a:cubicBezTo>
                  <a:cubicBezTo>
                    <a:pt x="222" y="92"/>
                    <a:pt x="235" y="112"/>
                    <a:pt x="264" y="112"/>
                  </a:cubicBezTo>
                  <a:cubicBezTo>
                    <a:pt x="272" y="112"/>
                    <a:pt x="279" y="111"/>
                    <a:pt x="287" y="109"/>
                  </a:cubicBezTo>
                  <a:cubicBezTo>
                    <a:pt x="287" y="95"/>
                    <a:pt x="287" y="95"/>
                    <a:pt x="287" y="95"/>
                  </a:cubicBezTo>
                  <a:cubicBezTo>
                    <a:pt x="282" y="97"/>
                    <a:pt x="276" y="99"/>
                    <a:pt x="271" y="99"/>
                  </a:cubicBezTo>
                  <a:cubicBezTo>
                    <a:pt x="252" y="99"/>
                    <a:pt x="240" y="81"/>
                    <a:pt x="240" y="64"/>
                  </a:cubicBezTo>
                  <a:cubicBezTo>
                    <a:pt x="289" y="64"/>
                    <a:pt x="289" y="64"/>
                    <a:pt x="289" y="64"/>
                  </a:cubicBezTo>
                  <a:moveTo>
                    <a:pt x="346" y="110"/>
                  </a:moveTo>
                  <a:cubicBezTo>
                    <a:pt x="365" y="110"/>
                    <a:pt x="365" y="110"/>
                    <a:pt x="365" y="110"/>
                  </a:cubicBezTo>
                  <a:cubicBezTo>
                    <a:pt x="365" y="53"/>
                    <a:pt x="365" y="53"/>
                    <a:pt x="365" y="53"/>
                  </a:cubicBezTo>
                  <a:cubicBezTo>
                    <a:pt x="365" y="39"/>
                    <a:pt x="358" y="26"/>
                    <a:pt x="343" y="26"/>
                  </a:cubicBezTo>
                  <a:cubicBezTo>
                    <a:pt x="331" y="26"/>
                    <a:pt x="323" y="33"/>
                    <a:pt x="318" y="43"/>
                  </a:cubicBezTo>
                  <a:cubicBezTo>
                    <a:pt x="318" y="43"/>
                    <a:pt x="318" y="43"/>
                    <a:pt x="318" y="43"/>
                  </a:cubicBezTo>
                  <a:cubicBezTo>
                    <a:pt x="318" y="28"/>
                    <a:pt x="318" y="28"/>
                    <a:pt x="318" y="28"/>
                  </a:cubicBezTo>
                  <a:cubicBezTo>
                    <a:pt x="299" y="28"/>
                    <a:pt x="299" y="28"/>
                    <a:pt x="299" y="28"/>
                  </a:cubicBezTo>
                  <a:cubicBezTo>
                    <a:pt x="299" y="110"/>
                    <a:pt x="299" y="110"/>
                    <a:pt x="299" y="110"/>
                  </a:cubicBezTo>
                  <a:cubicBezTo>
                    <a:pt x="318" y="110"/>
                    <a:pt x="318" y="110"/>
                    <a:pt x="318" y="110"/>
                  </a:cubicBezTo>
                  <a:cubicBezTo>
                    <a:pt x="318" y="75"/>
                    <a:pt x="318" y="75"/>
                    <a:pt x="318" y="75"/>
                  </a:cubicBezTo>
                  <a:cubicBezTo>
                    <a:pt x="318" y="63"/>
                    <a:pt x="324" y="44"/>
                    <a:pt x="337" y="44"/>
                  </a:cubicBezTo>
                  <a:cubicBezTo>
                    <a:pt x="339" y="44"/>
                    <a:pt x="341" y="44"/>
                    <a:pt x="343" y="45"/>
                  </a:cubicBezTo>
                  <a:cubicBezTo>
                    <a:pt x="346" y="49"/>
                    <a:pt x="346" y="59"/>
                    <a:pt x="346" y="63"/>
                  </a:cubicBezTo>
                  <a:cubicBezTo>
                    <a:pt x="346" y="110"/>
                    <a:pt x="346" y="110"/>
                    <a:pt x="346" y="110"/>
                  </a:cubicBezTo>
                  <a:moveTo>
                    <a:pt x="405" y="41"/>
                  </a:moveTo>
                  <a:cubicBezTo>
                    <a:pt x="429" y="41"/>
                    <a:pt x="429" y="41"/>
                    <a:pt x="429" y="41"/>
                  </a:cubicBezTo>
                  <a:cubicBezTo>
                    <a:pt x="429" y="28"/>
                    <a:pt x="429" y="28"/>
                    <a:pt x="429" y="28"/>
                  </a:cubicBezTo>
                  <a:cubicBezTo>
                    <a:pt x="405" y="28"/>
                    <a:pt x="405" y="28"/>
                    <a:pt x="405" y="28"/>
                  </a:cubicBezTo>
                  <a:cubicBezTo>
                    <a:pt x="405" y="0"/>
                    <a:pt x="405" y="0"/>
                    <a:pt x="405" y="0"/>
                  </a:cubicBezTo>
                  <a:cubicBezTo>
                    <a:pt x="386" y="8"/>
                    <a:pt x="386" y="8"/>
                    <a:pt x="386" y="8"/>
                  </a:cubicBezTo>
                  <a:cubicBezTo>
                    <a:pt x="386" y="28"/>
                    <a:pt x="386" y="28"/>
                    <a:pt x="386" y="28"/>
                  </a:cubicBezTo>
                  <a:cubicBezTo>
                    <a:pt x="370" y="28"/>
                    <a:pt x="370" y="28"/>
                    <a:pt x="370" y="28"/>
                  </a:cubicBezTo>
                  <a:cubicBezTo>
                    <a:pt x="370" y="41"/>
                    <a:pt x="370" y="41"/>
                    <a:pt x="370" y="41"/>
                  </a:cubicBezTo>
                  <a:cubicBezTo>
                    <a:pt x="386" y="41"/>
                    <a:pt x="386" y="41"/>
                    <a:pt x="386" y="41"/>
                  </a:cubicBezTo>
                  <a:cubicBezTo>
                    <a:pt x="386" y="89"/>
                    <a:pt x="386" y="89"/>
                    <a:pt x="386" y="89"/>
                  </a:cubicBezTo>
                  <a:cubicBezTo>
                    <a:pt x="386" y="107"/>
                    <a:pt x="394" y="112"/>
                    <a:pt x="411" y="112"/>
                  </a:cubicBezTo>
                  <a:cubicBezTo>
                    <a:pt x="416" y="112"/>
                    <a:pt x="422" y="112"/>
                    <a:pt x="427" y="111"/>
                  </a:cubicBezTo>
                  <a:cubicBezTo>
                    <a:pt x="427" y="97"/>
                    <a:pt x="427" y="97"/>
                    <a:pt x="427" y="97"/>
                  </a:cubicBezTo>
                  <a:cubicBezTo>
                    <a:pt x="424" y="98"/>
                    <a:pt x="421" y="99"/>
                    <a:pt x="418" y="99"/>
                  </a:cubicBezTo>
                  <a:cubicBezTo>
                    <a:pt x="406" y="99"/>
                    <a:pt x="405" y="90"/>
                    <a:pt x="405" y="80"/>
                  </a:cubicBezTo>
                  <a:cubicBezTo>
                    <a:pt x="405" y="41"/>
                    <a:pt x="405" y="41"/>
                    <a:pt x="405" y="41"/>
                  </a:cubicBezTo>
                  <a:moveTo>
                    <a:pt x="485" y="110"/>
                  </a:moveTo>
                  <a:cubicBezTo>
                    <a:pt x="504" y="110"/>
                    <a:pt x="504" y="110"/>
                    <a:pt x="504" y="110"/>
                  </a:cubicBezTo>
                  <a:cubicBezTo>
                    <a:pt x="504" y="28"/>
                    <a:pt x="504" y="28"/>
                    <a:pt x="504" y="28"/>
                  </a:cubicBezTo>
                  <a:cubicBezTo>
                    <a:pt x="485" y="28"/>
                    <a:pt x="485" y="28"/>
                    <a:pt x="485" y="28"/>
                  </a:cubicBezTo>
                  <a:cubicBezTo>
                    <a:pt x="485" y="63"/>
                    <a:pt x="485" y="63"/>
                    <a:pt x="485" y="63"/>
                  </a:cubicBezTo>
                  <a:cubicBezTo>
                    <a:pt x="485" y="75"/>
                    <a:pt x="479" y="94"/>
                    <a:pt x="466" y="94"/>
                  </a:cubicBezTo>
                  <a:cubicBezTo>
                    <a:pt x="464" y="94"/>
                    <a:pt x="461" y="94"/>
                    <a:pt x="460" y="93"/>
                  </a:cubicBezTo>
                  <a:cubicBezTo>
                    <a:pt x="457" y="89"/>
                    <a:pt x="457" y="79"/>
                    <a:pt x="457" y="75"/>
                  </a:cubicBezTo>
                  <a:cubicBezTo>
                    <a:pt x="457" y="28"/>
                    <a:pt x="457" y="28"/>
                    <a:pt x="457" y="28"/>
                  </a:cubicBezTo>
                  <a:cubicBezTo>
                    <a:pt x="438" y="28"/>
                    <a:pt x="438" y="28"/>
                    <a:pt x="438" y="28"/>
                  </a:cubicBezTo>
                  <a:cubicBezTo>
                    <a:pt x="438" y="85"/>
                    <a:pt x="438" y="85"/>
                    <a:pt x="438" y="85"/>
                  </a:cubicBezTo>
                  <a:cubicBezTo>
                    <a:pt x="438" y="99"/>
                    <a:pt x="444" y="112"/>
                    <a:pt x="460" y="112"/>
                  </a:cubicBezTo>
                  <a:cubicBezTo>
                    <a:pt x="472" y="112"/>
                    <a:pt x="480" y="105"/>
                    <a:pt x="485" y="95"/>
                  </a:cubicBezTo>
                  <a:cubicBezTo>
                    <a:pt x="485" y="95"/>
                    <a:pt x="485" y="95"/>
                    <a:pt x="485" y="95"/>
                  </a:cubicBezTo>
                  <a:cubicBezTo>
                    <a:pt x="485" y="110"/>
                    <a:pt x="485" y="110"/>
                    <a:pt x="485" y="110"/>
                  </a:cubicBezTo>
                  <a:moveTo>
                    <a:pt x="536" y="74"/>
                  </a:moveTo>
                  <a:cubicBezTo>
                    <a:pt x="536" y="55"/>
                    <a:pt x="543" y="46"/>
                    <a:pt x="562" y="46"/>
                  </a:cubicBezTo>
                  <a:cubicBezTo>
                    <a:pt x="562" y="26"/>
                    <a:pt x="562" y="26"/>
                    <a:pt x="562" y="26"/>
                  </a:cubicBezTo>
                  <a:cubicBezTo>
                    <a:pt x="549" y="26"/>
                    <a:pt x="542" y="32"/>
                    <a:pt x="536" y="43"/>
                  </a:cubicBezTo>
                  <a:cubicBezTo>
                    <a:pt x="536" y="43"/>
                    <a:pt x="536" y="43"/>
                    <a:pt x="536" y="43"/>
                  </a:cubicBezTo>
                  <a:cubicBezTo>
                    <a:pt x="536" y="28"/>
                    <a:pt x="536" y="28"/>
                    <a:pt x="536" y="28"/>
                  </a:cubicBezTo>
                  <a:cubicBezTo>
                    <a:pt x="516" y="28"/>
                    <a:pt x="516" y="28"/>
                    <a:pt x="516" y="28"/>
                  </a:cubicBezTo>
                  <a:cubicBezTo>
                    <a:pt x="516" y="110"/>
                    <a:pt x="516" y="110"/>
                    <a:pt x="516" y="110"/>
                  </a:cubicBezTo>
                  <a:cubicBezTo>
                    <a:pt x="536" y="110"/>
                    <a:pt x="536" y="110"/>
                    <a:pt x="536" y="110"/>
                  </a:cubicBezTo>
                  <a:cubicBezTo>
                    <a:pt x="536" y="74"/>
                    <a:pt x="536" y="74"/>
                    <a:pt x="536" y="74"/>
                  </a:cubicBezTo>
                  <a:moveTo>
                    <a:pt x="615" y="52"/>
                  </a:moveTo>
                  <a:cubicBezTo>
                    <a:pt x="585" y="52"/>
                    <a:pt x="585" y="52"/>
                    <a:pt x="585" y="52"/>
                  </a:cubicBezTo>
                  <a:cubicBezTo>
                    <a:pt x="586" y="44"/>
                    <a:pt x="592" y="38"/>
                    <a:pt x="600" y="38"/>
                  </a:cubicBezTo>
                  <a:cubicBezTo>
                    <a:pt x="609" y="38"/>
                    <a:pt x="615" y="44"/>
                    <a:pt x="615" y="52"/>
                  </a:cubicBezTo>
                  <a:moveTo>
                    <a:pt x="633" y="64"/>
                  </a:moveTo>
                  <a:cubicBezTo>
                    <a:pt x="633" y="59"/>
                    <a:pt x="633" y="59"/>
                    <a:pt x="633" y="59"/>
                  </a:cubicBezTo>
                  <a:cubicBezTo>
                    <a:pt x="633" y="39"/>
                    <a:pt x="623" y="26"/>
                    <a:pt x="602" y="26"/>
                  </a:cubicBezTo>
                  <a:cubicBezTo>
                    <a:pt x="577" y="26"/>
                    <a:pt x="566" y="41"/>
                    <a:pt x="566" y="65"/>
                  </a:cubicBezTo>
                  <a:cubicBezTo>
                    <a:pt x="566" y="92"/>
                    <a:pt x="579" y="112"/>
                    <a:pt x="608" y="112"/>
                  </a:cubicBezTo>
                  <a:cubicBezTo>
                    <a:pt x="616" y="112"/>
                    <a:pt x="623" y="111"/>
                    <a:pt x="631" y="109"/>
                  </a:cubicBezTo>
                  <a:cubicBezTo>
                    <a:pt x="631" y="95"/>
                    <a:pt x="631" y="95"/>
                    <a:pt x="631" y="95"/>
                  </a:cubicBezTo>
                  <a:cubicBezTo>
                    <a:pt x="626" y="97"/>
                    <a:pt x="620" y="99"/>
                    <a:pt x="615" y="99"/>
                  </a:cubicBezTo>
                  <a:cubicBezTo>
                    <a:pt x="596" y="99"/>
                    <a:pt x="584" y="81"/>
                    <a:pt x="584" y="64"/>
                  </a:cubicBezTo>
                  <a:cubicBezTo>
                    <a:pt x="633" y="64"/>
                    <a:pt x="633" y="64"/>
                    <a:pt x="633" y="6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4" name="Freeform 7"/>
            <p:cNvSpPr>
              <a:spLocks noEditPoints="1"/>
            </p:cNvSpPr>
            <p:nvPr userDrawn="1"/>
          </p:nvSpPr>
          <p:spPr bwMode="auto">
            <a:xfrm>
              <a:off x="2057400" y="1635126"/>
              <a:ext cx="3603625" cy="801688"/>
            </a:xfrm>
            <a:custGeom>
              <a:avLst/>
              <a:gdLst>
                <a:gd name="T0" fmla="*/ 291 w 961"/>
                <a:gd name="T1" fmla="*/ 105 h 214"/>
                <a:gd name="T2" fmla="*/ 291 w 961"/>
                <a:gd name="T3" fmla="*/ 97 h 214"/>
                <a:gd name="T4" fmla="*/ 299 w 961"/>
                <a:gd name="T5" fmla="*/ 97 h 214"/>
                <a:gd name="T6" fmla="*/ 299 w 961"/>
                <a:gd name="T7" fmla="*/ 105 h 214"/>
                <a:gd name="T8" fmla="*/ 321 w 961"/>
                <a:gd name="T9" fmla="*/ 171 h 214"/>
                <a:gd name="T10" fmla="*/ 340 w 961"/>
                <a:gd name="T11" fmla="*/ 129 h 214"/>
                <a:gd name="T12" fmla="*/ 387 w 961"/>
                <a:gd name="T13" fmla="*/ 171 h 214"/>
                <a:gd name="T14" fmla="*/ 329 w 961"/>
                <a:gd name="T15" fmla="*/ 136 h 214"/>
                <a:gd name="T16" fmla="*/ 388 w 961"/>
                <a:gd name="T17" fmla="*/ 129 h 214"/>
                <a:gd name="T18" fmla="*/ 341 w 961"/>
                <a:gd name="T19" fmla="*/ 121 h 214"/>
                <a:gd name="T20" fmla="*/ 446 w 961"/>
                <a:gd name="T21" fmla="*/ 121 h 214"/>
                <a:gd name="T22" fmla="*/ 442 w 961"/>
                <a:gd name="T23" fmla="*/ 173 h 214"/>
                <a:gd name="T24" fmla="*/ 440 w 961"/>
                <a:gd name="T25" fmla="*/ 181 h 214"/>
                <a:gd name="T26" fmla="*/ 457 w 961"/>
                <a:gd name="T27" fmla="*/ 121 h 214"/>
                <a:gd name="T28" fmla="*/ 523 w 961"/>
                <a:gd name="T29" fmla="*/ 127 h 214"/>
                <a:gd name="T30" fmla="*/ 482 w 961"/>
                <a:gd name="T31" fmla="*/ 148 h 214"/>
                <a:gd name="T32" fmla="*/ 473 w 961"/>
                <a:gd name="T33" fmla="*/ 60 h 214"/>
                <a:gd name="T34" fmla="*/ 482 w 961"/>
                <a:gd name="T35" fmla="*/ 117 h 214"/>
                <a:gd name="T36" fmla="*/ 531 w 961"/>
                <a:gd name="T37" fmla="*/ 118 h 214"/>
                <a:gd name="T38" fmla="*/ 599 w 961"/>
                <a:gd name="T39" fmla="*/ 179 h 214"/>
                <a:gd name="T40" fmla="*/ 561 w 961"/>
                <a:gd name="T41" fmla="*/ 130 h 214"/>
                <a:gd name="T42" fmla="*/ 549 w 961"/>
                <a:gd name="T43" fmla="*/ 179 h 214"/>
                <a:gd name="T44" fmla="*/ 558 w 961"/>
                <a:gd name="T45" fmla="*/ 117 h 214"/>
                <a:gd name="T46" fmla="*/ 594 w 961"/>
                <a:gd name="T47" fmla="*/ 97 h 214"/>
                <a:gd name="T48" fmla="*/ 599 w 961"/>
                <a:gd name="T49" fmla="*/ 179 h 214"/>
                <a:gd name="T50" fmla="*/ 660 w 961"/>
                <a:gd name="T51" fmla="*/ 95 h 214"/>
                <a:gd name="T52" fmla="*/ 659 w 961"/>
                <a:gd name="T53" fmla="*/ 103 h 214"/>
                <a:gd name="T54" fmla="*/ 683 w 961"/>
                <a:gd name="T55" fmla="*/ 139 h 214"/>
                <a:gd name="T56" fmla="*/ 709 w 961"/>
                <a:gd name="T57" fmla="*/ 60 h 214"/>
                <a:gd name="T58" fmla="*/ 709 w 961"/>
                <a:gd name="T59" fmla="*/ 179 h 214"/>
                <a:gd name="T60" fmla="*/ 771 w 961"/>
                <a:gd name="T61" fmla="*/ 95 h 214"/>
                <a:gd name="T62" fmla="*/ 771 w 961"/>
                <a:gd name="T63" fmla="*/ 103 h 214"/>
                <a:gd name="T64" fmla="*/ 794 w 961"/>
                <a:gd name="T65" fmla="*/ 139 h 214"/>
                <a:gd name="T66" fmla="*/ 822 w 961"/>
                <a:gd name="T67" fmla="*/ 211 h 214"/>
                <a:gd name="T68" fmla="*/ 869 w 961"/>
                <a:gd name="T69" fmla="*/ 178 h 214"/>
                <a:gd name="T70" fmla="*/ 846 w 961"/>
                <a:gd name="T71" fmla="*/ 179 h 214"/>
                <a:gd name="T72" fmla="*/ 869 w 961"/>
                <a:gd name="T73" fmla="*/ 112 h 214"/>
                <a:gd name="T74" fmla="*/ 878 w 961"/>
                <a:gd name="T75" fmla="*/ 97 h 214"/>
                <a:gd name="T76" fmla="*/ 847 w 961"/>
                <a:gd name="T77" fmla="*/ 103 h 214"/>
                <a:gd name="T78" fmla="*/ 869 w 961"/>
                <a:gd name="T79" fmla="*/ 137 h 214"/>
                <a:gd name="T80" fmla="*/ 911 w 961"/>
                <a:gd name="T81" fmla="*/ 211 h 214"/>
                <a:gd name="T82" fmla="*/ 900 w 961"/>
                <a:gd name="T83" fmla="*/ 97 h 214"/>
                <a:gd name="T84" fmla="*/ 961 w 961"/>
                <a:gd name="T85" fmla="*/ 97 h 214"/>
                <a:gd name="T86" fmla="*/ 0 w 961"/>
                <a:gd name="T87" fmla="*/ 14 h 214"/>
                <a:gd name="T88" fmla="*/ 0 w 961"/>
                <a:gd name="T89" fmla="*/ 61 h 214"/>
                <a:gd name="T90" fmla="*/ 0 w 961"/>
                <a:gd name="T9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1" h="214">
                  <a:moveTo>
                    <a:pt x="312" y="181"/>
                  </a:moveTo>
                  <a:cubicBezTo>
                    <a:pt x="298" y="181"/>
                    <a:pt x="291" y="175"/>
                    <a:pt x="291" y="161"/>
                  </a:cubicBezTo>
                  <a:cubicBezTo>
                    <a:pt x="291" y="105"/>
                    <a:pt x="291" y="105"/>
                    <a:pt x="291" y="105"/>
                  </a:cubicBezTo>
                  <a:cubicBezTo>
                    <a:pt x="278" y="105"/>
                    <a:pt x="278" y="105"/>
                    <a:pt x="278" y="105"/>
                  </a:cubicBezTo>
                  <a:cubicBezTo>
                    <a:pt x="278" y="97"/>
                    <a:pt x="278" y="97"/>
                    <a:pt x="278" y="97"/>
                  </a:cubicBezTo>
                  <a:cubicBezTo>
                    <a:pt x="291" y="97"/>
                    <a:pt x="291" y="97"/>
                    <a:pt x="291" y="97"/>
                  </a:cubicBezTo>
                  <a:cubicBezTo>
                    <a:pt x="291" y="78"/>
                    <a:pt x="291" y="78"/>
                    <a:pt x="291" y="78"/>
                  </a:cubicBezTo>
                  <a:cubicBezTo>
                    <a:pt x="299" y="72"/>
                    <a:pt x="299" y="72"/>
                    <a:pt x="299" y="72"/>
                  </a:cubicBezTo>
                  <a:cubicBezTo>
                    <a:pt x="299" y="97"/>
                    <a:pt x="299" y="97"/>
                    <a:pt x="299" y="97"/>
                  </a:cubicBezTo>
                  <a:cubicBezTo>
                    <a:pt x="321" y="97"/>
                    <a:pt x="321" y="97"/>
                    <a:pt x="321" y="97"/>
                  </a:cubicBezTo>
                  <a:cubicBezTo>
                    <a:pt x="321" y="105"/>
                    <a:pt x="321" y="105"/>
                    <a:pt x="321" y="105"/>
                  </a:cubicBezTo>
                  <a:cubicBezTo>
                    <a:pt x="299" y="105"/>
                    <a:pt x="299" y="105"/>
                    <a:pt x="299" y="105"/>
                  </a:cubicBezTo>
                  <a:cubicBezTo>
                    <a:pt x="299" y="158"/>
                    <a:pt x="299" y="158"/>
                    <a:pt x="299" y="158"/>
                  </a:cubicBezTo>
                  <a:cubicBezTo>
                    <a:pt x="299" y="167"/>
                    <a:pt x="303" y="173"/>
                    <a:pt x="313" y="173"/>
                  </a:cubicBezTo>
                  <a:cubicBezTo>
                    <a:pt x="316" y="173"/>
                    <a:pt x="318" y="172"/>
                    <a:pt x="321" y="171"/>
                  </a:cubicBezTo>
                  <a:cubicBezTo>
                    <a:pt x="321" y="180"/>
                    <a:pt x="321" y="180"/>
                    <a:pt x="321" y="180"/>
                  </a:cubicBezTo>
                  <a:cubicBezTo>
                    <a:pt x="318" y="181"/>
                    <a:pt x="315" y="181"/>
                    <a:pt x="312" y="181"/>
                  </a:cubicBezTo>
                  <a:close/>
                  <a:moveTo>
                    <a:pt x="340" y="129"/>
                  </a:moveTo>
                  <a:cubicBezTo>
                    <a:pt x="340" y="132"/>
                    <a:pt x="340" y="135"/>
                    <a:pt x="340" y="137"/>
                  </a:cubicBezTo>
                  <a:cubicBezTo>
                    <a:pt x="340" y="158"/>
                    <a:pt x="349" y="173"/>
                    <a:pt x="371" y="173"/>
                  </a:cubicBezTo>
                  <a:cubicBezTo>
                    <a:pt x="376" y="173"/>
                    <a:pt x="382" y="172"/>
                    <a:pt x="387" y="171"/>
                  </a:cubicBezTo>
                  <a:cubicBezTo>
                    <a:pt x="387" y="179"/>
                    <a:pt x="387" y="179"/>
                    <a:pt x="387" y="179"/>
                  </a:cubicBezTo>
                  <a:cubicBezTo>
                    <a:pt x="381" y="180"/>
                    <a:pt x="375" y="181"/>
                    <a:pt x="369" y="181"/>
                  </a:cubicBezTo>
                  <a:cubicBezTo>
                    <a:pt x="341" y="181"/>
                    <a:pt x="329" y="161"/>
                    <a:pt x="329" y="136"/>
                  </a:cubicBezTo>
                  <a:cubicBezTo>
                    <a:pt x="329" y="115"/>
                    <a:pt x="336" y="95"/>
                    <a:pt x="361" y="95"/>
                  </a:cubicBezTo>
                  <a:cubicBezTo>
                    <a:pt x="378" y="95"/>
                    <a:pt x="388" y="108"/>
                    <a:pt x="388" y="124"/>
                  </a:cubicBezTo>
                  <a:cubicBezTo>
                    <a:pt x="388" y="129"/>
                    <a:pt x="388" y="129"/>
                    <a:pt x="388" y="129"/>
                  </a:cubicBezTo>
                  <a:lnTo>
                    <a:pt x="340" y="129"/>
                  </a:lnTo>
                  <a:close/>
                  <a:moveTo>
                    <a:pt x="361" y="103"/>
                  </a:moveTo>
                  <a:cubicBezTo>
                    <a:pt x="349" y="103"/>
                    <a:pt x="343" y="110"/>
                    <a:pt x="341" y="121"/>
                  </a:cubicBezTo>
                  <a:cubicBezTo>
                    <a:pt x="378" y="121"/>
                    <a:pt x="378" y="121"/>
                    <a:pt x="378" y="121"/>
                  </a:cubicBezTo>
                  <a:cubicBezTo>
                    <a:pt x="378" y="111"/>
                    <a:pt x="370" y="103"/>
                    <a:pt x="361" y="103"/>
                  </a:cubicBezTo>
                  <a:close/>
                  <a:moveTo>
                    <a:pt x="446" y="121"/>
                  </a:moveTo>
                  <a:cubicBezTo>
                    <a:pt x="446" y="111"/>
                    <a:pt x="441" y="103"/>
                    <a:pt x="431" y="103"/>
                  </a:cubicBezTo>
                  <a:cubicBezTo>
                    <a:pt x="414" y="103"/>
                    <a:pt x="410" y="122"/>
                    <a:pt x="410" y="135"/>
                  </a:cubicBezTo>
                  <a:cubicBezTo>
                    <a:pt x="410" y="156"/>
                    <a:pt x="419" y="173"/>
                    <a:pt x="442" y="173"/>
                  </a:cubicBezTo>
                  <a:cubicBezTo>
                    <a:pt x="446" y="173"/>
                    <a:pt x="450" y="172"/>
                    <a:pt x="454" y="171"/>
                  </a:cubicBezTo>
                  <a:cubicBezTo>
                    <a:pt x="454" y="180"/>
                    <a:pt x="454" y="180"/>
                    <a:pt x="454" y="180"/>
                  </a:cubicBezTo>
                  <a:cubicBezTo>
                    <a:pt x="450" y="181"/>
                    <a:pt x="445" y="181"/>
                    <a:pt x="440" y="181"/>
                  </a:cubicBezTo>
                  <a:cubicBezTo>
                    <a:pt x="412" y="181"/>
                    <a:pt x="400" y="163"/>
                    <a:pt x="400" y="137"/>
                  </a:cubicBezTo>
                  <a:cubicBezTo>
                    <a:pt x="400" y="116"/>
                    <a:pt x="407" y="95"/>
                    <a:pt x="431" y="95"/>
                  </a:cubicBezTo>
                  <a:cubicBezTo>
                    <a:pt x="447" y="95"/>
                    <a:pt x="457" y="104"/>
                    <a:pt x="457" y="121"/>
                  </a:cubicBezTo>
                  <a:lnTo>
                    <a:pt x="446" y="121"/>
                  </a:lnTo>
                  <a:close/>
                  <a:moveTo>
                    <a:pt x="523" y="179"/>
                  </a:moveTo>
                  <a:cubicBezTo>
                    <a:pt x="523" y="127"/>
                    <a:pt x="523" y="127"/>
                    <a:pt x="523" y="127"/>
                  </a:cubicBezTo>
                  <a:cubicBezTo>
                    <a:pt x="523" y="117"/>
                    <a:pt x="522" y="103"/>
                    <a:pt x="508" y="103"/>
                  </a:cubicBezTo>
                  <a:cubicBezTo>
                    <a:pt x="495" y="103"/>
                    <a:pt x="487" y="119"/>
                    <a:pt x="484" y="130"/>
                  </a:cubicBezTo>
                  <a:cubicBezTo>
                    <a:pt x="483" y="136"/>
                    <a:pt x="482" y="142"/>
                    <a:pt x="482" y="148"/>
                  </a:cubicBezTo>
                  <a:cubicBezTo>
                    <a:pt x="482" y="179"/>
                    <a:pt x="482" y="179"/>
                    <a:pt x="482" y="179"/>
                  </a:cubicBezTo>
                  <a:cubicBezTo>
                    <a:pt x="473" y="179"/>
                    <a:pt x="473" y="179"/>
                    <a:pt x="473" y="179"/>
                  </a:cubicBezTo>
                  <a:cubicBezTo>
                    <a:pt x="473" y="60"/>
                    <a:pt x="473" y="60"/>
                    <a:pt x="473" y="60"/>
                  </a:cubicBezTo>
                  <a:cubicBezTo>
                    <a:pt x="482" y="60"/>
                    <a:pt x="482" y="60"/>
                    <a:pt x="482" y="60"/>
                  </a:cubicBezTo>
                  <a:cubicBezTo>
                    <a:pt x="482" y="117"/>
                    <a:pt x="482" y="117"/>
                    <a:pt x="482" y="117"/>
                  </a:cubicBezTo>
                  <a:cubicBezTo>
                    <a:pt x="482" y="117"/>
                    <a:pt x="482" y="117"/>
                    <a:pt x="482" y="117"/>
                  </a:cubicBezTo>
                  <a:cubicBezTo>
                    <a:pt x="487" y="103"/>
                    <a:pt x="494" y="95"/>
                    <a:pt x="510" y="95"/>
                  </a:cubicBezTo>
                  <a:cubicBezTo>
                    <a:pt x="512" y="95"/>
                    <a:pt x="515" y="96"/>
                    <a:pt x="518" y="97"/>
                  </a:cubicBezTo>
                  <a:cubicBezTo>
                    <a:pt x="527" y="100"/>
                    <a:pt x="531" y="108"/>
                    <a:pt x="531" y="118"/>
                  </a:cubicBezTo>
                  <a:cubicBezTo>
                    <a:pt x="531" y="179"/>
                    <a:pt x="531" y="179"/>
                    <a:pt x="531" y="179"/>
                  </a:cubicBezTo>
                  <a:lnTo>
                    <a:pt x="523" y="179"/>
                  </a:lnTo>
                  <a:close/>
                  <a:moveTo>
                    <a:pt x="599" y="179"/>
                  </a:moveTo>
                  <a:cubicBezTo>
                    <a:pt x="599" y="127"/>
                    <a:pt x="599" y="127"/>
                    <a:pt x="599" y="127"/>
                  </a:cubicBezTo>
                  <a:cubicBezTo>
                    <a:pt x="599" y="117"/>
                    <a:pt x="598" y="103"/>
                    <a:pt x="584" y="103"/>
                  </a:cubicBezTo>
                  <a:cubicBezTo>
                    <a:pt x="571" y="103"/>
                    <a:pt x="563" y="119"/>
                    <a:pt x="561" y="130"/>
                  </a:cubicBezTo>
                  <a:cubicBezTo>
                    <a:pt x="559" y="136"/>
                    <a:pt x="558" y="142"/>
                    <a:pt x="558" y="148"/>
                  </a:cubicBezTo>
                  <a:cubicBezTo>
                    <a:pt x="558" y="179"/>
                    <a:pt x="558" y="179"/>
                    <a:pt x="558" y="179"/>
                  </a:cubicBezTo>
                  <a:cubicBezTo>
                    <a:pt x="549" y="179"/>
                    <a:pt x="549" y="179"/>
                    <a:pt x="549" y="179"/>
                  </a:cubicBezTo>
                  <a:cubicBezTo>
                    <a:pt x="549" y="97"/>
                    <a:pt x="549" y="97"/>
                    <a:pt x="549" y="97"/>
                  </a:cubicBezTo>
                  <a:cubicBezTo>
                    <a:pt x="558" y="97"/>
                    <a:pt x="558" y="97"/>
                    <a:pt x="558" y="97"/>
                  </a:cubicBezTo>
                  <a:cubicBezTo>
                    <a:pt x="558" y="117"/>
                    <a:pt x="558" y="117"/>
                    <a:pt x="558" y="117"/>
                  </a:cubicBezTo>
                  <a:cubicBezTo>
                    <a:pt x="558" y="117"/>
                    <a:pt x="558" y="117"/>
                    <a:pt x="558" y="117"/>
                  </a:cubicBezTo>
                  <a:cubicBezTo>
                    <a:pt x="563" y="103"/>
                    <a:pt x="570" y="95"/>
                    <a:pt x="586" y="95"/>
                  </a:cubicBezTo>
                  <a:cubicBezTo>
                    <a:pt x="589" y="95"/>
                    <a:pt x="591" y="96"/>
                    <a:pt x="594" y="97"/>
                  </a:cubicBezTo>
                  <a:cubicBezTo>
                    <a:pt x="603" y="100"/>
                    <a:pt x="607" y="109"/>
                    <a:pt x="607" y="118"/>
                  </a:cubicBezTo>
                  <a:cubicBezTo>
                    <a:pt x="607" y="179"/>
                    <a:pt x="607" y="179"/>
                    <a:pt x="607" y="179"/>
                  </a:cubicBezTo>
                  <a:lnTo>
                    <a:pt x="599" y="179"/>
                  </a:lnTo>
                  <a:close/>
                  <a:moveTo>
                    <a:pt x="660" y="181"/>
                  </a:moveTo>
                  <a:cubicBezTo>
                    <a:pt x="635" y="181"/>
                    <a:pt x="626" y="160"/>
                    <a:pt x="626" y="138"/>
                  </a:cubicBezTo>
                  <a:cubicBezTo>
                    <a:pt x="626" y="116"/>
                    <a:pt x="635" y="95"/>
                    <a:pt x="660" y="95"/>
                  </a:cubicBezTo>
                  <a:cubicBezTo>
                    <a:pt x="685" y="95"/>
                    <a:pt x="694" y="117"/>
                    <a:pt x="694" y="138"/>
                  </a:cubicBezTo>
                  <a:cubicBezTo>
                    <a:pt x="694" y="160"/>
                    <a:pt x="685" y="181"/>
                    <a:pt x="660" y="181"/>
                  </a:cubicBezTo>
                  <a:close/>
                  <a:moveTo>
                    <a:pt x="659" y="103"/>
                  </a:moveTo>
                  <a:cubicBezTo>
                    <a:pt x="640" y="103"/>
                    <a:pt x="636" y="124"/>
                    <a:pt x="636" y="139"/>
                  </a:cubicBezTo>
                  <a:cubicBezTo>
                    <a:pt x="636" y="155"/>
                    <a:pt x="640" y="173"/>
                    <a:pt x="659" y="173"/>
                  </a:cubicBezTo>
                  <a:cubicBezTo>
                    <a:pt x="679" y="173"/>
                    <a:pt x="683" y="155"/>
                    <a:pt x="683" y="139"/>
                  </a:cubicBezTo>
                  <a:cubicBezTo>
                    <a:pt x="683" y="124"/>
                    <a:pt x="679" y="103"/>
                    <a:pt x="659" y="103"/>
                  </a:cubicBezTo>
                  <a:close/>
                  <a:moveTo>
                    <a:pt x="709" y="179"/>
                  </a:moveTo>
                  <a:cubicBezTo>
                    <a:pt x="709" y="60"/>
                    <a:pt x="709" y="60"/>
                    <a:pt x="709" y="60"/>
                  </a:cubicBezTo>
                  <a:cubicBezTo>
                    <a:pt x="718" y="60"/>
                    <a:pt x="718" y="60"/>
                    <a:pt x="718" y="60"/>
                  </a:cubicBezTo>
                  <a:cubicBezTo>
                    <a:pt x="718" y="179"/>
                    <a:pt x="718" y="179"/>
                    <a:pt x="718" y="179"/>
                  </a:cubicBezTo>
                  <a:lnTo>
                    <a:pt x="709" y="179"/>
                  </a:lnTo>
                  <a:close/>
                  <a:moveTo>
                    <a:pt x="771" y="181"/>
                  </a:moveTo>
                  <a:cubicBezTo>
                    <a:pt x="746" y="181"/>
                    <a:pt x="737" y="160"/>
                    <a:pt x="737" y="138"/>
                  </a:cubicBezTo>
                  <a:cubicBezTo>
                    <a:pt x="737" y="116"/>
                    <a:pt x="746" y="95"/>
                    <a:pt x="771" y="95"/>
                  </a:cubicBezTo>
                  <a:cubicBezTo>
                    <a:pt x="796" y="95"/>
                    <a:pt x="805" y="117"/>
                    <a:pt x="805" y="138"/>
                  </a:cubicBezTo>
                  <a:cubicBezTo>
                    <a:pt x="805" y="160"/>
                    <a:pt x="796" y="181"/>
                    <a:pt x="771" y="181"/>
                  </a:cubicBezTo>
                  <a:close/>
                  <a:moveTo>
                    <a:pt x="771" y="103"/>
                  </a:moveTo>
                  <a:cubicBezTo>
                    <a:pt x="751" y="103"/>
                    <a:pt x="748" y="124"/>
                    <a:pt x="748" y="139"/>
                  </a:cubicBezTo>
                  <a:cubicBezTo>
                    <a:pt x="748" y="155"/>
                    <a:pt x="751" y="173"/>
                    <a:pt x="771" y="173"/>
                  </a:cubicBezTo>
                  <a:cubicBezTo>
                    <a:pt x="790" y="173"/>
                    <a:pt x="794" y="155"/>
                    <a:pt x="794" y="139"/>
                  </a:cubicBezTo>
                  <a:cubicBezTo>
                    <a:pt x="794" y="124"/>
                    <a:pt x="790" y="103"/>
                    <a:pt x="771" y="103"/>
                  </a:cubicBezTo>
                  <a:close/>
                  <a:moveTo>
                    <a:pt x="843" y="214"/>
                  </a:moveTo>
                  <a:cubicBezTo>
                    <a:pt x="836" y="214"/>
                    <a:pt x="829" y="213"/>
                    <a:pt x="822" y="211"/>
                  </a:cubicBezTo>
                  <a:cubicBezTo>
                    <a:pt x="822" y="202"/>
                    <a:pt x="822" y="202"/>
                    <a:pt x="822" y="202"/>
                  </a:cubicBezTo>
                  <a:cubicBezTo>
                    <a:pt x="828" y="204"/>
                    <a:pt x="834" y="205"/>
                    <a:pt x="840" y="205"/>
                  </a:cubicBezTo>
                  <a:cubicBezTo>
                    <a:pt x="860" y="205"/>
                    <a:pt x="869" y="198"/>
                    <a:pt x="869" y="178"/>
                  </a:cubicBezTo>
                  <a:cubicBezTo>
                    <a:pt x="869" y="162"/>
                    <a:pt x="869" y="162"/>
                    <a:pt x="869" y="162"/>
                  </a:cubicBezTo>
                  <a:cubicBezTo>
                    <a:pt x="869" y="162"/>
                    <a:pt x="869" y="162"/>
                    <a:pt x="869" y="162"/>
                  </a:cubicBezTo>
                  <a:cubicBezTo>
                    <a:pt x="866" y="173"/>
                    <a:pt x="857" y="179"/>
                    <a:pt x="846" y="179"/>
                  </a:cubicBezTo>
                  <a:cubicBezTo>
                    <a:pt x="822" y="179"/>
                    <a:pt x="817" y="158"/>
                    <a:pt x="817" y="138"/>
                  </a:cubicBezTo>
                  <a:cubicBezTo>
                    <a:pt x="817" y="120"/>
                    <a:pt x="824" y="95"/>
                    <a:pt x="846" y="95"/>
                  </a:cubicBezTo>
                  <a:cubicBezTo>
                    <a:pt x="857" y="95"/>
                    <a:pt x="866" y="101"/>
                    <a:pt x="869" y="112"/>
                  </a:cubicBezTo>
                  <a:cubicBezTo>
                    <a:pt x="869" y="112"/>
                    <a:pt x="869" y="112"/>
                    <a:pt x="869" y="112"/>
                  </a:cubicBezTo>
                  <a:cubicBezTo>
                    <a:pt x="869" y="97"/>
                    <a:pt x="869" y="97"/>
                    <a:pt x="869" y="97"/>
                  </a:cubicBezTo>
                  <a:cubicBezTo>
                    <a:pt x="878" y="97"/>
                    <a:pt x="878" y="97"/>
                    <a:pt x="878" y="97"/>
                  </a:cubicBezTo>
                  <a:cubicBezTo>
                    <a:pt x="878" y="177"/>
                    <a:pt x="878" y="177"/>
                    <a:pt x="878" y="177"/>
                  </a:cubicBezTo>
                  <a:cubicBezTo>
                    <a:pt x="878" y="200"/>
                    <a:pt x="867" y="214"/>
                    <a:pt x="843" y="214"/>
                  </a:cubicBezTo>
                  <a:close/>
                  <a:moveTo>
                    <a:pt x="847" y="103"/>
                  </a:moveTo>
                  <a:cubicBezTo>
                    <a:pt x="831" y="103"/>
                    <a:pt x="827" y="127"/>
                    <a:pt x="827" y="139"/>
                  </a:cubicBezTo>
                  <a:cubicBezTo>
                    <a:pt x="827" y="152"/>
                    <a:pt x="830" y="171"/>
                    <a:pt x="847" y="171"/>
                  </a:cubicBezTo>
                  <a:cubicBezTo>
                    <a:pt x="863" y="171"/>
                    <a:pt x="869" y="150"/>
                    <a:pt x="869" y="137"/>
                  </a:cubicBezTo>
                  <a:cubicBezTo>
                    <a:pt x="869" y="124"/>
                    <a:pt x="863" y="103"/>
                    <a:pt x="847" y="103"/>
                  </a:cubicBezTo>
                  <a:close/>
                  <a:moveTo>
                    <a:pt x="921" y="211"/>
                  </a:moveTo>
                  <a:cubicBezTo>
                    <a:pt x="911" y="211"/>
                    <a:pt x="911" y="211"/>
                    <a:pt x="911" y="211"/>
                  </a:cubicBezTo>
                  <a:cubicBezTo>
                    <a:pt x="923" y="179"/>
                    <a:pt x="923" y="179"/>
                    <a:pt x="923" y="179"/>
                  </a:cubicBezTo>
                  <a:cubicBezTo>
                    <a:pt x="891" y="97"/>
                    <a:pt x="891" y="97"/>
                    <a:pt x="891" y="97"/>
                  </a:cubicBezTo>
                  <a:cubicBezTo>
                    <a:pt x="900" y="97"/>
                    <a:pt x="900" y="97"/>
                    <a:pt x="900" y="97"/>
                  </a:cubicBezTo>
                  <a:cubicBezTo>
                    <a:pt x="927" y="165"/>
                    <a:pt x="927" y="165"/>
                    <a:pt x="927" y="165"/>
                  </a:cubicBezTo>
                  <a:cubicBezTo>
                    <a:pt x="951" y="97"/>
                    <a:pt x="951" y="97"/>
                    <a:pt x="951" y="97"/>
                  </a:cubicBezTo>
                  <a:cubicBezTo>
                    <a:pt x="961" y="97"/>
                    <a:pt x="961" y="97"/>
                    <a:pt x="961" y="97"/>
                  </a:cubicBezTo>
                  <a:lnTo>
                    <a:pt x="921" y="211"/>
                  </a:lnTo>
                  <a:close/>
                  <a:moveTo>
                    <a:pt x="0" y="0"/>
                  </a:moveTo>
                  <a:cubicBezTo>
                    <a:pt x="0" y="14"/>
                    <a:pt x="0" y="14"/>
                    <a:pt x="0" y="14"/>
                  </a:cubicBezTo>
                  <a:cubicBezTo>
                    <a:pt x="0" y="14"/>
                    <a:pt x="39" y="29"/>
                    <a:pt x="44" y="31"/>
                  </a:cubicBezTo>
                  <a:cubicBezTo>
                    <a:pt x="39" y="33"/>
                    <a:pt x="0" y="48"/>
                    <a:pt x="0" y="48"/>
                  </a:cubicBezTo>
                  <a:cubicBezTo>
                    <a:pt x="0" y="61"/>
                    <a:pt x="0" y="61"/>
                    <a:pt x="0" y="61"/>
                  </a:cubicBezTo>
                  <a:cubicBezTo>
                    <a:pt x="60" y="37"/>
                    <a:pt x="60" y="37"/>
                    <a:pt x="60" y="37"/>
                  </a:cubicBezTo>
                  <a:cubicBezTo>
                    <a:pt x="60" y="25"/>
                    <a:pt x="60" y="25"/>
                    <a:pt x="60" y="25"/>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 name="Group 2"/>
          <p:cNvGrpSpPr/>
          <p:nvPr userDrawn="1"/>
        </p:nvGrpSpPr>
        <p:grpSpPr>
          <a:xfrm>
            <a:off x="3723469" y="6268816"/>
            <a:ext cx="4950000" cy="226533"/>
            <a:chOff x="3723469" y="6268816"/>
            <a:chExt cx="4950000" cy="226533"/>
          </a:xfrm>
        </p:grpSpPr>
        <p:sp>
          <p:nvSpPr>
            <p:cNvPr id="19" name="Freeform 42"/>
            <p:cNvSpPr>
              <a:spLocks/>
            </p:cNvSpPr>
            <p:nvPr userDrawn="1"/>
          </p:nvSpPr>
          <p:spPr bwMode="auto">
            <a:xfrm>
              <a:off x="3723469" y="6275558"/>
              <a:ext cx="95737" cy="168551"/>
            </a:xfrm>
            <a:custGeom>
              <a:avLst/>
              <a:gdLst>
                <a:gd name="T0" fmla="*/ 1 w 30"/>
                <a:gd name="T1" fmla="*/ 46 h 53"/>
                <a:gd name="T2" fmla="*/ 13 w 30"/>
                <a:gd name="T3" fmla="*/ 48 h 53"/>
                <a:gd name="T4" fmla="*/ 24 w 30"/>
                <a:gd name="T5" fmla="*/ 39 h 53"/>
                <a:gd name="T6" fmla="*/ 16 w 30"/>
                <a:gd name="T7" fmla="*/ 29 h 53"/>
                <a:gd name="T8" fmla="*/ 11 w 30"/>
                <a:gd name="T9" fmla="*/ 27 h 53"/>
                <a:gd name="T10" fmla="*/ 0 w 30"/>
                <a:gd name="T11" fmla="*/ 13 h 53"/>
                <a:gd name="T12" fmla="*/ 16 w 30"/>
                <a:gd name="T13" fmla="*/ 0 h 53"/>
                <a:gd name="T14" fmla="*/ 27 w 30"/>
                <a:gd name="T15" fmla="*/ 2 h 53"/>
                <a:gd name="T16" fmla="*/ 27 w 30"/>
                <a:gd name="T17" fmla="*/ 7 h 53"/>
                <a:gd name="T18" fmla="*/ 16 w 30"/>
                <a:gd name="T19" fmla="*/ 5 h 53"/>
                <a:gd name="T20" fmla="*/ 6 w 30"/>
                <a:gd name="T21" fmla="*/ 13 h 53"/>
                <a:gd name="T22" fmla="*/ 15 w 30"/>
                <a:gd name="T23" fmla="*/ 22 h 53"/>
                <a:gd name="T24" fmla="*/ 20 w 30"/>
                <a:gd name="T25" fmla="*/ 25 h 53"/>
                <a:gd name="T26" fmla="*/ 30 w 30"/>
                <a:gd name="T27" fmla="*/ 39 h 53"/>
                <a:gd name="T28" fmla="*/ 12 w 30"/>
                <a:gd name="T29" fmla="*/ 53 h 53"/>
                <a:gd name="T30" fmla="*/ 1 w 30"/>
                <a:gd name="T31" fmla="*/ 51 h 53"/>
                <a:gd name="T32" fmla="*/ 1 w 30"/>
                <a:gd name="T3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3">
                  <a:moveTo>
                    <a:pt x="1" y="46"/>
                  </a:moveTo>
                  <a:cubicBezTo>
                    <a:pt x="4" y="47"/>
                    <a:pt x="9" y="48"/>
                    <a:pt x="13" y="48"/>
                  </a:cubicBezTo>
                  <a:cubicBezTo>
                    <a:pt x="18" y="48"/>
                    <a:pt x="24" y="46"/>
                    <a:pt x="24" y="39"/>
                  </a:cubicBezTo>
                  <a:cubicBezTo>
                    <a:pt x="24" y="34"/>
                    <a:pt x="20" y="32"/>
                    <a:pt x="16" y="29"/>
                  </a:cubicBezTo>
                  <a:cubicBezTo>
                    <a:pt x="11" y="27"/>
                    <a:pt x="11" y="27"/>
                    <a:pt x="11" y="27"/>
                  </a:cubicBezTo>
                  <a:cubicBezTo>
                    <a:pt x="5" y="24"/>
                    <a:pt x="0" y="21"/>
                    <a:pt x="0" y="13"/>
                  </a:cubicBezTo>
                  <a:cubicBezTo>
                    <a:pt x="0" y="4"/>
                    <a:pt x="8" y="0"/>
                    <a:pt x="16" y="0"/>
                  </a:cubicBezTo>
                  <a:cubicBezTo>
                    <a:pt x="20" y="0"/>
                    <a:pt x="23" y="1"/>
                    <a:pt x="27" y="2"/>
                  </a:cubicBezTo>
                  <a:cubicBezTo>
                    <a:pt x="27" y="7"/>
                    <a:pt x="27" y="7"/>
                    <a:pt x="27" y="7"/>
                  </a:cubicBezTo>
                  <a:cubicBezTo>
                    <a:pt x="24" y="6"/>
                    <a:pt x="20" y="5"/>
                    <a:pt x="16" y="5"/>
                  </a:cubicBezTo>
                  <a:cubicBezTo>
                    <a:pt x="11" y="5"/>
                    <a:pt x="6" y="7"/>
                    <a:pt x="6" y="13"/>
                  </a:cubicBezTo>
                  <a:cubicBezTo>
                    <a:pt x="6" y="18"/>
                    <a:pt x="11" y="20"/>
                    <a:pt x="15" y="22"/>
                  </a:cubicBezTo>
                  <a:cubicBezTo>
                    <a:pt x="20" y="25"/>
                    <a:pt x="20" y="25"/>
                    <a:pt x="20" y="25"/>
                  </a:cubicBezTo>
                  <a:cubicBezTo>
                    <a:pt x="25" y="28"/>
                    <a:pt x="30" y="31"/>
                    <a:pt x="30" y="39"/>
                  </a:cubicBezTo>
                  <a:cubicBezTo>
                    <a:pt x="30" y="49"/>
                    <a:pt x="22" y="53"/>
                    <a:pt x="12" y="53"/>
                  </a:cubicBezTo>
                  <a:cubicBezTo>
                    <a:pt x="8" y="53"/>
                    <a:pt x="4" y="52"/>
                    <a:pt x="1" y="51"/>
                  </a:cubicBezTo>
                  <a:lnTo>
                    <a:pt x="1" y="4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20" name="Freeform 43"/>
            <p:cNvSpPr>
              <a:spLocks/>
            </p:cNvSpPr>
            <p:nvPr userDrawn="1"/>
          </p:nvSpPr>
          <p:spPr bwMode="auto">
            <a:xfrm>
              <a:off x="3835387" y="6294436"/>
              <a:ext cx="63375" cy="149674"/>
            </a:xfrm>
            <a:custGeom>
              <a:avLst/>
              <a:gdLst>
                <a:gd name="T0" fmla="*/ 20 w 20"/>
                <a:gd name="T1" fmla="*/ 47 h 47"/>
                <a:gd name="T2" fmla="*/ 15 w 20"/>
                <a:gd name="T3" fmla="*/ 47 h 47"/>
                <a:gd name="T4" fmla="*/ 5 w 20"/>
                <a:gd name="T5" fmla="*/ 38 h 47"/>
                <a:gd name="T6" fmla="*/ 5 w 20"/>
                <a:gd name="T7" fmla="*/ 15 h 47"/>
                <a:gd name="T8" fmla="*/ 0 w 20"/>
                <a:gd name="T9" fmla="*/ 15 h 47"/>
                <a:gd name="T10" fmla="*/ 0 w 20"/>
                <a:gd name="T11" fmla="*/ 11 h 47"/>
                <a:gd name="T12" fmla="*/ 5 w 20"/>
                <a:gd name="T13" fmla="*/ 11 h 47"/>
                <a:gd name="T14" fmla="*/ 5 w 20"/>
                <a:gd name="T15" fmla="*/ 3 h 47"/>
                <a:gd name="T16" fmla="*/ 10 w 20"/>
                <a:gd name="T17" fmla="*/ 0 h 47"/>
                <a:gd name="T18" fmla="*/ 10 w 20"/>
                <a:gd name="T19" fmla="*/ 11 h 47"/>
                <a:gd name="T20" fmla="*/ 20 w 20"/>
                <a:gd name="T21" fmla="*/ 11 h 47"/>
                <a:gd name="T22" fmla="*/ 20 w 20"/>
                <a:gd name="T23" fmla="*/ 15 h 47"/>
                <a:gd name="T24" fmla="*/ 10 w 20"/>
                <a:gd name="T25" fmla="*/ 15 h 47"/>
                <a:gd name="T26" fmla="*/ 10 w 20"/>
                <a:gd name="T27" fmla="*/ 37 h 47"/>
                <a:gd name="T28" fmla="*/ 16 w 20"/>
                <a:gd name="T29" fmla="*/ 43 h 47"/>
                <a:gd name="T30" fmla="*/ 20 w 20"/>
                <a:gd name="T31" fmla="*/ 42 h 47"/>
                <a:gd name="T32" fmla="*/ 20 w 20"/>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47">
                  <a:moveTo>
                    <a:pt x="20" y="47"/>
                  </a:moveTo>
                  <a:cubicBezTo>
                    <a:pt x="18" y="47"/>
                    <a:pt x="17" y="47"/>
                    <a:pt x="15" y="47"/>
                  </a:cubicBezTo>
                  <a:cubicBezTo>
                    <a:pt x="8" y="47"/>
                    <a:pt x="5" y="45"/>
                    <a:pt x="5" y="38"/>
                  </a:cubicBezTo>
                  <a:cubicBezTo>
                    <a:pt x="5" y="15"/>
                    <a:pt x="5" y="15"/>
                    <a:pt x="5" y="15"/>
                  </a:cubicBezTo>
                  <a:cubicBezTo>
                    <a:pt x="0" y="15"/>
                    <a:pt x="0" y="15"/>
                    <a:pt x="0" y="15"/>
                  </a:cubicBezTo>
                  <a:cubicBezTo>
                    <a:pt x="0" y="11"/>
                    <a:pt x="0" y="11"/>
                    <a:pt x="0" y="11"/>
                  </a:cubicBezTo>
                  <a:cubicBezTo>
                    <a:pt x="5" y="11"/>
                    <a:pt x="5" y="11"/>
                    <a:pt x="5" y="11"/>
                  </a:cubicBezTo>
                  <a:cubicBezTo>
                    <a:pt x="5" y="3"/>
                    <a:pt x="5" y="3"/>
                    <a:pt x="5" y="3"/>
                  </a:cubicBezTo>
                  <a:cubicBezTo>
                    <a:pt x="10" y="0"/>
                    <a:pt x="10" y="0"/>
                    <a:pt x="10" y="0"/>
                  </a:cubicBezTo>
                  <a:cubicBezTo>
                    <a:pt x="10" y="11"/>
                    <a:pt x="10" y="11"/>
                    <a:pt x="10" y="11"/>
                  </a:cubicBezTo>
                  <a:cubicBezTo>
                    <a:pt x="20" y="11"/>
                    <a:pt x="20" y="11"/>
                    <a:pt x="20" y="11"/>
                  </a:cubicBezTo>
                  <a:cubicBezTo>
                    <a:pt x="20" y="15"/>
                    <a:pt x="20" y="15"/>
                    <a:pt x="20" y="15"/>
                  </a:cubicBezTo>
                  <a:cubicBezTo>
                    <a:pt x="10" y="15"/>
                    <a:pt x="10" y="15"/>
                    <a:pt x="10" y="15"/>
                  </a:cubicBezTo>
                  <a:cubicBezTo>
                    <a:pt x="10" y="37"/>
                    <a:pt x="10" y="37"/>
                    <a:pt x="10" y="37"/>
                  </a:cubicBezTo>
                  <a:cubicBezTo>
                    <a:pt x="10" y="41"/>
                    <a:pt x="12" y="43"/>
                    <a:pt x="16" y="43"/>
                  </a:cubicBezTo>
                  <a:cubicBezTo>
                    <a:pt x="18" y="43"/>
                    <a:pt x="18" y="43"/>
                    <a:pt x="20" y="42"/>
                  </a:cubicBezTo>
                  <a:lnTo>
                    <a:pt x="20" y="4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21" name="Freeform 44"/>
            <p:cNvSpPr>
              <a:spLocks/>
            </p:cNvSpPr>
            <p:nvPr userDrawn="1"/>
          </p:nvSpPr>
          <p:spPr bwMode="auto">
            <a:xfrm>
              <a:off x="3921685" y="6326798"/>
              <a:ext cx="53936" cy="114615"/>
            </a:xfrm>
            <a:custGeom>
              <a:avLst/>
              <a:gdLst>
                <a:gd name="T0" fmla="*/ 0 w 17"/>
                <a:gd name="T1" fmla="*/ 36 h 36"/>
                <a:gd name="T2" fmla="*/ 0 w 17"/>
                <a:gd name="T3" fmla="*/ 1 h 36"/>
                <a:gd name="T4" fmla="*/ 5 w 17"/>
                <a:gd name="T5" fmla="*/ 1 h 36"/>
                <a:gd name="T6" fmla="*/ 5 w 17"/>
                <a:gd name="T7" fmla="*/ 8 h 36"/>
                <a:gd name="T8" fmla="*/ 5 w 17"/>
                <a:gd name="T9" fmla="*/ 8 h 36"/>
                <a:gd name="T10" fmla="*/ 17 w 17"/>
                <a:gd name="T11" fmla="*/ 0 h 36"/>
                <a:gd name="T12" fmla="*/ 17 w 17"/>
                <a:gd name="T13" fmla="*/ 6 h 36"/>
                <a:gd name="T14" fmla="*/ 5 w 17"/>
                <a:gd name="T15" fmla="*/ 22 h 36"/>
                <a:gd name="T16" fmla="*/ 5 w 17"/>
                <a:gd name="T17" fmla="*/ 36 h 36"/>
                <a:gd name="T18" fmla="*/ 0 w 17"/>
                <a:gd name="T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36">
                  <a:moveTo>
                    <a:pt x="0" y="36"/>
                  </a:moveTo>
                  <a:cubicBezTo>
                    <a:pt x="0" y="1"/>
                    <a:pt x="0" y="1"/>
                    <a:pt x="0" y="1"/>
                  </a:cubicBezTo>
                  <a:cubicBezTo>
                    <a:pt x="5" y="1"/>
                    <a:pt x="5" y="1"/>
                    <a:pt x="5" y="1"/>
                  </a:cubicBezTo>
                  <a:cubicBezTo>
                    <a:pt x="5" y="8"/>
                    <a:pt x="5" y="8"/>
                    <a:pt x="5" y="8"/>
                  </a:cubicBezTo>
                  <a:cubicBezTo>
                    <a:pt x="5" y="8"/>
                    <a:pt x="5" y="8"/>
                    <a:pt x="5" y="8"/>
                  </a:cubicBezTo>
                  <a:cubicBezTo>
                    <a:pt x="7" y="3"/>
                    <a:pt x="11" y="0"/>
                    <a:pt x="17" y="0"/>
                  </a:cubicBezTo>
                  <a:cubicBezTo>
                    <a:pt x="17" y="6"/>
                    <a:pt x="17" y="6"/>
                    <a:pt x="17" y="6"/>
                  </a:cubicBezTo>
                  <a:cubicBezTo>
                    <a:pt x="8" y="6"/>
                    <a:pt x="5" y="14"/>
                    <a:pt x="5" y="22"/>
                  </a:cubicBezTo>
                  <a:cubicBezTo>
                    <a:pt x="5" y="36"/>
                    <a:pt x="5" y="36"/>
                    <a:pt x="5" y="36"/>
                  </a:cubicBezTo>
                  <a:lnTo>
                    <a:pt x="0" y="3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25" name="Freeform 45"/>
            <p:cNvSpPr>
              <a:spLocks noEditPoints="1"/>
            </p:cNvSpPr>
            <p:nvPr userDrawn="1"/>
          </p:nvSpPr>
          <p:spPr bwMode="auto">
            <a:xfrm>
              <a:off x="3985060" y="6326798"/>
              <a:ext cx="79556" cy="117312"/>
            </a:xfrm>
            <a:custGeom>
              <a:avLst/>
              <a:gdLst>
                <a:gd name="T0" fmla="*/ 20 w 25"/>
                <a:gd name="T1" fmla="*/ 36 h 37"/>
                <a:gd name="T2" fmla="*/ 20 w 25"/>
                <a:gd name="T3" fmla="*/ 32 h 37"/>
                <a:gd name="T4" fmla="*/ 20 w 25"/>
                <a:gd name="T5" fmla="*/ 32 h 37"/>
                <a:gd name="T6" fmla="*/ 9 w 25"/>
                <a:gd name="T7" fmla="*/ 37 h 37"/>
                <a:gd name="T8" fmla="*/ 0 w 25"/>
                <a:gd name="T9" fmla="*/ 27 h 37"/>
                <a:gd name="T10" fmla="*/ 20 w 25"/>
                <a:gd name="T11" fmla="*/ 16 h 37"/>
                <a:gd name="T12" fmla="*/ 20 w 25"/>
                <a:gd name="T13" fmla="*/ 15 h 37"/>
                <a:gd name="T14" fmla="*/ 13 w 25"/>
                <a:gd name="T15" fmla="*/ 4 h 37"/>
                <a:gd name="T16" fmla="*/ 6 w 25"/>
                <a:gd name="T17" fmla="*/ 10 h 37"/>
                <a:gd name="T18" fmla="*/ 0 w 25"/>
                <a:gd name="T19" fmla="*/ 10 h 37"/>
                <a:gd name="T20" fmla="*/ 13 w 25"/>
                <a:gd name="T21" fmla="*/ 0 h 37"/>
                <a:gd name="T22" fmla="*/ 25 w 25"/>
                <a:gd name="T23" fmla="*/ 12 h 37"/>
                <a:gd name="T24" fmla="*/ 25 w 25"/>
                <a:gd name="T25" fmla="*/ 36 h 37"/>
                <a:gd name="T26" fmla="*/ 20 w 25"/>
                <a:gd name="T27" fmla="*/ 36 h 37"/>
                <a:gd name="T28" fmla="*/ 17 w 25"/>
                <a:gd name="T29" fmla="*/ 20 h 37"/>
                <a:gd name="T30" fmla="*/ 5 w 25"/>
                <a:gd name="T31" fmla="*/ 28 h 37"/>
                <a:gd name="T32" fmla="*/ 10 w 25"/>
                <a:gd name="T33" fmla="*/ 33 h 37"/>
                <a:gd name="T34" fmla="*/ 18 w 25"/>
                <a:gd name="T35" fmla="*/ 27 h 37"/>
                <a:gd name="T36" fmla="*/ 20 w 25"/>
                <a:gd name="T37" fmla="*/ 20 h 37"/>
                <a:gd name="T38" fmla="*/ 17 w 25"/>
                <a:gd name="T39"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7">
                  <a:moveTo>
                    <a:pt x="20" y="36"/>
                  </a:moveTo>
                  <a:cubicBezTo>
                    <a:pt x="20" y="32"/>
                    <a:pt x="20" y="32"/>
                    <a:pt x="20" y="32"/>
                  </a:cubicBezTo>
                  <a:cubicBezTo>
                    <a:pt x="20" y="32"/>
                    <a:pt x="20" y="32"/>
                    <a:pt x="20" y="32"/>
                  </a:cubicBezTo>
                  <a:cubicBezTo>
                    <a:pt x="18" y="35"/>
                    <a:pt x="13" y="37"/>
                    <a:pt x="9" y="37"/>
                  </a:cubicBezTo>
                  <a:cubicBezTo>
                    <a:pt x="3" y="37"/>
                    <a:pt x="0" y="33"/>
                    <a:pt x="0" y="27"/>
                  </a:cubicBezTo>
                  <a:cubicBezTo>
                    <a:pt x="0" y="19"/>
                    <a:pt x="9" y="16"/>
                    <a:pt x="20" y="16"/>
                  </a:cubicBezTo>
                  <a:cubicBezTo>
                    <a:pt x="20" y="15"/>
                    <a:pt x="20" y="15"/>
                    <a:pt x="20" y="15"/>
                  </a:cubicBezTo>
                  <a:cubicBezTo>
                    <a:pt x="20" y="10"/>
                    <a:pt x="20" y="4"/>
                    <a:pt x="13" y="4"/>
                  </a:cubicBezTo>
                  <a:cubicBezTo>
                    <a:pt x="9" y="4"/>
                    <a:pt x="7" y="6"/>
                    <a:pt x="6" y="10"/>
                  </a:cubicBezTo>
                  <a:cubicBezTo>
                    <a:pt x="0" y="10"/>
                    <a:pt x="0" y="10"/>
                    <a:pt x="0" y="10"/>
                  </a:cubicBezTo>
                  <a:cubicBezTo>
                    <a:pt x="1" y="3"/>
                    <a:pt x="7" y="0"/>
                    <a:pt x="13" y="0"/>
                  </a:cubicBezTo>
                  <a:cubicBezTo>
                    <a:pt x="21" y="0"/>
                    <a:pt x="25" y="4"/>
                    <a:pt x="25" y="12"/>
                  </a:cubicBezTo>
                  <a:cubicBezTo>
                    <a:pt x="25" y="36"/>
                    <a:pt x="25" y="36"/>
                    <a:pt x="25" y="36"/>
                  </a:cubicBezTo>
                  <a:lnTo>
                    <a:pt x="20" y="36"/>
                  </a:lnTo>
                  <a:close/>
                  <a:moveTo>
                    <a:pt x="17" y="20"/>
                  </a:moveTo>
                  <a:cubicBezTo>
                    <a:pt x="12" y="20"/>
                    <a:pt x="5" y="22"/>
                    <a:pt x="5" y="28"/>
                  </a:cubicBezTo>
                  <a:cubicBezTo>
                    <a:pt x="5" y="31"/>
                    <a:pt x="7" y="33"/>
                    <a:pt x="10" y="33"/>
                  </a:cubicBezTo>
                  <a:cubicBezTo>
                    <a:pt x="14" y="33"/>
                    <a:pt x="17" y="31"/>
                    <a:pt x="18" y="27"/>
                  </a:cubicBezTo>
                  <a:cubicBezTo>
                    <a:pt x="20" y="25"/>
                    <a:pt x="20" y="23"/>
                    <a:pt x="20" y="20"/>
                  </a:cubicBezTo>
                  <a:lnTo>
                    <a:pt x="17" y="2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26" name="Freeform 46"/>
            <p:cNvSpPr>
              <a:spLocks/>
            </p:cNvSpPr>
            <p:nvPr userDrawn="1"/>
          </p:nvSpPr>
          <p:spPr bwMode="auto">
            <a:xfrm>
              <a:off x="4090236" y="6294436"/>
              <a:ext cx="63375" cy="149674"/>
            </a:xfrm>
            <a:custGeom>
              <a:avLst/>
              <a:gdLst>
                <a:gd name="T0" fmla="*/ 19 w 20"/>
                <a:gd name="T1" fmla="*/ 47 h 47"/>
                <a:gd name="T2" fmla="*/ 15 w 20"/>
                <a:gd name="T3" fmla="*/ 47 h 47"/>
                <a:gd name="T4" fmla="*/ 5 w 20"/>
                <a:gd name="T5" fmla="*/ 38 h 47"/>
                <a:gd name="T6" fmla="*/ 5 w 20"/>
                <a:gd name="T7" fmla="*/ 15 h 47"/>
                <a:gd name="T8" fmla="*/ 0 w 20"/>
                <a:gd name="T9" fmla="*/ 15 h 47"/>
                <a:gd name="T10" fmla="*/ 0 w 20"/>
                <a:gd name="T11" fmla="*/ 11 h 47"/>
                <a:gd name="T12" fmla="*/ 5 w 20"/>
                <a:gd name="T13" fmla="*/ 11 h 47"/>
                <a:gd name="T14" fmla="*/ 5 w 20"/>
                <a:gd name="T15" fmla="*/ 3 h 47"/>
                <a:gd name="T16" fmla="*/ 10 w 20"/>
                <a:gd name="T17" fmla="*/ 0 h 47"/>
                <a:gd name="T18" fmla="*/ 10 w 20"/>
                <a:gd name="T19" fmla="*/ 11 h 47"/>
                <a:gd name="T20" fmla="*/ 20 w 20"/>
                <a:gd name="T21" fmla="*/ 11 h 47"/>
                <a:gd name="T22" fmla="*/ 20 w 20"/>
                <a:gd name="T23" fmla="*/ 15 h 47"/>
                <a:gd name="T24" fmla="*/ 10 w 20"/>
                <a:gd name="T25" fmla="*/ 15 h 47"/>
                <a:gd name="T26" fmla="*/ 10 w 20"/>
                <a:gd name="T27" fmla="*/ 37 h 47"/>
                <a:gd name="T28" fmla="*/ 16 w 20"/>
                <a:gd name="T29" fmla="*/ 43 h 47"/>
                <a:gd name="T30" fmla="*/ 19 w 20"/>
                <a:gd name="T31" fmla="*/ 42 h 47"/>
                <a:gd name="T32" fmla="*/ 19 w 20"/>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47">
                  <a:moveTo>
                    <a:pt x="19" y="47"/>
                  </a:moveTo>
                  <a:cubicBezTo>
                    <a:pt x="18" y="47"/>
                    <a:pt x="17" y="47"/>
                    <a:pt x="15" y="47"/>
                  </a:cubicBezTo>
                  <a:cubicBezTo>
                    <a:pt x="8" y="47"/>
                    <a:pt x="5" y="45"/>
                    <a:pt x="5" y="38"/>
                  </a:cubicBezTo>
                  <a:cubicBezTo>
                    <a:pt x="5" y="15"/>
                    <a:pt x="5" y="15"/>
                    <a:pt x="5" y="15"/>
                  </a:cubicBezTo>
                  <a:cubicBezTo>
                    <a:pt x="0" y="15"/>
                    <a:pt x="0" y="15"/>
                    <a:pt x="0" y="15"/>
                  </a:cubicBezTo>
                  <a:cubicBezTo>
                    <a:pt x="0" y="11"/>
                    <a:pt x="0" y="11"/>
                    <a:pt x="0" y="11"/>
                  </a:cubicBezTo>
                  <a:cubicBezTo>
                    <a:pt x="5" y="11"/>
                    <a:pt x="5" y="11"/>
                    <a:pt x="5" y="11"/>
                  </a:cubicBezTo>
                  <a:cubicBezTo>
                    <a:pt x="5" y="3"/>
                    <a:pt x="5" y="3"/>
                    <a:pt x="5" y="3"/>
                  </a:cubicBezTo>
                  <a:cubicBezTo>
                    <a:pt x="10" y="0"/>
                    <a:pt x="10" y="0"/>
                    <a:pt x="10" y="0"/>
                  </a:cubicBezTo>
                  <a:cubicBezTo>
                    <a:pt x="10" y="11"/>
                    <a:pt x="10" y="11"/>
                    <a:pt x="10" y="11"/>
                  </a:cubicBezTo>
                  <a:cubicBezTo>
                    <a:pt x="20" y="11"/>
                    <a:pt x="20" y="11"/>
                    <a:pt x="20" y="11"/>
                  </a:cubicBezTo>
                  <a:cubicBezTo>
                    <a:pt x="20" y="15"/>
                    <a:pt x="20" y="15"/>
                    <a:pt x="20" y="15"/>
                  </a:cubicBezTo>
                  <a:cubicBezTo>
                    <a:pt x="10" y="15"/>
                    <a:pt x="10" y="15"/>
                    <a:pt x="10" y="15"/>
                  </a:cubicBezTo>
                  <a:cubicBezTo>
                    <a:pt x="10" y="37"/>
                    <a:pt x="10" y="37"/>
                    <a:pt x="10" y="37"/>
                  </a:cubicBezTo>
                  <a:cubicBezTo>
                    <a:pt x="10" y="41"/>
                    <a:pt x="12" y="43"/>
                    <a:pt x="16" y="43"/>
                  </a:cubicBezTo>
                  <a:cubicBezTo>
                    <a:pt x="17" y="43"/>
                    <a:pt x="18" y="43"/>
                    <a:pt x="19" y="42"/>
                  </a:cubicBezTo>
                  <a:lnTo>
                    <a:pt x="19" y="4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27" name="Freeform 47"/>
            <p:cNvSpPr>
              <a:spLocks noEditPoints="1"/>
            </p:cNvSpPr>
            <p:nvPr userDrawn="1"/>
          </p:nvSpPr>
          <p:spPr bwMode="auto">
            <a:xfrm>
              <a:off x="4167095" y="6326798"/>
              <a:ext cx="82253" cy="117312"/>
            </a:xfrm>
            <a:custGeom>
              <a:avLst/>
              <a:gdLst>
                <a:gd name="T0" fmla="*/ 26 w 26"/>
                <a:gd name="T1" fmla="*/ 36 h 37"/>
                <a:gd name="T2" fmla="*/ 18 w 26"/>
                <a:gd name="T3" fmla="*/ 37 h 37"/>
                <a:gd name="T4" fmla="*/ 0 w 26"/>
                <a:gd name="T5" fmla="*/ 17 h 37"/>
                <a:gd name="T6" fmla="*/ 14 w 26"/>
                <a:gd name="T7" fmla="*/ 0 h 37"/>
                <a:gd name="T8" fmla="*/ 26 w 26"/>
                <a:gd name="T9" fmla="*/ 14 h 37"/>
                <a:gd name="T10" fmla="*/ 26 w 26"/>
                <a:gd name="T11" fmla="*/ 15 h 37"/>
                <a:gd name="T12" fmla="*/ 6 w 26"/>
                <a:gd name="T13" fmla="*/ 15 h 37"/>
                <a:gd name="T14" fmla="*/ 6 w 26"/>
                <a:gd name="T15" fmla="*/ 17 h 37"/>
                <a:gd name="T16" fmla="*/ 19 w 26"/>
                <a:gd name="T17" fmla="*/ 33 h 37"/>
                <a:gd name="T18" fmla="*/ 26 w 26"/>
                <a:gd name="T19" fmla="*/ 32 h 37"/>
                <a:gd name="T20" fmla="*/ 26 w 26"/>
                <a:gd name="T21" fmla="*/ 36 h 37"/>
                <a:gd name="T22" fmla="*/ 21 w 26"/>
                <a:gd name="T23" fmla="*/ 11 h 37"/>
                <a:gd name="T24" fmla="*/ 14 w 26"/>
                <a:gd name="T25" fmla="*/ 4 h 37"/>
                <a:gd name="T26" fmla="*/ 7 w 26"/>
                <a:gd name="T27" fmla="*/ 11 h 37"/>
                <a:gd name="T28" fmla="*/ 21 w 26"/>
                <a:gd name="T29"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7">
                  <a:moveTo>
                    <a:pt x="26" y="36"/>
                  </a:moveTo>
                  <a:cubicBezTo>
                    <a:pt x="23" y="37"/>
                    <a:pt x="20" y="37"/>
                    <a:pt x="18" y="37"/>
                  </a:cubicBezTo>
                  <a:cubicBezTo>
                    <a:pt x="5" y="37"/>
                    <a:pt x="0" y="29"/>
                    <a:pt x="0" y="17"/>
                  </a:cubicBezTo>
                  <a:cubicBezTo>
                    <a:pt x="0" y="8"/>
                    <a:pt x="4" y="0"/>
                    <a:pt x="14" y="0"/>
                  </a:cubicBezTo>
                  <a:cubicBezTo>
                    <a:pt x="22" y="0"/>
                    <a:pt x="26" y="6"/>
                    <a:pt x="26" y="14"/>
                  </a:cubicBezTo>
                  <a:cubicBezTo>
                    <a:pt x="26" y="15"/>
                    <a:pt x="26" y="15"/>
                    <a:pt x="26" y="15"/>
                  </a:cubicBezTo>
                  <a:cubicBezTo>
                    <a:pt x="6" y="15"/>
                    <a:pt x="6" y="15"/>
                    <a:pt x="6" y="15"/>
                  </a:cubicBezTo>
                  <a:cubicBezTo>
                    <a:pt x="6" y="17"/>
                    <a:pt x="6" y="17"/>
                    <a:pt x="6" y="17"/>
                  </a:cubicBezTo>
                  <a:cubicBezTo>
                    <a:pt x="6" y="25"/>
                    <a:pt x="10" y="33"/>
                    <a:pt x="19" y="33"/>
                  </a:cubicBezTo>
                  <a:cubicBezTo>
                    <a:pt x="21" y="33"/>
                    <a:pt x="23" y="32"/>
                    <a:pt x="26" y="32"/>
                  </a:cubicBezTo>
                  <a:lnTo>
                    <a:pt x="26" y="36"/>
                  </a:lnTo>
                  <a:close/>
                  <a:moveTo>
                    <a:pt x="21" y="11"/>
                  </a:moveTo>
                  <a:cubicBezTo>
                    <a:pt x="21" y="7"/>
                    <a:pt x="18" y="4"/>
                    <a:pt x="14" y="4"/>
                  </a:cubicBezTo>
                  <a:cubicBezTo>
                    <a:pt x="10" y="4"/>
                    <a:pt x="7" y="7"/>
                    <a:pt x="7" y="11"/>
                  </a:cubicBezTo>
                  <a:lnTo>
                    <a:pt x="21" y="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31" name="Freeform 48"/>
            <p:cNvSpPr>
              <a:spLocks noEditPoints="1"/>
            </p:cNvSpPr>
            <p:nvPr userDrawn="1"/>
          </p:nvSpPr>
          <p:spPr bwMode="auto">
            <a:xfrm>
              <a:off x="4268225" y="6326798"/>
              <a:ext cx="86298" cy="165855"/>
            </a:xfrm>
            <a:custGeom>
              <a:avLst/>
              <a:gdLst>
                <a:gd name="T0" fmla="*/ 22 w 27"/>
                <a:gd name="T1" fmla="*/ 29 h 52"/>
                <a:gd name="T2" fmla="*/ 22 w 27"/>
                <a:gd name="T3" fmla="*/ 29 h 52"/>
                <a:gd name="T4" fmla="*/ 12 w 27"/>
                <a:gd name="T5" fmla="*/ 36 h 52"/>
                <a:gd name="T6" fmla="*/ 0 w 27"/>
                <a:gd name="T7" fmla="*/ 19 h 52"/>
                <a:gd name="T8" fmla="*/ 12 w 27"/>
                <a:gd name="T9" fmla="*/ 0 h 52"/>
                <a:gd name="T10" fmla="*/ 22 w 27"/>
                <a:gd name="T11" fmla="*/ 7 h 52"/>
                <a:gd name="T12" fmla="*/ 22 w 27"/>
                <a:gd name="T13" fmla="*/ 7 h 52"/>
                <a:gd name="T14" fmla="*/ 22 w 27"/>
                <a:gd name="T15" fmla="*/ 1 h 52"/>
                <a:gd name="T16" fmla="*/ 27 w 27"/>
                <a:gd name="T17" fmla="*/ 1 h 52"/>
                <a:gd name="T18" fmla="*/ 27 w 27"/>
                <a:gd name="T19" fmla="*/ 36 h 52"/>
                <a:gd name="T20" fmla="*/ 12 w 27"/>
                <a:gd name="T21" fmla="*/ 52 h 52"/>
                <a:gd name="T22" fmla="*/ 2 w 27"/>
                <a:gd name="T23" fmla="*/ 50 h 52"/>
                <a:gd name="T24" fmla="*/ 2 w 27"/>
                <a:gd name="T25" fmla="*/ 45 h 52"/>
                <a:gd name="T26" fmla="*/ 11 w 27"/>
                <a:gd name="T27" fmla="*/ 47 h 52"/>
                <a:gd name="T28" fmla="*/ 22 w 27"/>
                <a:gd name="T29" fmla="*/ 36 h 52"/>
                <a:gd name="T30" fmla="*/ 22 w 27"/>
                <a:gd name="T31" fmla="*/ 29 h 52"/>
                <a:gd name="T32" fmla="*/ 22 w 27"/>
                <a:gd name="T33" fmla="*/ 18 h 52"/>
                <a:gd name="T34" fmla="*/ 13 w 27"/>
                <a:gd name="T35" fmla="*/ 4 h 52"/>
                <a:gd name="T36" fmla="*/ 6 w 27"/>
                <a:gd name="T37" fmla="*/ 19 h 52"/>
                <a:gd name="T38" fmla="*/ 13 w 27"/>
                <a:gd name="T39" fmla="*/ 32 h 52"/>
                <a:gd name="T40" fmla="*/ 22 w 27"/>
                <a:gd name="T41"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52">
                  <a:moveTo>
                    <a:pt x="22" y="29"/>
                  </a:moveTo>
                  <a:cubicBezTo>
                    <a:pt x="22" y="29"/>
                    <a:pt x="22" y="29"/>
                    <a:pt x="22" y="29"/>
                  </a:cubicBezTo>
                  <a:cubicBezTo>
                    <a:pt x="20" y="34"/>
                    <a:pt x="17" y="36"/>
                    <a:pt x="12" y="36"/>
                  </a:cubicBezTo>
                  <a:cubicBezTo>
                    <a:pt x="2" y="36"/>
                    <a:pt x="0" y="27"/>
                    <a:pt x="0" y="19"/>
                  </a:cubicBezTo>
                  <a:cubicBezTo>
                    <a:pt x="0" y="11"/>
                    <a:pt x="3" y="0"/>
                    <a:pt x="12" y="0"/>
                  </a:cubicBezTo>
                  <a:cubicBezTo>
                    <a:pt x="17" y="0"/>
                    <a:pt x="20" y="3"/>
                    <a:pt x="22" y="7"/>
                  </a:cubicBezTo>
                  <a:cubicBezTo>
                    <a:pt x="22" y="7"/>
                    <a:pt x="22" y="7"/>
                    <a:pt x="22" y="7"/>
                  </a:cubicBezTo>
                  <a:cubicBezTo>
                    <a:pt x="22" y="1"/>
                    <a:pt x="22" y="1"/>
                    <a:pt x="22" y="1"/>
                  </a:cubicBezTo>
                  <a:cubicBezTo>
                    <a:pt x="27" y="1"/>
                    <a:pt x="27" y="1"/>
                    <a:pt x="27" y="1"/>
                  </a:cubicBezTo>
                  <a:cubicBezTo>
                    <a:pt x="27" y="36"/>
                    <a:pt x="27" y="36"/>
                    <a:pt x="27" y="36"/>
                  </a:cubicBezTo>
                  <a:cubicBezTo>
                    <a:pt x="27" y="46"/>
                    <a:pt x="22" y="52"/>
                    <a:pt x="12" y="52"/>
                  </a:cubicBezTo>
                  <a:cubicBezTo>
                    <a:pt x="8" y="52"/>
                    <a:pt x="5" y="51"/>
                    <a:pt x="2" y="50"/>
                  </a:cubicBezTo>
                  <a:cubicBezTo>
                    <a:pt x="2" y="45"/>
                    <a:pt x="2" y="45"/>
                    <a:pt x="2" y="45"/>
                  </a:cubicBezTo>
                  <a:cubicBezTo>
                    <a:pt x="5" y="47"/>
                    <a:pt x="8" y="47"/>
                    <a:pt x="11" y="47"/>
                  </a:cubicBezTo>
                  <a:cubicBezTo>
                    <a:pt x="19" y="47"/>
                    <a:pt x="22" y="43"/>
                    <a:pt x="22" y="36"/>
                  </a:cubicBezTo>
                  <a:lnTo>
                    <a:pt x="22" y="29"/>
                  </a:lnTo>
                  <a:close/>
                  <a:moveTo>
                    <a:pt x="22" y="18"/>
                  </a:moveTo>
                  <a:cubicBezTo>
                    <a:pt x="22" y="13"/>
                    <a:pt x="20" y="4"/>
                    <a:pt x="13" y="4"/>
                  </a:cubicBezTo>
                  <a:cubicBezTo>
                    <a:pt x="7" y="4"/>
                    <a:pt x="6" y="14"/>
                    <a:pt x="6" y="19"/>
                  </a:cubicBezTo>
                  <a:cubicBezTo>
                    <a:pt x="6" y="23"/>
                    <a:pt x="7" y="32"/>
                    <a:pt x="13" y="32"/>
                  </a:cubicBezTo>
                  <a:cubicBezTo>
                    <a:pt x="20" y="32"/>
                    <a:pt x="22" y="23"/>
                    <a:pt x="22" y="1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32" name="Freeform 49"/>
            <p:cNvSpPr>
              <a:spLocks/>
            </p:cNvSpPr>
            <p:nvPr userDrawn="1"/>
          </p:nvSpPr>
          <p:spPr bwMode="auto">
            <a:xfrm>
              <a:off x="4370704" y="6329494"/>
              <a:ext cx="98434" cy="156416"/>
            </a:xfrm>
            <a:custGeom>
              <a:avLst/>
              <a:gdLst>
                <a:gd name="T0" fmla="*/ 21 w 73"/>
                <a:gd name="T1" fmla="*/ 116 h 116"/>
                <a:gd name="T2" fmla="*/ 33 w 73"/>
                <a:gd name="T3" fmla="*/ 83 h 116"/>
                <a:gd name="T4" fmla="*/ 0 w 73"/>
                <a:gd name="T5" fmla="*/ 0 h 116"/>
                <a:gd name="T6" fmla="*/ 14 w 73"/>
                <a:gd name="T7" fmla="*/ 0 h 116"/>
                <a:gd name="T8" fmla="*/ 38 w 73"/>
                <a:gd name="T9" fmla="*/ 66 h 116"/>
                <a:gd name="T10" fmla="*/ 38 w 73"/>
                <a:gd name="T11" fmla="*/ 66 h 116"/>
                <a:gd name="T12" fmla="*/ 61 w 73"/>
                <a:gd name="T13" fmla="*/ 0 h 116"/>
                <a:gd name="T14" fmla="*/ 73 w 73"/>
                <a:gd name="T15" fmla="*/ 0 h 116"/>
                <a:gd name="T16" fmla="*/ 33 w 73"/>
                <a:gd name="T17" fmla="*/ 116 h 116"/>
                <a:gd name="T18" fmla="*/ 21 w 73"/>
                <a:gd name="T1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6">
                  <a:moveTo>
                    <a:pt x="21" y="116"/>
                  </a:moveTo>
                  <a:lnTo>
                    <a:pt x="33" y="83"/>
                  </a:lnTo>
                  <a:lnTo>
                    <a:pt x="0" y="0"/>
                  </a:lnTo>
                  <a:lnTo>
                    <a:pt x="14" y="0"/>
                  </a:lnTo>
                  <a:lnTo>
                    <a:pt x="38" y="66"/>
                  </a:lnTo>
                  <a:lnTo>
                    <a:pt x="38" y="66"/>
                  </a:lnTo>
                  <a:lnTo>
                    <a:pt x="61" y="0"/>
                  </a:lnTo>
                  <a:lnTo>
                    <a:pt x="73" y="0"/>
                  </a:lnTo>
                  <a:lnTo>
                    <a:pt x="33" y="116"/>
                  </a:lnTo>
                  <a:lnTo>
                    <a:pt x="21" y="11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34" name="Rectangle 50"/>
            <p:cNvSpPr>
              <a:spLocks noChangeArrowheads="1"/>
            </p:cNvSpPr>
            <p:nvPr userDrawn="1"/>
          </p:nvSpPr>
          <p:spPr bwMode="auto">
            <a:xfrm>
              <a:off x="4548694" y="6268816"/>
              <a:ext cx="13484" cy="226533"/>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35" name="Freeform 51"/>
            <p:cNvSpPr>
              <a:spLocks/>
            </p:cNvSpPr>
            <p:nvPr userDrawn="1"/>
          </p:nvSpPr>
          <p:spPr bwMode="auto">
            <a:xfrm>
              <a:off x="4651173" y="6275558"/>
              <a:ext cx="110569" cy="168551"/>
            </a:xfrm>
            <a:custGeom>
              <a:avLst/>
              <a:gdLst>
                <a:gd name="T0" fmla="*/ 33 w 35"/>
                <a:gd name="T1" fmla="*/ 50 h 53"/>
                <a:gd name="T2" fmla="*/ 19 w 35"/>
                <a:gd name="T3" fmla="*/ 53 h 53"/>
                <a:gd name="T4" fmla="*/ 0 w 35"/>
                <a:gd name="T5" fmla="*/ 26 h 53"/>
                <a:gd name="T6" fmla="*/ 19 w 35"/>
                <a:gd name="T7" fmla="*/ 0 h 53"/>
                <a:gd name="T8" fmla="*/ 35 w 35"/>
                <a:gd name="T9" fmla="*/ 15 h 53"/>
                <a:gd name="T10" fmla="*/ 28 w 35"/>
                <a:gd name="T11" fmla="*/ 15 h 53"/>
                <a:gd name="T12" fmla="*/ 19 w 35"/>
                <a:gd name="T13" fmla="*/ 5 h 53"/>
                <a:gd name="T14" fmla="*/ 6 w 35"/>
                <a:gd name="T15" fmla="*/ 26 h 53"/>
                <a:gd name="T16" fmla="*/ 21 w 35"/>
                <a:gd name="T17" fmla="*/ 48 h 53"/>
                <a:gd name="T18" fmla="*/ 33 w 35"/>
                <a:gd name="T19" fmla="*/ 44 h 53"/>
                <a:gd name="T20" fmla="*/ 33 w 35"/>
                <a:gd name="T21" fmla="*/ 5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3">
                  <a:moveTo>
                    <a:pt x="33" y="50"/>
                  </a:moveTo>
                  <a:cubicBezTo>
                    <a:pt x="28" y="52"/>
                    <a:pt x="25" y="53"/>
                    <a:pt x="19" y="53"/>
                  </a:cubicBezTo>
                  <a:cubicBezTo>
                    <a:pt x="4" y="53"/>
                    <a:pt x="0" y="38"/>
                    <a:pt x="0" y="26"/>
                  </a:cubicBezTo>
                  <a:cubicBezTo>
                    <a:pt x="0" y="13"/>
                    <a:pt x="4" y="0"/>
                    <a:pt x="19" y="0"/>
                  </a:cubicBezTo>
                  <a:cubicBezTo>
                    <a:pt x="28" y="0"/>
                    <a:pt x="35" y="6"/>
                    <a:pt x="35" y="15"/>
                  </a:cubicBezTo>
                  <a:cubicBezTo>
                    <a:pt x="28" y="15"/>
                    <a:pt x="28" y="15"/>
                    <a:pt x="28" y="15"/>
                  </a:cubicBezTo>
                  <a:cubicBezTo>
                    <a:pt x="28" y="9"/>
                    <a:pt x="25" y="5"/>
                    <a:pt x="19" y="5"/>
                  </a:cubicBezTo>
                  <a:cubicBezTo>
                    <a:pt x="8" y="5"/>
                    <a:pt x="6" y="17"/>
                    <a:pt x="6" y="26"/>
                  </a:cubicBezTo>
                  <a:cubicBezTo>
                    <a:pt x="6" y="36"/>
                    <a:pt x="9" y="48"/>
                    <a:pt x="21" y="48"/>
                  </a:cubicBezTo>
                  <a:cubicBezTo>
                    <a:pt x="25" y="48"/>
                    <a:pt x="29" y="47"/>
                    <a:pt x="33" y="44"/>
                  </a:cubicBezTo>
                  <a:lnTo>
                    <a:pt x="33" y="5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36" name="Freeform 52"/>
            <p:cNvSpPr>
              <a:spLocks noEditPoints="1"/>
            </p:cNvSpPr>
            <p:nvPr userDrawn="1"/>
          </p:nvSpPr>
          <p:spPr bwMode="auto">
            <a:xfrm>
              <a:off x="4772529" y="6326798"/>
              <a:ext cx="91692" cy="117312"/>
            </a:xfrm>
            <a:custGeom>
              <a:avLst/>
              <a:gdLst>
                <a:gd name="T0" fmla="*/ 0 w 29"/>
                <a:gd name="T1" fmla="*/ 19 h 37"/>
                <a:gd name="T2" fmla="*/ 15 w 29"/>
                <a:gd name="T3" fmla="*/ 0 h 37"/>
                <a:gd name="T4" fmla="*/ 29 w 29"/>
                <a:gd name="T5" fmla="*/ 19 h 37"/>
                <a:gd name="T6" fmla="*/ 15 w 29"/>
                <a:gd name="T7" fmla="*/ 37 h 37"/>
                <a:gd name="T8" fmla="*/ 0 w 29"/>
                <a:gd name="T9" fmla="*/ 19 h 37"/>
                <a:gd name="T10" fmla="*/ 23 w 29"/>
                <a:gd name="T11" fmla="*/ 19 h 37"/>
                <a:gd name="T12" fmla="*/ 15 w 29"/>
                <a:gd name="T13" fmla="*/ 4 h 37"/>
                <a:gd name="T14" fmla="*/ 6 w 29"/>
                <a:gd name="T15" fmla="*/ 19 h 37"/>
                <a:gd name="T16" fmla="*/ 15 w 29"/>
                <a:gd name="T17" fmla="*/ 33 h 37"/>
                <a:gd name="T18" fmla="*/ 23 w 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7">
                  <a:moveTo>
                    <a:pt x="0" y="19"/>
                  </a:moveTo>
                  <a:cubicBezTo>
                    <a:pt x="0" y="9"/>
                    <a:pt x="4" y="0"/>
                    <a:pt x="15" y="0"/>
                  </a:cubicBezTo>
                  <a:cubicBezTo>
                    <a:pt x="26" y="0"/>
                    <a:pt x="29" y="9"/>
                    <a:pt x="29" y="19"/>
                  </a:cubicBezTo>
                  <a:cubicBezTo>
                    <a:pt x="29" y="28"/>
                    <a:pt x="26" y="37"/>
                    <a:pt x="15" y="37"/>
                  </a:cubicBezTo>
                  <a:cubicBezTo>
                    <a:pt x="4" y="37"/>
                    <a:pt x="0" y="28"/>
                    <a:pt x="0" y="19"/>
                  </a:cubicBezTo>
                  <a:close/>
                  <a:moveTo>
                    <a:pt x="23" y="19"/>
                  </a:moveTo>
                  <a:cubicBezTo>
                    <a:pt x="23" y="13"/>
                    <a:pt x="22" y="4"/>
                    <a:pt x="15" y="4"/>
                  </a:cubicBezTo>
                  <a:cubicBezTo>
                    <a:pt x="7" y="4"/>
                    <a:pt x="6" y="13"/>
                    <a:pt x="6" y="19"/>
                  </a:cubicBezTo>
                  <a:cubicBezTo>
                    <a:pt x="6" y="24"/>
                    <a:pt x="7" y="33"/>
                    <a:pt x="15" y="33"/>
                  </a:cubicBezTo>
                  <a:cubicBezTo>
                    <a:pt x="22" y="33"/>
                    <a:pt x="23" y="24"/>
                    <a:pt x="23" y="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37" name="Freeform 53"/>
            <p:cNvSpPr>
              <a:spLocks/>
            </p:cNvSpPr>
            <p:nvPr userDrawn="1"/>
          </p:nvSpPr>
          <p:spPr bwMode="auto">
            <a:xfrm>
              <a:off x="4892537" y="6326798"/>
              <a:ext cx="79556" cy="114615"/>
            </a:xfrm>
            <a:custGeom>
              <a:avLst/>
              <a:gdLst>
                <a:gd name="T0" fmla="*/ 20 w 25"/>
                <a:gd name="T1" fmla="*/ 36 h 36"/>
                <a:gd name="T2" fmla="*/ 20 w 25"/>
                <a:gd name="T3" fmla="*/ 17 h 36"/>
                <a:gd name="T4" fmla="*/ 15 w 25"/>
                <a:gd name="T5" fmla="*/ 5 h 36"/>
                <a:gd name="T6" fmla="*/ 5 w 25"/>
                <a:gd name="T7" fmla="*/ 22 h 36"/>
                <a:gd name="T8" fmla="*/ 5 w 25"/>
                <a:gd name="T9" fmla="*/ 36 h 36"/>
                <a:gd name="T10" fmla="*/ 0 w 25"/>
                <a:gd name="T11" fmla="*/ 36 h 36"/>
                <a:gd name="T12" fmla="*/ 0 w 25"/>
                <a:gd name="T13" fmla="*/ 1 h 36"/>
                <a:gd name="T14" fmla="*/ 5 w 25"/>
                <a:gd name="T15" fmla="*/ 1 h 36"/>
                <a:gd name="T16" fmla="*/ 5 w 25"/>
                <a:gd name="T17" fmla="*/ 9 h 36"/>
                <a:gd name="T18" fmla="*/ 5 w 25"/>
                <a:gd name="T19" fmla="*/ 9 h 36"/>
                <a:gd name="T20" fmla="*/ 16 w 25"/>
                <a:gd name="T21" fmla="*/ 0 h 36"/>
                <a:gd name="T22" fmla="*/ 25 w 25"/>
                <a:gd name="T23" fmla="*/ 11 h 36"/>
                <a:gd name="T24" fmla="*/ 25 w 25"/>
                <a:gd name="T25" fmla="*/ 36 h 36"/>
                <a:gd name="T26" fmla="*/ 20 w 25"/>
                <a:gd name="T2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6">
                  <a:moveTo>
                    <a:pt x="20" y="36"/>
                  </a:moveTo>
                  <a:cubicBezTo>
                    <a:pt x="20" y="17"/>
                    <a:pt x="20" y="17"/>
                    <a:pt x="20" y="17"/>
                  </a:cubicBezTo>
                  <a:cubicBezTo>
                    <a:pt x="20" y="13"/>
                    <a:pt x="21" y="5"/>
                    <a:pt x="15" y="5"/>
                  </a:cubicBezTo>
                  <a:cubicBezTo>
                    <a:pt x="8" y="5"/>
                    <a:pt x="5" y="16"/>
                    <a:pt x="5" y="22"/>
                  </a:cubicBezTo>
                  <a:cubicBezTo>
                    <a:pt x="5" y="36"/>
                    <a:pt x="5" y="36"/>
                    <a:pt x="5" y="36"/>
                  </a:cubicBezTo>
                  <a:cubicBezTo>
                    <a:pt x="0" y="36"/>
                    <a:pt x="0" y="36"/>
                    <a:pt x="0" y="36"/>
                  </a:cubicBezTo>
                  <a:cubicBezTo>
                    <a:pt x="0" y="1"/>
                    <a:pt x="0" y="1"/>
                    <a:pt x="0" y="1"/>
                  </a:cubicBezTo>
                  <a:cubicBezTo>
                    <a:pt x="5" y="1"/>
                    <a:pt x="5" y="1"/>
                    <a:pt x="5" y="1"/>
                  </a:cubicBezTo>
                  <a:cubicBezTo>
                    <a:pt x="5" y="9"/>
                    <a:pt x="5" y="9"/>
                    <a:pt x="5" y="9"/>
                  </a:cubicBezTo>
                  <a:cubicBezTo>
                    <a:pt x="5" y="9"/>
                    <a:pt x="5" y="9"/>
                    <a:pt x="5" y="9"/>
                  </a:cubicBezTo>
                  <a:cubicBezTo>
                    <a:pt x="7" y="4"/>
                    <a:pt x="10" y="0"/>
                    <a:pt x="16" y="0"/>
                  </a:cubicBezTo>
                  <a:cubicBezTo>
                    <a:pt x="22" y="0"/>
                    <a:pt x="25" y="6"/>
                    <a:pt x="25" y="11"/>
                  </a:cubicBezTo>
                  <a:cubicBezTo>
                    <a:pt x="25" y="36"/>
                    <a:pt x="25" y="36"/>
                    <a:pt x="25" y="36"/>
                  </a:cubicBezTo>
                  <a:lnTo>
                    <a:pt x="20" y="3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38" name="Freeform 54"/>
            <p:cNvSpPr>
              <a:spLocks/>
            </p:cNvSpPr>
            <p:nvPr userDrawn="1"/>
          </p:nvSpPr>
          <p:spPr bwMode="auto">
            <a:xfrm>
              <a:off x="4997713" y="6326798"/>
              <a:ext cx="70117" cy="117312"/>
            </a:xfrm>
            <a:custGeom>
              <a:avLst/>
              <a:gdLst>
                <a:gd name="T0" fmla="*/ 0 w 22"/>
                <a:gd name="T1" fmla="*/ 31 h 37"/>
                <a:gd name="T2" fmla="*/ 9 w 22"/>
                <a:gd name="T3" fmla="*/ 33 h 37"/>
                <a:gd name="T4" fmla="*/ 17 w 22"/>
                <a:gd name="T5" fmla="*/ 27 h 37"/>
                <a:gd name="T6" fmla="*/ 11 w 22"/>
                <a:gd name="T7" fmla="*/ 21 h 37"/>
                <a:gd name="T8" fmla="*/ 8 w 22"/>
                <a:gd name="T9" fmla="*/ 19 h 37"/>
                <a:gd name="T10" fmla="*/ 0 w 22"/>
                <a:gd name="T11" fmla="*/ 10 h 37"/>
                <a:gd name="T12" fmla="*/ 12 w 22"/>
                <a:gd name="T13" fmla="*/ 0 h 37"/>
                <a:gd name="T14" fmla="*/ 20 w 22"/>
                <a:gd name="T15" fmla="*/ 1 h 37"/>
                <a:gd name="T16" fmla="*/ 20 w 22"/>
                <a:gd name="T17" fmla="*/ 6 h 37"/>
                <a:gd name="T18" fmla="*/ 12 w 22"/>
                <a:gd name="T19" fmla="*/ 4 h 37"/>
                <a:gd name="T20" fmla="*/ 5 w 22"/>
                <a:gd name="T21" fmla="*/ 9 h 37"/>
                <a:gd name="T22" fmla="*/ 11 w 22"/>
                <a:gd name="T23" fmla="*/ 15 h 37"/>
                <a:gd name="T24" fmla="*/ 14 w 22"/>
                <a:gd name="T25" fmla="*/ 16 h 37"/>
                <a:gd name="T26" fmla="*/ 22 w 22"/>
                <a:gd name="T27" fmla="*/ 26 h 37"/>
                <a:gd name="T28" fmla="*/ 9 w 22"/>
                <a:gd name="T29" fmla="*/ 37 h 37"/>
                <a:gd name="T30" fmla="*/ 0 w 22"/>
                <a:gd name="T31" fmla="*/ 36 h 37"/>
                <a:gd name="T32" fmla="*/ 0 w 22"/>
                <a:gd name="T33"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7">
                  <a:moveTo>
                    <a:pt x="0" y="31"/>
                  </a:moveTo>
                  <a:cubicBezTo>
                    <a:pt x="3" y="32"/>
                    <a:pt x="6" y="33"/>
                    <a:pt x="9" y="33"/>
                  </a:cubicBezTo>
                  <a:cubicBezTo>
                    <a:pt x="13" y="33"/>
                    <a:pt x="17" y="32"/>
                    <a:pt x="17" y="27"/>
                  </a:cubicBezTo>
                  <a:cubicBezTo>
                    <a:pt x="17" y="24"/>
                    <a:pt x="14" y="22"/>
                    <a:pt x="11" y="21"/>
                  </a:cubicBezTo>
                  <a:cubicBezTo>
                    <a:pt x="8" y="19"/>
                    <a:pt x="8" y="19"/>
                    <a:pt x="8" y="19"/>
                  </a:cubicBezTo>
                  <a:cubicBezTo>
                    <a:pt x="4" y="17"/>
                    <a:pt x="0" y="15"/>
                    <a:pt x="0" y="10"/>
                  </a:cubicBezTo>
                  <a:cubicBezTo>
                    <a:pt x="0" y="3"/>
                    <a:pt x="6" y="0"/>
                    <a:pt x="12" y="0"/>
                  </a:cubicBezTo>
                  <a:cubicBezTo>
                    <a:pt x="15" y="0"/>
                    <a:pt x="18" y="1"/>
                    <a:pt x="20" y="1"/>
                  </a:cubicBezTo>
                  <a:cubicBezTo>
                    <a:pt x="20" y="6"/>
                    <a:pt x="20" y="6"/>
                    <a:pt x="20" y="6"/>
                  </a:cubicBezTo>
                  <a:cubicBezTo>
                    <a:pt x="18" y="5"/>
                    <a:pt x="15" y="4"/>
                    <a:pt x="12" y="4"/>
                  </a:cubicBezTo>
                  <a:cubicBezTo>
                    <a:pt x="9" y="4"/>
                    <a:pt x="5" y="6"/>
                    <a:pt x="5" y="9"/>
                  </a:cubicBezTo>
                  <a:cubicBezTo>
                    <a:pt x="5" y="12"/>
                    <a:pt x="9" y="13"/>
                    <a:pt x="11" y="15"/>
                  </a:cubicBezTo>
                  <a:cubicBezTo>
                    <a:pt x="14" y="16"/>
                    <a:pt x="14" y="16"/>
                    <a:pt x="14" y="16"/>
                  </a:cubicBezTo>
                  <a:cubicBezTo>
                    <a:pt x="19" y="19"/>
                    <a:pt x="22" y="21"/>
                    <a:pt x="22" y="26"/>
                  </a:cubicBezTo>
                  <a:cubicBezTo>
                    <a:pt x="22" y="34"/>
                    <a:pt x="16" y="37"/>
                    <a:pt x="9" y="37"/>
                  </a:cubicBezTo>
                  <a:cubicBezTo>
                    <a:pt x="6" y="37"/>
                    <a:pt x="3" y="37"/>
                    <a:pt x="0" y="36"/>
                  </a:cubicBezTo>
                  <a:lnTo>
                    <a:pt x="0" y="3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39" name="Freeform 55"/>
            <p:cNvSpPr>
              <a:spLocks/>
            </p:cNvSpPr>
            <p:nvPr userDrawn="1"/>
          </p:nvSpPr>
          <p:spPr bwMode="auto">
            <a:xfrm>
              <a:off x="5090753" y="6329494"/>
              <a:ext cx="79556" cy="114615"/>
            </a:xfrm>
            <a:custGeom>
              <a:avLst/>
              <a:gdLst>
                <a:gd name="T0" fmla="*/ 20 w 25"/>
                <a:gd name="T1" fmla="*/ 35 h 36"/>
                <a:gd name="T2" fmla="*/ 20 w 25"/>
                <a:gd name="T3" fmla="*/ 27 h 36"/>
                <a:gd name="T4" fmla="*/ 20 w 25"/>
                <a:gd name="T5" fmla="*/ 27 h 36"/>
                <a:gd name="T6" fmla="*/ 9 w 25"/>
                <a:gd name="T7" fmla="*/ 36 h 36"/>
                <a:gd name="T8" fmla="*/ 0 w 25"/>
                <a:gd name="T9" fmla="*/ 25 h 36"/>
                <a:gd name="T10" fmla="*/ 0 w 25"/>
                <a:gd name="T11" fmla="*/ 0 h 36"/>
                <a:gd name="T12" fmla="*/ 5 w 25"/>
                <a:gd name="T13" fmla="*/ 0 h 36"/>
                <a:gd name="T14" fmla="*/ 5 w 25"/>
                <a:gd name="T15" fmla="*/ 20 h 36"/>
                <a:gd name="T16" fmla="*/ 11 w 25"/>
                <a:gd name="T17" fmla="*/ 31 h 36"/>
                <a:gd name="T18" fmla="*/ 20 w 25"/>
                <a:gd name="T19" fmla="*/ 14 h 36"/>
                <a:gd name="T20" fmla="*/ 20 w 25"/>
                <a:gd name="T21" fmla="*/ 0 h 36"/>
                <a:gd name="T22" fmla="*/ 25 w 25"/>
                <a:gd name="T23" fmla="*/ 0 h 36"/>
                <a:gd name="T24" fmla="*/ 25 w 25"/>
                <a:gd name="T25" fmla="*/ 35 h 36"/>
                <a:gd name="T26" fmla="*/ 20 w 25"/>
                <a:gd name="T2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6">
                  <a:moveTo>
                    <a:pt x="20" y="35"/>
                  </a:moveTo>
                  <a:cubicBezTo>
                    <a:pt x="20" y="27"/>
                    <a:pt x="20" y="27"/>
                    <a:pt x="20" y="27"/>
                  </a:cubicBezTo>
                  <a:cubicBezTo>
                    <a:pt x="20" y="27"/>
                    <a:pt x="20" y="27"/>
                    <a:pt x="20" y="27"/>
                  </a:cubicBezTo>
                  <a:cubicBezTo>
                    <a:pt x="19" y="32"/>
                    <a:pt x="15" y="36"/>
                    <a:pt x="9" y="36"/>
                  </a:cubicBezTo>
                  <a:cubicBezTo>
                    <a:pt x="3" y="36"/>
                    <a:pt x="0" y="31"/>
                    <a:pt x="0" y="25"/>
                  </a:cubicBezTo>
                  <a:cubicBezTo>
                    <a:pt x="0" y="0"/>
                    <a:pt x="0" y="0"/>
                    <a:pt x="0" y="0"/>
                  </a:cubicBezTo>
                  <a:cubicBezTo>
                    <a:pt x="5" y="0"/>
                    <a:pt x="5" y="0"/>
                    <a:pt x="5" y="0"/>
                  </a:cubicBezTo>
                  <a:cubicBezTo>
                    <a:pt x="5" y="20"/>
                    <a:pt x="5" y="20"/>
                    <a:pt x="5" y="20"/>
                  </a:cubicBezTo>
                  <a:cubicBezTo>
                    <a:pt x="5" y="23"/>
                    <a:pt x="5" y="31"/>
                    <a:pt x="11" y="31"/>
                  </a:cubicBezTo>
                  <a:cubicBezTo>
                    <a:pt x="18" y="31"/>
                    <a:pt x="20" y="20"/>
                    <a:pt x="20" y="14"/>
                  </a:cubicBezTo>
                  <a:cubicBezTo>
                    <a:pt x="20" y="0"/>
                    <a:pt x="20" y="0"/>
                    <a:pt x="20" y="0"/>
                  </a:cubicBezTo>
                  <a:cubicBezTo>
                    <a:pt x="25" y="0"/>
                    <a:pt x="25" y="0"/>
                    <a:pt x="25" y="0"/>
                  </a:cubicBezTo>
                  <a:cubicBezTo>
                    <a:pt x="25" y="35"/>
                    <a:pt x="25" y="35"/>
                    <a:pt x="25" y="35"/>
                  </a:cubicBezTo>
                  <a:lnTo>
                    <a:pt x="20" y="3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48" name="Rectangle 56"/>
            <p:cNvSpPr>
              <a:spLocks noChangeArrowheads="1"/>
            </p:cNvSpPr>
            <p:nvPr userDrawn="1"/>
          </p:nvSpPr>
          <p:spPr bwMode="auto">
            <a:xfrm>
              <a:off x="5208064" y="6278255"/>
              <a:ext cx="16181" cy="163158"/>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49" name="Freeform 57"/>
            <p:cNvSpPr>
              <a:spLocks/>
            </p:cNvSpPr>
            <p:nvPr userDrawn="1"/>
          </p:nvSpPr>
          <p:spPr bwMode="auto">
            <a:xfrm>
              <a:off x="5252562" y="6294436"/>
              <a:ext cx="64724" cy="149674"/>
            </a:xfrm>
            <a:custGeom>
              <a:avLst/>
              <a:gdLst>
                <a:gd name="T0" fmla="*/ 20 w 20"/>
                <a:gd name="T1" fmla="*/ 47 h 47"/>
                <a:gd name="T2" fmla="*/ 15 w 20"/>
                <a:gd name="T3" fmla="*/ 47 h 47"/>
                <a:gd name="T4" fmla="*/ 5 w 20"/>
                <a:gd name="T5" fmla="*/ 38 h 47"/>
                <a:gd name="T6" fmla="*/ 5 w 20"/>
                <a:gd name="T7" fmla="*/ 15 h 47"/>
                <a:gd name="T8" fmla="*/ 0 w 20"/>
                <a:gd name="T9" fmla="*/ 15 h 47"/>
                <a:gd name="T10" fmla="*/ 0 w 20"/>
                <a:gd name="T11" fmla="*/ 11 h 47"/>
                <a:gd name="T12" fmla="*/ 5 w 20"/>
                <a:gd name="T13" fmla="*/ 11 h 47"/>
                <a:gd name="T14" fmla="*/ 5 w 20"/>
                <a:gd name="T15" fmla="*/ 3 h 47"/>
                <a:gd name="T16" fmla="*/ 10 w 20"/>
                <a:gd name="T17" fmla="*/ 0 h 47"/>
                <a:gd name="T18" fmla="*/ 10 w 20"/>
                <a:gd name="T19" fmla="*/ 11 h 47"/>
                <a:gd name="T20" fmla="*/ 20 w 20"/>
                <a:gd name="T21" fmla="*/ 11 h 47"/>
                <a:gd name="T22" fmla="*/ 20 w 20"/>
                <a:gd name="T23" fmla="*/ 15 h 47"/>
                <a:gd name="T24" fmla="*/ 10 w 20"/>
                <a:gd name="T25" fmla="*/ 15 h 47"/>
                <a:gd name="T26" fmla="*/ 10 w 20"/>
                <a:gd name="T27" fmla="*/ 37 h 47"/>
                <a:gd name="T28" fmla="*/ 16 w 20"/>
                <a:gd name="T29" fmla="*/ 43 h 47"/>
                <a:gd name="T30" fmla="*/ 20 w 20"/>
                <a:gd name="T31" fmla="*/ 42 h 47"/>
                <a:gd name="T32" fmla="*/ 20 w 20"/>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47">
                  <a:moveTo>
                    <a:pt x="20" y="47"/>
                  </a:moveTo>
                  <a:cubicBezTo>
                    <a:pt x="18" y="47"/>
                    <a:pt x="17" y="47"/>
                    <a:pt x="15" y="47"/>
                  </a:cubicBezTo>
                  <a:cubicBezTo>
                    <a:pt x="8" y="47"/>
                    <a:pt x="5" y="45"/>
                    <a:pt x="5" y="38"/>
                  </a:cubicBezTo>
                  <a:cubicBezTo>
                    <a:pt x="5" y="15"/>
                    <a:pt x="5" y="15"/>
                    <a:pt x="5" y="15"/>
                  </a:cubicBezTo>
                  <a:cubicBezTo>
                    <a:pt x="0" y="15"/>
                    <a:pt x="0" y="15"/>
                    <a:pt x="0" y="15"/>
                  </a:cubicBezTo>
                  <a:cubicBezTo>
                    <a:pt x="0" y="11"/>
                    <a:pt x="0" y="11"/>
                    <a:pt x="0" y="11"/>
                  </a:cubicBezTo>
                  <a:cubicBezTo>
                    <a:pt x="5" y="11"/>
                    <a:pt x="5" y="11"/>
                    <a:pt x="5" y="11"/>
                  </a:cubicBezTo>
                  <a:cubicBezTo>
                    <a:pt x="5" y="3"/>
                    <a:pt x="5" y="3"/>
                    <a:pt x="5" y="3"/>
                  </a:cubicBezTo>
                  <a:cubicBezTo>
                    <a:pt x="10" y="0"/>
                    <a:pt x="10" y="0"/>
                    <a:pt x="10" y="0"/>
                  </a:cubicBezTo>
                  <a:cubicBezTo>
                    <a:pt x="10" y="11"/>
                    <a:pt x="10" y="11"/>
                    <a:pt x="10" y="11"/>
                  </a:cubicBezTo>
                  <a:cubicBezTo>
                    <a:pt x="20" y="11"/>
                    <a:pt x="20" y="11"/>
                    <a:pt x="20" y="11"/>
                  </a:cubicBezTo>
                  <a:cubicBezTo>
                    <a:pt x="20" y="15"/>
                    <a:pt x="20" y="15"/>
                    <a:pt x="20" y="15"/>
                  </a:cubicBezTo>
                  <a:cubicBezTo>
                    <a:pt x="10" y="15"/>
                    <a:pt x="10" y="15"/>
                    <a:pt x="10" y="15"/>
                  </a:cubicBezTo>
                  <a:cubicBezTo>
                    <a:pt x="10" y="37"/>
                    <a:pt x="10" y="37"/>
                    <a:pt x="10" y="37"/>
                  </a:cubicBezTo>
                  <a:cubicBezTo>
                    <a:pt x="10" y="41"/>
                    <a:pt x="12" y="43"/>
                    <a:pt x="16" y="43"/>
                  </a:cubicBezTo>
                  <a:cubicBezTo>
                    <a:pt x="18" y="43"/>
                    <a:pt x="18" y="43"/>
                    <a:pt x="20" y="42"/>
                  </a:cubicBezTo>
                  <a:lnTo>
                    <a:pt x="20" y="4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0" name="Freeform 58"/>
            <p:cNvSpPr>
              <a:spLocks noEditPoints="1"/>
            </p:cNvSpPr>
            <p:nvPr userDrawn="1"/>
          </p:nvSpPr>
          <p:spPr bwMode="auto">
            <a:xfrm>
              <a:off x="5336163" y="6278255"/>
              <a:ext cx="21575" cy="163158"/>
            </a:xfrm>
            <a:custGeom>
              <a:avLst/>
              <a:gdLst>
                <a:gd name="T0" fmla="*/ 0 w 16"/>
                <a:gd name="T1" fmla="*/ 17 h 121"/>
                <a:gd name="T2" fmla="*/ 0 w 16"/>
                <a:gd name="T3" fmla="*/ 0 h 121"/>
                <a:gd name="T4" fmla="*/ 16 w 16"/>
                <a:gd name="T5" fmla="*/ 0 h 121"/>
                <a:gd name="T6" fmla="*/ 16 w 16"/>
                <a:gd name="T7" fmla="*/ 17 h 121"/>
                <a:gd name="T8" fmla="*/ 0 w 16"/>
                <a:gd name="T9" fmla="*/ 17 h 121"/>
                <a:gd name="T10" fmla="*/ 2 w 16"/>
                <a:gd name="T11" fmla="*/ 121 h 121"/>
                <a:gd name="T12" fmla="*/ 2 w 16"/>
                <a:gd name="T13" fmla="*/ 38 h 121"/>
                <a:gd name="T14" fmla="*/ 14 w 16"/>
                <a:gd name="T15" fmla="*/ 38 h 121"/>
                <a:gd name="T16" fmla="*/ 14 w 16"/>
                <a:gd name="T17" fmla="*/ 121 h 121"/>
                <a:gd name="T18" fmla="*/ 2 w 16"/>
                <a:gd name="T1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1">
                  <a:moveTo>
                    <a:pt x="0" y="17"/>
                  </a:moveTo>
                  <a:lnTo>
                    <a:pt x="0" y="0"/>
                  </a:lnTo>
                  <a:lnTo>
                    <a:pt x="16" y="0"/>
                  </a:lnTo>
                  <a:lnTo>
                    <a:pt x="16" y="17"/>
                  </a:lnTo>
                  <a:lnTo>
                    <a:pt x="0" y="17"/>
                  </a:lnTo>
                  <a:close/>
                  <a:moveTo>
                    <a:pt x="2" y="121"/>
                  </a:moveTo>
                  <a:lnTo>
                    <a:pt x="2" y="38"/>
                  </a:lnTo>
                  <a:lnTo>
                    <a:pt x="14" y="38"/>
                  </a:lnTo>
                  <a:lnTo>
                    <a:pt x="14" y="121"/>
                  </a:lnTo>
                  <a:lnTo>
                    <a:pt x="2" y="12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1" name="Freeform 59"/>
            <p:cNvSpPr>
              <a:spLocks/>
            </p:cNvSpPr>
            <p:nvPr userDrawn="1"/>
          </p:nvSpPr>
          <p:spPr bwMode="auto">
            <a:xfrm>
              <a:off x="5392796" y="6326798"/>
              <a:ext cx="79556" cy="114615"/>
            </a:xfrm>
            <a:custGeom>
              <a:avLst/>
              <a:gdLst>
                <a:gd name="T0" fmla="*/ 20 w 25"/>
                <a:gd name="T1" fmla="*/ 36 h 36"/>
                <a:gd name="T2" fmla="*/ 20 w 25"/>
                <a:gd name="T3" fmla="*/ 17 h 36"/>
                <a:gd name="T4" fmla="*/ 15 w 25"/>
                <a:gd name="T5" fmla="*/ 5 h 36"/>
                <a:gd name="T6" fmla="*/ 5 w 25"/>
                <a:gd name="T7" fmla="*/ 22 h 36"/>
                <a:gd name="T8" fmla="*/ 5 w 25"/>
                <a:gd name="T9" fmla="*/ 36 h 36"/>
                <a:gd name="T10" fmla="*/ 0 w 25"/>
                <a:gd name="T11" fmla="*/ 36 h 36"/>
                <a:gd name="T12" fmla="*/ 0 w 25"/>
                <a:gd name="T13" fmla="*/ 1 h 36"/>
                <a:gd name="T14" fmla="*/ 5 w 25"/>
                <a:gd name="T15" fmla="*/ 1 h 36"/>
                <a:gd name="T16" fmla="*/ 5 w 25"/>
                <a:gd name="T17" fmla="*/ 9 h 36"/>
                <a:gd name="T18" fmla="*/ 5 w 25"/>
                <a:gd name="T19" fmla="*/ 9 h 36"/>
                <a:gd name="T20" fmla="*/ 16 w 25"/>
                <a:gd name="T21" fmla="*/ 0 h 36"/>
                <a:gd name="T22" fmla="*/ 25 w 25"/>
                <a:gd name="T23" fmla="*/ 11 h 36"/>
                <a:gd name="T24" fmla="*/ 25 w 25"/>
                <a:gd name="T25" fmla="*/ 36 h 36"/>
                <a:gd name="T26" fmla="*/ 20 w 25"/>
                <a:gd name="T2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6">
                  <a:moveTo>
                    <a:pt x="20" y="36"/>
                  </a:moveTo>
                  <a:cubicBezTo>
                    <a:pt x="20" y="17"/>
                    <a:pt x="20" y="17"/>
                    <a:pt x="20" y="17"/>
                  </a:cubicBezTo>
                  <a:cubicBezTo>
                    <a:pt x="20" y="13"/>
                    <a:pt x="21" y="5"/>
                    <a:pt x="15" y="5"/>
                  </a:cubicBezTo>
                  <a:cubicBezTo>
                    <a:pt x="8" y="5"/>
                    <a:pt x="5" y="16"/>
                    <a:pt x="5" y="22"/>
                  </a:cubicBezTo>
                  <a:cubicBezTo>
                    <a:pt x="5" y="36"/>
                    <a:pt x="5" y="36"/>
                    <a:pt x="5" y="36"/>
                  </a:cubicBezTo>
                  <a:cubicBezTo>
                    <a:pt x="0" y="36"/>
                    <a:pt x="0" y="36"/>
                    <a:pt x="0" y="36"/>
                  </a:cubicBezTo>
                  <a:cubicBezTo>
                    <a:pt x="0" y="1"/>
                    <a:pt x="0" y="1"/>
                    <a:pt x="0" y="1"/>
                  </a:cubicBezTo>
                  <a:cubicBezTo>
                    <a:pt x="5" y="1"/>
                    <a:pt x="5" y="1"/>
                    <a:pt x="5" y="1"/>
                  </a:cubicBezTo>
                  <a:cubicBezTo>
                    <a:pt x="5" y="9"/>
                    <a:pt x="5" y="9"/>
                    <a:pt x="5" y="9"/>
                  </a:cubicBezTo>
                  <a:cubicBezTo>
                    <a:pt x="5" y="9"/>
                    <a:pt x="5" y="9"/>
                    <a:pt x="5" y="9"/>
                  </a:cubicBezTo>
                  <a:cubicBezTo>
                    <a:pt x="7" y="4"/>
                    <a:pt x="10" y="0"/>
                    <a:pt x="16" y="0"/>
                  </a:cubicBezTo>
                  <a:cubicBezTo>
                    <a:pt x="22" y="0"/>
                    <a:pt x="25" y="6"/>
                    <a:pt x="25" y="11"/>
                  </a:cubicBezTo>
                  <a:cubicBezTo>
                    <a:pt x="25" y="36"/>
                    <a:pt x="25" y="36"/>
                    <a:pt x="25" y="36"/>
                  </a:cubicBezTo>
                  <a:lnTo>
                    <a:pt x="20" y="3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2" name="Freeform 60"/>
            <p:cNvSpPr>
              <a:spLocks noEditPoints="1"/>
            </p:cNvSpPr>
            <p:nvPr userDrawn="1"/>
          </p:nvSpPr>
          <p:spPr bwMode="auto">
            <a:xfrm>
              <a:off x="5502017" y="6326798"/>
              <a:ext cx="82253" cy="165855"/>
            </a:xfrm>
            <a:custGeom>
              <a:avLst/>
              <a:gdLst>
                <a:gd name="T0" fmla="*/ 21 w 26"/>
                <a:gd name="T1" fmla="*/ 29 h 52"/>
                <a:gd name="T2" fmla="*/ 21 w 26"/>
                <a:gd name="T3" fmla="*/ 29 h 52"/>
                <a:gd name="T4" fmla="*/ 12 w 26"/>
                <a:gd name="T5" fmla="*/ 36 h 52"/>
                <a:gd name="T6" fmla="*/ 0 w 26"/>
                <a:gd name="T7" fmla="*/ 19 h 52"/>
                <a:gd name="T8" fmla="*/ 12 w 26"/>
                <a:gd name="T9" fmla="*/ 0 h 52"/>
                <a:gd name="T10" fmla="*/ 21 w 26"/>
                <a:gd name="T11" fmla="*/ 7 h 52"/>
                <a:gd name="T12" fmla="*/ 21 w 26"/>
                <a:gd name="T13" fmla="*/ 7 h 52"/>
                <a:gd name="T14" fmla="*/ 21 w 26"/>
                <a:gd name="T15" fmla="*/ 1 h 52"/>
                <a:gd name="T16" fmla="*/ 26 w 26"/>
                <a:gd name="T17" fmla="*/ 1 h 52"/>
                <a:gd name="T18" fmla="*/ 26 w 26"/>
                <a:gd name="T19" fmla="*/ 36 h 52"/>
                <a:gd name="T20" fmla="*/ 11 w 26"/>
                <a:gd name="T21" fmla="*/ 52 h 52"/>
                <a:gd name="T22" fmla="*/ 2 w 26"/>
                <a:gd name="T23" fmla="*/ 50 h 52"/>
                <a:gd name="T24" fmla="*/ 2 w 26"/>
                <a:gd name="T25" fmla="*/ 45 h 52"/>
                <a:gd name="T26" fmla="*/ 10 w 26"/>
                <a:gd name="T27" fmla="*/ 47 h 52"/>
                <a:gd name="T28" fmla="*/ 21 w 26"/>
                <a:gd name="T29" fmla="*/ 36 h 52"/>
                <a:gd name="T30" fmla="*/ 21 w 26"/>
                <a:gd name="T31" fmla="*/ 29 h 52"/>
                <a:gd name="T32" fmla="*/ 21 w 26"/>
                <a:gd name="T33" fmla="*/ 18 h 52"/>
                <a:gd name="T34" fmla="*/ 13 w 26"/>
                <a:gd name="T35" fmla="*/ 4 h 52"/>
                <a:gd name="T36" fmla="*/ 5 w 26"/>
                <a:gd name="T37" fmla="*/ 19 h 52"/>
                <a:gd name="T38" fmla="*/ 13 w 26"/>
                <a:gd name="T39" fmla="*/ 32 h 52"/>
                <a:gd name="T40" fmla="*/ 21 w 26"/>
                <a:gd name="T41"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52">
                  <a:moveTo>
                    <a:pt x="21" y="29"/>
                  </a:moveTo>
                  <a:cubicBezTo>
                    <a:pt x="21" y="29"/>
                    <a:pt x="21" y="29"/>
                    <a:pt x="21" y="29"/>
                  </a:cubicBezTo>
                  <a:cubicBezTo>
                    <a:pt x="19" y="34"/>
                    <a:pt x="16" y="36"/>
                    <a:pt x="12" y="36"/>
                  </a:cubicBezTo>
                  <a:cubicBezTo>
                    <a:pt x="2" y="36"/>
                    <a:pt x="0" y="27"/>
                    <a:pt x="0" y="19"/>
                  </a:cubicBezTo>
                  <a:cubicBezTo>
                    <a:pt x="0" y="11"/>
                    <a:pt x="2" y="0"/>
                    <a:pt x="12" y="0"/>
                  </a:cubicBezTo>
                  <a:cubicBezTo>
                    <a:pt x="16" y="0"/>
                    <a:pt x="20" y="3"/>
                    <a:pt x="21" y="7"/>
                  </a:cubicBezTo>
                  <a:cubicBezTo>
                    <a:pt x="21" y="7"/>
                    <a:pt x="21" y="7"/>
                    <a:pt x="21" y="7"/>
                  </a:cubicBezTo>
                  <a:cubicBezTo>
                    <a:pt x="21" y="1"/>
                    <a:pt x="21" y="1"/>
                    <a:pt x="21" y="1"/>
                  </a:cubicBezTo>
                  <a:cubicBezTo>
                    <a:pt x="26" y="1"/>
                    <a:pt x="26" y="1"/>
                    <a:pt x="26" y="1"/>
                  </a:cubicBezTo>
                  <a:cubicBezTo>
                    <a:pt x="26" y="36"/>
                    <a:pt x="26" y="36"/>
                    <a:pt x="26" y="36"/>
                  </a:cubicBezTo>
                  <a:cubicBezTo>
                    <a:pt x="26" y="46"/>
                    <a:pt x="21" y="52"/>
                    <a:pt x="11" y="52"/>
                  </a:cubicBezTo>
                  <a:cubicBezTo>
                    <a:pt x="8" y="52"/>
                    <a:pt x="5" y="51"/>
                    <a:pt x="2" y="50"/>
                  </a:cubicBezTo>
                  <a:cubicBezTo>
                    <a:pt x="2" y="45"/>
                    <a:pt x="2" y="45"/>
                    <a:pt x="2" y="45"/>
                  </a:cubicBezTo>
                  <a:cubicBezTo>
                    <a:pt x="4" y="47"/>
                    <a:pt x="7" y="47"/>
                    <a:pt x="10" y="47"/>
                  </a:cubicBezTo>
                  <a:cubicBezTo>
                    <a:pt x="18" y="47"/>
                    <a:pt x="21" y="43"/>
                    <a:pt x="21" y="36"/>
                  </a:cubicBezTo>
                  <a:lnTo>
                    <a:pt x="21" y="29"/>
                  </a:lnTo>
                  <a:close/>
                  <a:moveTo>
                    <a:pt x="21" y="18"/>
                  </a:moveTo>
                  <a:cubicBezTo>
                    <a:pt x="21" y="13"/>
                    <a:pt x="19" y="4"/>
                    <a:pt x="13" y="4"/>
                  </a:cubicBezTo>
                  <a:cubicBezTo>
                    <a:pt x="6" y="4"/>
                    <a:pt x="5" y="14"/>
                    <a:pt x="5" y="19"/>
                  </a:cubicBezTo>
                  <a:cubicBezTo>
                    <a:pt x="5" y="23"/>
                    <a:pt x="6" y="32"/>
                    <a:pt x="13" y="32"/>
                  </a:cubicBezTo>
                  <a:cubicBezTo>
                    <a:pt x="19" y="32"/>
                    <a:pt x="21" y="23"/>
                    <a:pt x="21" y="1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3" name="Rectangle 61"/>
            <p:cNvSpPr>
              <a:spLocks noChangeArrowheads="1"/>
            </p:cNvSpPr>
            <p:nvPr userDrawn="1"/>
          </p:nvSpPr>
          <p:spPr bwMode="auto">
            <a:xfrm>
              <a:off x="5680007" y="6268816"/>
              <a:ext cx="12136" cy="226533"/>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4" name="Freeform 62"/>
            <p:cNvSpPr>
              <a:spLocks noEditPoints="1"/>
            </p:cNvSpPr>
            <p:nvPr userDrawn="1"/>
          </p:nvSpPr>
          <p:spPr bwMode="auto">
            <a:xfrm>
              <a:off x="5791924" y="6278255"/>
              <a:ext cx="101130" cy="163158"/>
            </a:xfrm>
            <a:custGeom>
              <a:avLst/>
              <a:gdLst>
                <a:gd name="T0" fmla="*/ 0 w 32"/>
                <a:gd name="T1" fmla="*/ 51 h 51"/>
                <a:gd name="T2" fmla="*/ 0 w 32"/>
                <a:gd name="T3" fmla="*/ 0 h 51"/>
                <a:gd name="T4" fmla="*/ 11 w 32"/>
                <a:gd name="T5" fmla="*/ 0 h 51"/>
                <a:gd name="T6" fmla="*/ 32 w 32"/>
                <a:gd name="T7" fmla="*/ 26 h 51"/>
                <a:gd name="T8" fmla="*/ 20 w 32"/>
                <a:gd name="T9" fmla="*/ 50 h 51"/>
                <a:gd name="T10" fmla="*/ 9 w 32"/>
                <a:gd name="T11" fmla="*/ 51 h 51"/>
                <a:gd name="T12" fmla="*/ 0 w 32"/>
                <a:gd name="T13" fmla="*/ 51 h 51"/>
                <a:gd name="T14" fmla="*/ 9 w 32"/>
                <a:gd name="T15" fmla="*/ 46 h 51"/>
                <a:gd name="T16" fmla="*/ 18 w 32"/>
                <a:gd name="T17" fmla="*/ 45 h 51"/>
                <a:gd name="T18" fmla="*/ 26 w 32"/>
                <a:gd name="T19" fmla="*/ 26 h 51"/>
                <a:gd name="T20" fmla="*/ 17 w 32"/>
                <a:gd name="T21" fmla="*/ 6 h 51"/>
                <a:gd name="T22" fmla="*/ 9 w 32"/>
                <a:gd name="T23" fmla="*/ 5 h 51"/>
                <a:gd name="T24" fmla="*/ 6 w 32"/>
                <a:gd name="T25" fmla="*/ 5 h 51"/>
                <a:gd name="T26" fmla="*/ 6 w 32"/>
                <a:gd name="T27" fmla="*/ 46 h 51"/>
                <a:gd name="T28" fmla="*/ 9 w 32"/>
                <a:gd name="T29"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1">
                  <a:moveTo>
                    <a:pt x="0" y="51"/>
                  </a:moveTo>
                  <a:cubicBezTo>
                    <a:pt x="0" y="0"/>
                    <a:pt x="0" y="0"/>
                    <a:pt x="0" y="0"/>
                  </a:cubicBezTo>
                  <a:cubicBezTo>
                    <a:pt x="11" y="0"/>
                    <a:pt x="11" y="0"/>
                    <a:pt x="11" y="0"/>
                  </a:cubicBezTo>
                  <a:cubicBezTo>
                    <a:pt x="28" y="0"/>
                    <a:pt x="32" y="11"/>
                    <a:pt x="32" y="26"/>
                  </a:cubicBezTo>
                  <a:cubicBezTo>
                    <a:pt x="32" y="35"/>
                    <a:pt x="30" y="46"/>
                    <a:pt x="20" y="50"/>
                  </a:cubicBezTo>
                  <a:cubicBezTo>
                    <a:pt x="17" y="51"/>
                    <a:pt x="13" y="51"/>
                    <a:pt x="9" y="51"/>
                  </a:cubicBezTo>
                  <a:lnTo>
                    <a:pt x="0" y="51"/>
                  </a:lnTo>
                  <a:close/>
                  <a:moveTo>
                    <a:pt x="9" y="46"/>
                  </a:moveTo>
                  <a:cubicBezTo>
                    <a:pt x="12" y="46"/>
                    <a:pt x="15" y="46"/>
                    <a:pt x="18" y="45"/>
                  </a:cubicBezTo>
                  <a:cubicBezTo>
                    <a:pt x="25" y="42"/>
                    <a:pt x="26" y="32"/>
                    <a:pt x="26" y="26"/>
                  </a:cubicBezTo>
                  <a:cubicBezTo>
                    <a:pt x="26" y="18"/>
                    <a:pt x="25" y="9"/>
                    <a:pt x="17" y="6"/>
                  </a:cubicBezTo>
                  <a:cubicBezTo>
                    <a:pt x="14" y="5"/>
                    <a:pt x="12" y="5"/>
                    <a:pt x="9" y="5"/>
                  </a:cubicBezTo>
                  <a:cubicBezTo>
                    <a:pt x="6" y="5"/>
                    <a:pt x="6" y="5"/>
                    <a:pt x="6" y="5"/>
                  </a:cubicBezTo>
                  <a:cubicBezTo>
                    <a:pt x="6" y="46"/>
                    <a:pt x="6" y="46"/>
                    <a:pt x="6" y="46"/>
                  </a:cubicBezTo>
                  <a:lnTo>
                    <a:pt x="9" y="4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5" name="Freeform 63"/>
            <p:cNvSpPr>
              <a:spLocks noEditPoints="1"/>
            </p:cNvSpPr>
            <p:nvPr userDrawn="1"/>
          </p:nvSpPr>
          <p:spPr bwMode="auto">
            <a:xfrm>
              <a:off x="5921371" y="6278255"/>
              <a:ext cx="20226" cy="163158"/>
            </a:xfrm>
            <a:custGeom>
              <a:avLst/>
              <a:gdLst>
                <a:gd name="T0" fmla="*/ 0 w 15"/>
                <a:gd name="T1" fmla="*/ 17 h 121"/>
                <a:gd name="T2" fmla="*/ 0 w 15"/>
                <a:gd name="T3" fmla="*/ 0 h 121"/>
                <a:gd name="T4" fmla="*/ 15 w 15"/>
                <a:gd name="T5" fmla="*/ 0 h 121"/>
                <a:gd name="T6" fmla="*/ 15 w 15"/>
                <a:gd name="T7" fmla="*/ 17 h 121"/>
                <a:gd name="T8" fmla="*/ 0 w 15"/>
                <a:gd name="T9" fmla="*/ 17 h 121"/>
                <a:gd name="T10" fmla="*/ 3 w 15"/>
                <a:gd name="T11" fmla="*/ 121 h 121"/>
                <a:gd name="T12" fmla="*/ 3 w 15"/>
                <a:gd name="T13" fmla="*/ 38 h 121"/>
                <a:gd name="T14" fmla="*/ 15 w 15"/>
                <a:gd name="T15" fmla="*/ 38 h 121"/>
                <a:gd name="T16" fmla="*/ 15 w 15"/>
                <a:gd name="T17" fmla="*/ 121 h 121"/>
                <a:gd name="T18" fmla="*/ 3 w 15"/>
                <a:gd name="T1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21">
                  <a:moveTo>
                    <a:pt x="0" y="17"/>
                  </a:moveTo>
                  <a:lnTo>
                    <a:pt x="0" y="0"/>
                  </a:lnTo>
                  <a:lnTo>
                    <a:pt x="15" y="0"/>
                  </a:lnTo>
                  <a:lnTo>
                    <a:pt x="15" y="17"/>
                  </a:lnTo>
                  <a:lnTo>
                    <a:pt x="0" y="17"/>
                  </a:lnTo>
                  <a:close/>
                  <a:moveTo>
                    <a:pt x="3" y="121"/>
                  </a:moveTo>
                  <a:lnTo>
                    <a:pt x="3" y="38"/>
                  </a:lnTo>
                  <a:lnTo>
                    <a:pt x="15" y="38"/>
                  </a:lnTo>
                  <a:lnTo>
                    <a:pt x="15" y="121"/>
                  </a:lnTo>
                  <a:lnTo>
                    <a:pt x="3" y="12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6" name="Freeform 64"/>
            <p:cNvSpPr>
              <a:spLocks noEditPoints="1"/>
            </p:cNvSpPr>
            <p:nvPr userDrawn="1"/>
          </p:nvSpPr>
          <p:spPr bwMode="auto">
            <a:xfrm>
              <a:off x="5969914" y="6326798"/>
              <a:ext cx="82253" cy="165855"/>
            </a:xfrm>
            <a:custGeom>
              <a:avLst/>
              <a:gdLst>
                <a:gd name="T0" fmla="*/ 21 w 26"/>
                <a:gd name="T1" fmla="*/ 29 h 52"/>
                <a:gd name="T2" fmla="*/ 21 w 26"/>
                <a:gd name="T3" fmla="*/ 29 h 52"/>
                <a:gd name="T4" fmla="*/ 12 w 26"/>
                <a:gd name="T5" fmla="*/ 36 h 52"/>
                <a:gd name="T6" fmla="*/ 0 w 26"/>
                <a:gd name="T7" fmla="*/ 19 h 52"/>
                <a:gd name="T8" fmla="*/ 12 w 26"/>
                <a:gd name="T9" fmla="*/ 0 h 52"/>
                <a:gd name="T10" fmla="*/ 21 w 26"/>
                <a:gd name="T11" fmla="*/ 7 h 52"/>
                <a:gd name="T12" fmla="*/ 21 w 26"/>
                <a:gd name="T13" fmla="*/ 7 h 52"/>
                <a:gd name="T14" fmla="*/ 21 w 26"/>
                <a:gd name="T15" fmla="*/ 1 h 52"/>
                <a:gd name="T16" fmla="*/ 26 w 26"/>
                <a:gd name="T17" fmla="*/ 1 h 52"/>
                <a:gd name="T18" fmla="*/ 26 w 26"/>
                <a:gd name="T19" fmla="*/ 36 h 52"/>
                <a:gd name="T20" fmla="*/ 11 w 26"/>
                <a:gd name="T21" fmla="*/ 52 h 52"/>
                <a:gd name="T22" fmla="*/ 2 w 26"/>
                <a:gd name="T23" fmla="*/ 50 h 52"/>
                <a:gd name="T24" fmla="*/ 2 w 26"/>
                <a:gd name="T25" fmla="*/ 45 h 52"/>
                <a:gd name="T26" fmla="*/ 10 w 26"/>
                <a:gd name="T27" fmla="*/ 47 h 52"/>
                <a:gd name="T28" fmla="*/ 21 w 26"/>
                <a:gd name="T29" fmla="*/ 36 h 52"/>
                <a:gd name="T30" fmla="*/ 21 w 26"/>
                <a:gd name="T31" fmla="*/ 29 h 52"/>
                <a:gd name="T32" fmla="*/ 21 w 26"/>
                <a:gd name="T33" fmla="*/ 18 h 52"/>
                <a:gd name="T34" fmla="*/ 13 w 26"/>
                <a:gd name="T35" fmla="*/ 4 h 52"/>
                <a:gd name="T36" fmla="*/ 5 w 26"/>
                <a:gd name="T37" fmla="*/ 19 h 52"/>
                <a:gd name="T38" fmla="*/ 13 w 26"/>
                <a:gd name="T39" fmla="*/ 32 h 52"/>
                <a:gd name="T40" fmla="*/ 21 w 26"/>
                <a:gd name="T41"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52">
                  <a:moveTo>
                    <a:pt x="21" y="29"/>
                  </a:moveTo>
                  <a:cubicBezTo>
                    <a:pt x="21" y="29"/>
                    <a:pt x="21" y="29"/>
                    <a:pt x="21" y="29"/>
                  </a:cubicBezTo>
                  <a:cubicBezTo>
                    <a:pt x="19" y="34"/>
                    <a:pt x="16" y="36"/>
                    <a:pt x="12" y="36"/>
                  </a:cubicBezTo>
                  <a:cubicBezTo>
                    <a:pt x="2" y="36"/>
                    <a:pt x="0" y="27"/>
                    <a:pt x="0" y="19"/>
                  </a:cubicBezTo>
                  <a:cubicBezTo>
                    <a:pt x="0" y="11"/>
                    <a:pt x="2" y="0"/>
                    <a:pt x="12" y="0"/>
                  </a:cubicBezTo>
                  <a:cubicBezTo>
                    <a:pt x="16" y="0"/>
                    <a:pt x="20" y="3"/>
                    <a:pt x="21" y="7"/>
                  </a:cubicBezTo>
                  <a:cubicBezTo>
                    <a:pt x="21" y="7"/>
                    <a:pt x="21" y="7"/>
                    <a:pt x="21" y="7"/>
                  </a:cubicBezTo>
                  <a:cubicBezTo>
                    <a:pt x="21" y="1"/>
                    <a:pt x="21" y="1"/>
                    <a:pt x="21" y="1"/>
                  </a:cubicBezTo>
                  <a:cubicBezTo>
                    <a:pt x="26" y="1"/>
                    <a:pt x="26" y="1"/>
                    <a:pt x="26" y="1"/>
                  </a:cubicBezTo>
                  <a:cubicBezTo>
                    <a:pt x="26" y="36"/>
                    <a:pt x="26" y="36"/>
                    <a:pt x="26" y="36"/>
                  </a:cubicBezTo>
                  <a:cubicBezTo>
                    <a:pt x="26" y="46"/>
                    <a:pt x="21" y="52"/>
                    <a:pt x="11" y="52"/>
                  </a:cubicBezTo>
                  <a:cubicBezTo>
                    <a:pt x="8" y="52"/>
                    <a:pt x="5" y="51"/>
                    <a:pt x="2" y="50"/>
                  </a:cubicBezTo>
                  <a:cubicBezTo>
                    <a:pt x="2" y="45"/>
                    <a:pt x="2" y="45"/>
                    <a:pt x="2" y="45"/>
                  </a:cubicBezTo>
                  <a:cubicBezTo>
                    <a:pt x="4" y="47"/>
                    <a:pt x="7" y="47"/>
                    <a:pt x="10" y="47"/>
                  </a:cubicBezTo>
                  <a:cubicBezTo>
                    <a:pt x="18" y="47"/>
                    <a:pt x="21" y="43"/>
                    <a:pt x="21" y="36"/>
                  </a:cubicBezTo>
                  <a:lnTo>
                    <a:pt x="21" y="29"/>
                  </a:lnTo>
                  <a:close/>
                  <a:moveTo>
                    <a:pt x="21" y="18"/>
                  </a:moveTo>
                  <a:cubicBezTo>
                    <a:pt x="21" y="13"/>
                    <a:pt x="19" y="4"/>
                    <a:pt x="13" y="4"/>
                  </a:cubicBezTo>
                  <a:cubicBezTo>
                    <a:pt x="6" y="4"/>
                    <a:pt x="5" y="14"/>
                    <a:pt x="5" y="19"/>
                  </a:cubicBezTo>
                  <a:cubicBezTo>
                    <a:pt x="5" y="23"/>
                    <a:pt x="6" y="32"/>
                    <a:pt x="13" y="32"/>
                  </a:cubicBezTo>
                  <a:cubicBezTo>
                    <a:pt x="19" y="32"/>
                    <a:pt x="21" y="23"/>
                    <a:pt x="21" y="1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7" name="Freeform 65"/>
            <p:cNvSpPr>
              <a:spLocks noEditPoints="1"/>
            </p:cNvSpPr>
            <p:nvPr userDrawn="1"/>
          </p:nvSpPr>
          <p:spPr bwMode="auto">
            <a:xfrm>
              <a:off x="6087225" y="6278255"/>
              <a:ext cx="18878" cy="163158"/>
            </a:xfrm>
            <a:custGeom>
              <a:avLst/>
              <a:gdLst>
                <a:gd name="T0" fmla="*/ 0 w 14"/>
                <a:gd name="T1" fmla="*/ 17 h 121"/>
                <a:gd name="T2" fmla="*/ 0 w 14"/>
                <a:gd name="T3" fmla="*/ 0 h 121"/>
                <a:gd name="T4" fmla="*/ 14 w 14"/>
                <a:gd name="T5" fmla="*/ 0 h 121"/>
                <a:gd name="T6" fmla="*/ 14 w 14"/>
                <a:gd name="T7" fmla="*/ 17 h 121"/>
                <a:gd name="T8" fmla="*/ 0 w 14"/>
                <a:gd name="T9" fmla="*/ 17 h 121"/>
                <a:gd name="T10" fmla="*/ 3 w 14"/>
                <a:gd name="T11" fmla="*/ 121 h 121"/>
                <a:gd name="T12" fmla="*/ 3 w 14"/>
                <a:gd name="T13" fmla="*/ 38 h 121"/>
                <a:gd name="T14" fmla="*/ 14 w 14"/>
                <a:gd name="T15" fmla="*/ 38 h 121"/>
                <a:gd name="T16" fmla="*/ 14 w 14"/>
                <a:gd name="T17" fmla="*/ 121 h 121"/>
                <a:gd name="T18" fmla="*/ 3 w 14"/>
                <a:gd name="T1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1">
                  <a:moveTo>
                    <a:pt x="0" y="17"/>
                  </a:moveTo>
                  <a:lnTo>
                    <a:pt x="0" y="0"/>
                  </a:lnTo>
                  <a:lnTo>
                    <a:pt x="14" y="0"/>
                  </a:lnTo>
                  <a:lnTo>
                    <a:pt x="14" y="17"/>
                  </a:lnTo>
                  <a:lnTo>
                    <a:pt x="0" y="17"/>
                  </a:lnTo>
                  <a:close/>
                  <a:moveTo>
                    <a:pt x="3" y="121"/>
                  </a:moveTo>
                  <a:lnTo>
                    <a:pt x="3" y="38"/>
                  </a:lnTo>
                  <a:lnTo>
                    <a:pt x="14" y="38"/>
                  </a:lnTo>
                  <a:lnTo>
                    <a:pt x="14" y="121"/>
                  </a:lnTo>
                  <a:lnTo>
                    <a:pt x="3" y="12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8" name="Freeform 66"/>
            <p:cNvSpPr>
              <a:spLocks/>
            </p:cNvSpPr>
            <p:nvPr userDrawn="1"/>
          </p:nvSpPr>
          <p:spPr bwMode="auto">
            <a:xfrm>
              <a:off x="6131723" y="6294436"/>
              <a:ext cx="64724" cy="149674"/>
            </a:xfrm>
            <a:custGeom>
              <a:avLst/>
              <a:gdLst>
                <a:gd name="T0" fmla="*/ 20 w 20"/>
                <a:gd name="T1" fmla="*/ 47 h 47"/>
                <a:gd name="T2" fmla="*/ 15 w 20"/>
                <a:gd name="T3" fmla="*/ 47 h 47"/>
                <a:gd name="T4" fmla="*/ 6 w 20"/>
                <a:gd name="T5" fmla="*/ 38 h 47"/>
                <a:gd name="T6" fmla="*/ 6 w 20"/>
                <a:gd name="T7" fmla="*/ 15 h 47"/>
                <a:gd name="T8" fmla="*/ 0 w 20"/>
                <a:gd name="T9" fmla="*/ 15 h 47"/>
                <a:gd name="T10" fmla="*/ 0 w 20"/>
                <a:gd name="T11" fmla="*/ 11 h 47"/>
                <a:gd name="T12" fmla="*/ 6 w 20"/>
                <a:gd name="T13" fmla="*/ 11 h 47"/>
                <a:gd name="T14" fmla="*/ 6 w 20"/>
                <a:gd name="T15" fmla="*/ 3 h 47"/>
                <a:gd name="T16" fmla="*/ 11 w 20"/>
                <a:gd name="T17" fmla="*/ 0 h 47"/>
                <a:gd name="T18" fmla="*/ 11 w 20"/>
                <a:gd name="T19" fmla="*/ 11 h 47"/>
                <a:gd name="T20" fmla="*/ 20 w 20"/>
                <a:gd name="T21" fmla="*/ 11 h 47"/>
                <a:gd name="T22" fmla="*/ 20 w 20"/>
                <a:gd name="T23" fmla="*/ 15 h 47"/>
                <a:gd name="T24" fmla="*/ 11 w 20"/>
                <a:gd name="T25" fmla="*/ 15 h 47"/>
                <a:gd name="T26" fmla="*/ 11 w 20"/>
                <a:gd name="T27" fmla="*/ 37 h 47"/>
                <a:gd name="T28" fmla="*/ 16 w 20"/>
                <a:gd name="T29" fmla="*/ 43 h 47"/>
                <a:gd name="T30" fmla="*/ 20 w 20"/>
                <a:gd name="T31" fmla="*/ 42 h 47"/>
                <a:gd name="T32" fmla="*/ 20 w 20"/>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47">
                  <a:moveTo>
                    <a:pt x="20" y="47"/>
                  </a:moveTo>
                  <a:cubicBezTo>
                    <a:pt x="18" y="47"/>
                    <a:pt x="17" y="47"/>
                    <a:pt x="15" y="47"/>
                  </a:cubicBezTo>
                  <a:cubicBezTo>
                    <a:pt x="9" y="47"/>
                    <a:pt x="6" y="45"/>
                    <a:pt x="6" y="38"/>
                  </a:cubicBezTo>
                  <a:cubicBezTo>
                    <a:pt x="6" y="15"/>
                    <a:pt x="6" y="15"/>
                    <a:pt x="6" y="15"/>
                  </a:cubicBezTo>
                  <a:cubicBezTo>
                    <a:pt x="0" y="15"/>
                    <a:pt x="0" y="15"/>
                    <a:pt x="0" y="15"/>
                  </a:cubicBezTo>
                  <a:cubicBezTo>
                    <a:pt x="0" y="11"/>
                    <a:pt x="0" y="11"/>
                    <a:pt x="0" y="11"/>
                  </a:cubicBezTo>
                  <a:cubicBezTo>
                    <a:pt x="6" y="11"/>
                    <a:pt x="6" y="11"/>
                    <a:pt x="6" y="11"/>
                  </a:cubicBezTo>
                  <a:cubicBezTo>
                    <a:pt x="6" y="3"/>
                    <a:pt x="6" y="3"/>
                    <a:pt x="6" y="3"/>
                  </a:cubicBezTo>
                  <a:cubicBezTo>
                    <a:pt x="11" y="0"/>
                    <a:pt x="11" y="0"/>
                    <a:pt x="11" y="0"/>
                  </a:cubicBezTo>
                  <a:cubicBezTo>
                    <a:pt x="11" y="11"/>
                    <a:pt x="11" y="11"/>
                    <a:pt x="11" y="11"/>
                  </a:cubicBezTo>
                  <a:cubicBezTo>
                    <a:pt x="20" y="11"/>
                    <a:pt x="20" y="11"/>
                    <a:pt x="20" y="11"/>
                  </a:cubicBezTo>
                  <a:cubicBezTo>
                    <a:pt x="20" y="15"/>
                    <a:pt x="20" y="15"/>
                    <a:pt x="20" y="15"/>
                  </a:cubicBezTo>
                  <a:cubicBezTo>
                    <a:pt x="11" y="15"/>
                    <a:pt x="11" y="15"/>
                    <a:pt x="11" y="15"/>
                  </a:cubicBezTo>
                  <a:cubicBezTo>
                    <a:pt x="11" y="37"/>
                    <a:pt x="11" y="37"/>
                    <a:pt x="11" y="37"/>
                  </a:cubicBezTo>
                  <a:cubicBezTo>
                    <a:pt x="11" y="41"/>
                    <a:pt x="12" y="43"/>
                    <a:pt x="16" y="43"/>
                  </a:cubicBezTo>
                  <a:cubicBezTo>
                    <a:pt x="18" y="43"/>
                    <a:pt x="19" y="43"/>
                    <a:pt x="20" y="42"/>
                  </a:cubicBezTo>
                  <a:lnTo>
                    <a:pt x="20" y="4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59" name="Freeform 67"/>
            <p:cNvSpPr>
              <a:spLocks noEditPoints="1"/>
            </p:cNvSpPr>
            <p:nvPr userDrawn="1"/>
          </p:nvSpPr>
          <p:spPr bwMode="auto">
            <a:xfrm>
              <a:off x="6208582" y="6326798"/>
              <a:ext cx="82253" cy="117312"/>
            </a:xfrm>
            <a:custGeom>
              <a:avLst/>
              <a:gdLst>
                <a:gd name="T0" fmla="*/ 21 w 26"/>
                <a:gd name="T1" fmla="*/ 36 h 37"/>
                <a:gd name="T2" fmla="*/ 21 w 26"/>
                <a:gd name="T3" fmla="*/ 32 h 37"/>
                <a:gd name="T4" fmla="*/ 21 w 26"/>
                <a:gd name="T5" fmla="*/ 32 h 37"/>
                <a:gd name="T6" fmla="*/ 10 w 26"/>
                <a:gd name="T7" fmla="*/ 37 h 37"/>
                <a:gd name="T8" fmla="*/ 0 w 26"/>
                <a:gd name="T9" fmla="*/ 27 h 37"/>
                <a:gd name="T10" fmla="*/ 21 w 26"/>
                <a:gd name="T11" fmla="*/ 16 h 37"/>
                <a:gd name="T12" fmla="*/ 21 w 26"/>
                <a:gd name="T13" fmla="*/ 15 h 37"/>
                <a:gd name="T14" fmla="*/ 14 w 26"/>
                <a:gd name="T15" fmla="*/ 4 h 37"/>
                <a:gd name="T16" fmla="*/ 7 w 26"/>
                <a:gd name="T17" fmla="*/ 10 h 37"/>
                <a:gd name="T18" fmla="*/ 1 w 26"/>
                <a:gd name="T19" fmla="*/ 10 h 37"/>
                <a:gd name="T20" fmla="*/ 14 w 26"/>
                <a:gd name="T21" fmla="*/ 0 h 37"/>
                <a:gd name="T22" fmla="*/ 26 w 26"/>
                <a:gd name="T23" fmla="*/ 12 h 37"/>
                <a:gd name="T24" fmla="*/ 26 w 26"/>
                <a:gd name="T25" fmla="*/ 36 h 37"/>
                <a:gd name="T26" fmla="*/ 21 w 26"/>
                <a:gd name="T27" fmla="*/ 36 h 37"/>
                <a:gd name="T28" fmla="*/ 18 w 26"/>
                <a:gd name="T29" fmla="*/ 20 h 37"/>
                <a:gd name="T30" fmla="*/ 6 w 26"/>
                <a:gd name="T31" fmla="*/ 28 h 37"/>
                <a:gd name="T32" fmla="*/ 11 w 26"/>
                <a:gd name="T33" fmla="*/ 33 h 37"/>
                <a:gd name="T34" fmla="*/ 19 w 26"/>
                <a:gd name="T35" fmla="*/ 27 h 37"/>
                <a:gd name="T36" fmla="*/ 21 w 26"/>
                <a:gd name="T37" fmla="*/ 20 h 37"/>
                <a:gd name="T38" fmla="*/ 18 w 26"/>
                <a:gd name="T39"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7">
                  <a:moveTo>
                    <a:pt x="21" y="36"/>
                  </a:moveTo>
                  <a:cubicBezTo>
                    <a:pt x="21" y="32"/>
                    <a:pt x="21" y="32"/>
                    <a:pt x="21" y="32"/>
                  </a:cubicBezTo>
                  <a:cubicBezTo>
                    <a:pt x="21" y="32"/>
                    <a:pt x="21" y="32"/>
                    <a:pt x="21" y="32"/>
                  </a:cubicBezTo>
                  <a:cubicBezTo>
                    <a:pt x="19" y="35"/>
                    <a:pt x="14" y="37"/>
                    <a:pt x="10" y="37"/>
                  </a:cubicBezTo>
                  <a:cubicBezTo>
                    <a:pt x="4" y="37"/>
                    <a:pt x="0" y="33"/>
                    <a:pt x="0" y="27"/>
                  </a:cubicBezTo>
                  <a:cubicBezTo>
                    <a:pt x="0" y="19"/>
                    <a:pt x="9" y="16"/>
                    <a:pt x="21" y="16"/>
                  </a:cubicBezTo>
                  <a:cubicBezTo>
                    <a:pt x="21" y="15"/>
                    <a:pt x="21" y="15"/>
                    <a:pt x="21" y="15"/>
                  </a:cubicBezTo>
                  <a:cubicBezTo>
                    <a:pt x="21" y="10"/>
                    <a:pt x="21" y="4"/>
                    <a:pt x="14" y="4"/>
                  </a:cubicBezTo>
                  <a:cubicBezTo>
                    <a:pt x="10" y="4"/>
                    <a:pt x="7" y="6"/>
                    <a:pt x="7" y="10"/>
                  </a:cubicBezTo>
                  <a:cubicBezTo>
                    <a:pt x="1" y="10"/>
                    <a:pt x="1" y="10"/>
                    <a:pt x="1" y="10"/>
                  </a:cubicBezTo>
                  <a:cubicBezTo>
                    <a:pt x="1" y="3"/>
                    <a:pt x="7" y="0"/>
                    <a:pt x="14" y="0"/>
                  </a:cubicBezTo>
                  <a:cubicBezTo>
                    <a:pt x="22" y="0"/>
                    <a:pt x="26" y="4"/>
                    <a:pt x="26" y="12"/>
                  </a:cubicBezTo>
                  <a:cubicBezTo>
                    <a:pt x="26" y="36"/>
                    <a:pt x="26" y="36"/>
                    <a:pt x="26" y="36"/>
                  </a:cubicBezTo>
                  <a:lnTo>
                    <a:pt x="21" y="36"/>
                  </a:lnTo>
                  <a:close/>
                  <a:moveTo>
                    <a:pt x="18" y="20"/>
                  </a:moveTo>
                  <a:cubicBezTo>
                    <a:pt x="13" y="20"/>
                    <a:pt x="6" y="22"/>
                    <a:pt x="6" y="28"/>
                  </a:cubicBezTo>
                  <a:cubicBezTo>
                    <a:pt x="6" y="31"/>
                    <a:pt x="8" y="33"/>
                    <a:pt x="11" y="33"/>
                  </a:cubicBezTo>
                  <a:cubicBezTo>
                    <a:pt x="14" y="33"/>
                    <a:pt x="18" y="31"/>
                    <a:pt x="19" y="27"/>
                  </a:cubicBezTo>
                  <a:cubicBezTo>
                    <a:pt x="20" y="25"/>
                    <a:pt x="21" y="23"/>
                    <a:pt x="21" y="20"/>
                  </a:cubicBezTo>
                  <a:lnTo>
                    <a:pt x="18" y="2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0" name="Rectangle 68"/>
            <p:cNvSpPr>
              <a:spLocks noChangeArrowheads="1"/>
            </p:cNvSpPr>
            <p:nvPr userDrawn="1"/>
          </p:nvSpPr>
          <p:spPr bwMode="auto">
            <a:xfrm>
              <a:off x="6325893" y="6278255"/>
              <a:ext cx="16181" cy="163158"/>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1" name="Rectangle 69"/>
            <p:cNvSpPr>
              <a:spLocks noChangeArrowheads="1"/>
            </p:cNvSpPr>
            <p:nvPr userDrawn="1"/>
          </p:nvSpPr>
          <p:spPr bwMode="auto">
            <a:xfrm>
              <a:off x="6440508" y="6268816"/>
              <a:ext cx="13484" cy="226533"/>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2" name="Freeform 70"/>
            <p:cNvSpPr>
              <a:spLocks/>
            </p:cNvSpPr>
            <p:nvPr userDrawn="1"/>
          </p:nvSpPr>
          <p:spPr bwMode="auto">
            <a:xfrm>
              <a:off x="6530851" y="6278255"/>
              <a:ext cx="94388" cy="163158"/>
            </a:xfrm>
            <a:custGeom>
              <a:avLst/>
              <a:gdLst>
                <a:gd name="T0" fmla="*/ 28 w 70"/>
                <a:gd name="T1" fmla="*/ 121 h 121"/>
                <a:gd name="T2" fmla="*/ 28 w 70"/>
                <a:gd name="T3" fmla="*/ 12 h 121"/>
                <a:gd name="T4" fmla="*/ 0 w 70"/>
                <a:gd name="T5" fmla="*/ 12 h 121"/>
                <a:gd name="T6" fmla="*/ 0 w 70"/>
                <a:gd name="T7" fmla="*/ 0 h 121"/>
                <a:gd name="T8" fmla="*/ 70 w 70"/>
                <a:gd name="T9" fmla="*/ 0 h 121"/>
                <a:gd name="T10" fmla="*/ 70 w 70"/>
                <a:gd name="T11" fmla="*/ 12 h 121"/>
                <a:gd name="T12" fmla="*/ 42 w 70"/>
                <a:gd name="T13" fmla="*/ 12 h 121"/>
                <a:gd name="T14" fmla="*/ 42 w 70"/>
                <a:gd name="T15" fmla="*/ 121 h 121"/>
                <a:gd name="T16" fmla="*/ 28 w 70"/>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21">
                  <a:moveTo>
                    <a:pt x="28" y="121"/>
                  </a:moveTo>
                  <a:lnTo>
                    <a:pt x="28" y="12"/>
                  </a:lnTo>
                  <a:lnTo>
                    <a:pt x="0" y="12"/>
                  </a:lnTo>
                  <a:lnTo>
                    <a:pt x="0" y="0"/>
                  </a:lnTo>
                  <a:lnTo>
                    <a:pt x="70" y="0"/>
                  </a:lnTo>
                  <a:lnTo>
                    <a:pt x="70" y="12"/>
                  </a:lnTo>
                  <a:lnTo>
                    <a:pt x="42" y="12"/>
                  </a:lnTo>
                  <a:lnTo>
                    <a:pt x="42" y="121"/>
                  </a:lnTo>
                  <a:lnTo>
                    <a:pt x="28" y="12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3" name="Freeform 71"/>
            <p:cNvSpPr>
              <a:spLocks noEditPoints="1"/>
            </p:cNvSpPr>
            <p:nvPr userDrawn="1"/>
          </p:nvSpPr>
          <p:spPr bwMode="auto">
            <a:xfrm>
              <a:off x="6631982" y="6326798"/>
              <a:ext cx="83601" cy="117312"/>
            </a:xfrm>
            <a:custGeom>
              <a:avLst/>
              <a:gdLst>
                <a:gd name="T0" fmla="*/ 25 w 26"/>
                <a:gd name="T1" fmla="*/ 36 h 37"/>
                <a:gd name="T2" fmla="*/ 17 w 26"/>
                <a:gd name="T3" fmla="*/ 37 h 37"/>
                <a:gd name="T4" fmla="*/ 0 w 26"/>
                <a:gd name="T5" fmla="*/ 17 h 37"/>
                <a:gd name="T6" fmla="*/ 13 w 26"/>
                <a:gd name="T7" fmla="*/ 0 h 37"/>
                <a:gd name="T8" fmla="*/ 26 w 26"/>
                <a:gd name="T9" fmla="*/ 14 h 37"/>
                <a:gd name="T10" fmla="*/ 26 w 26"/>
                <a:gd name="T11" fmla="*/ 15 h 37"/>
                <a:gd name="T12" fmla="*/ 5 w 26"/>
                <a:gd name="T13" fmla="*/ 15 h 37"/>
                <a:gd name="T14" fmla="*/ 5 w 26"/>
                <a:gd name="T15" fmla="*/ 17 h 37"/>
                <a:gd name="T16" fmla="*/ 18 w 26"/>
                <a:gd name="T17" fmla="*/ 33 h 37"/>
                <a:gd name="T18" fmla="*/ 25 w 26"/>
                <a:gd name="T19" fmla="*/ 32 h 37"/>
                <a:gd name="T20" fmla="*/ 25 w 26"/>
                <a:gd name="T21" fmla="*/ 36 h 37"/>
                <a:gd name="T22" fmla="*/ 20 w 26"/>
                <a:gd name="T23" fmla="*/ 11 h 37"/>
                <a:gd name="T24" fmla="*/ 13 w 26"/>
                <a:gd name="T25" fmla="*/ 4 h 37"/>
                <a:gd name="T26" fmla="*/ 6 w 26"/>
                <a:gd name="T27" fmla="*/ 11 h 37"/>
                <a:gd name="T28" fmla="*/ 20 w 26"/>
                <a:gd name="T29"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7">
                  <a:moveTo>
                    <a:pt x="25" y="36"/>
                  </a:moveTo>
                  <a:cubicBezTo>
                    <a:pt x="22" y="37"/>
                    <a:pt x="20" y="37"/>
                    <a:pt x="17" y="37"/>
                  </a:cubicBezTo>
                  <a:cubicBezTo>
                    <a:pt x="5" y="37"/>
                    <a:pt x="0" y="29"/>
                    <a:pt x="0" y="17"/>
                  </a:cubicBezTo>
                  <a:cubicBezTo>
                    <a:pt x="0" y="8"/>
                    <a:pt x="3" y="0"/>
                    <a:pt x="13" y="0"/>
                  </a:cubicBezTo>
                  <a:cubicBezTo>
                    <a:pt x="22" y="0"/>
                    <a:pt x="26" y="6"/>
                    <a:pt x="26" y="14"/>
                  </a:cubicBezTo>
                  <a:cubicBezTo>
                    <a:pt x="26" y="15"/>
                    <a:pt x="26" y="15"/>
                    <a:pt x="26" y="15"/>
                  </a:cubicBezTo>
                  <a:cubicBezTo>
                    <a:pt x="5" y="15"/>
                    <a:pt x="5" y="15"/>
                    <a:pt x="5" y="15"/>
                  </a:cubicBezTo>
                  <a:cubicBezTo>
                    <a:pt x="5" y="17"/>
                    <a:pt x="5" y="17"/>
                    <a:pt x="5" y="17"/>
                  </a:cubicBezTo>
                  <a:cubicBezTo>
                    <a:pt x="5" y="25"/>
                    <a:pt x="9" y="33"/>
                    <a:pt x="18" y="33"/>
                  </a:cubicBezTo>
                  <a:cubicBezTo>
                    <a:pt x="20" y="33"/>
                    <a:pt x="22" y="32"/>
                    <a:pt x="25" y="32"/>
                  </a:cubicBezTo>
                  <a:lnTo>
                    <a:pt x="25" y="36"/>
                  </a:lnTo>
                  <a:close/>
                  <a:moveTo>
                    <a:pt x="20" y="11"/>
                  </a:moveTo>
                  <a:cubicBezTo>
                    <a:pt x="20" y="7"/>
                    <a:pt x="17" y="4"/>
                    <a:pt x="13" y="4"/>
                  </a:cubicBezTo>
                  <a:cubicBezTo>
                    <a:pt x="9" y="4"/>
                    <a:pt x="7" y="7"/>
                    <a:pt x="6" y="11"/>
                  </a:cubicBezTo>
                  <a:lnTo>
                    <a:pt x="20" y="1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4" name="Freeform 72"/>
            <p:cNvSpPr>
              <a:spLocks/>
            </p:cNvSpPr>
            <p:nvPr userDrawn="1"/>
          </p:nvSpPr>
          <p:spPr bwMode="auto">
            <a:xfrm>
              <a:off x="6734461" y="6326798"/>
              <a:ext cx="82253" cy="117312"/>
            </a:xfrm>
            <a:custGeom>
              <a:avLst/>
              <a:gdLst>
                <a:gd name="T0" fmla="*/ 25 w 26"/>
                <a:gd name="T1" fmla="*/ 36 h 37"/>
                <a:gd name="T2" fmla="*/ 18 w 26"/>
                <a:gd name="T3" fmla="*/ 37 h 37"/>
                <a:gd name="T4" fmla="*/ 0 w 26"/>
                <a:gd name="T5" fmla="*/ 18 h 37"/>
                <a:gd name="T6" fmla="*/ 14 w 26"/>
                <a:gd name="T7" fmla="*/ 0 h 37"/>
                <a:gd name="T8" fmla="*/ 26 w 26"/>
                <a:gd name="T9" fmla="*/ 12 h 37"/>
                <a:gd name="T10" fmla="*/ 20 w 26"/>
                <a:gd name="T11" fmla="*/ 12 h 37"/>
                <a:gd name="T12" fmla="*/ 14 w 26"/>
                <a:gd name="T13" fmla="*/ 4 h 37"/>
                <a:gd name="T14" fmla="*/ 5 w 26"/>
                <a:gd name="T15" fmla="*/ 17 h 37"/>
                <a:gd name="T16" fmla="*/ 19 w 26"/>
                <a:gd name="T17" fmla="*/ 33 h 37"/>
                <a:gd name="T18" fmla="*/ 25 w 26"/>
                <a:gd name="T19" fmla="*/ 32 h 37"/>
                <a:gd name="T20" fmla="*/ 25 w 26"/>
                <a:gd name="T2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25" y="36"/>
                  </a:moveTo>
                  <a:cubicBezTo>
                    <a:pt x="23" y="37"/>
                    <a:pt x="20" y="37"/>
                    <a:pt x="18" y="37"/>
                  </a:cubicBezTo>
                  <a:cubicBezTo>
                    <a:pt x="6" y="37"/>
                    <a:pt x="0" y="30"/>
                    <a:pt x="0" y="18"/>
                  </a:cubicBezTo>
                  <a:cubicBezTo>
                    <a:pt x="0" y="8"/>
                    <a:pt x="3" y="0"/>
                    <a:pt x="14" y="0"/>
                  </a:cubicBezTo>
                  <a:cubicBezTo>
                    <a:pt x="21" y="0"/>
                    <a:pt x="26" y="4"/>
                    <a:pt x="26" y="12"/>
                  </a:cubicBezTo>
                  <a:cubicBezTo>
                    <a:pt x="20" y="12"/>
                    <a:pt x="20" y="12"/>
                    <a:pt x="20" y="12"/>
                  </a:cubicBezTo>
                  <a:cubicBezTo>
                    <a:pt x="20" y="8"/>
                    <a:pt x="18" y="4"/>
                    <a:pt x="14" y="4"/>
                  </a:cubicBezTo>
                  <a:cubicBezTo>
                    <a:pt x="7" y="4"/>
                    <a:pt x="5" y="11"/>
                    <a:pt x="5" y="17"/>
                  </a:cubicBezTo>
                  <a:cubicBezTo>
                    <a:pt x="5" y="26"/>
                    <a:pt x="9" y="33"/>
                    <a:pt x="19" y="33"/>
                  </a:cubicBezTo>
                  <a:cubicBezTo>
                    <a:pt x="21" y="33"/>
                    <a:pt x="23" y="33"/>
                    <a:pt x="25" y="32"/>
                  </a:cubicBezTo>
                  <a:lnTo>
                    <a:pt x="25" y="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5" name="Freeform 73"/>
            <p:cNvSpPr>
              <a:spLocks/>
            </p:cNvSpPr>
            <p:nvPr userDrawn="1"/>
          </p:nvSpPr>
          <p:spPr bwMode="auto">
            <a:xfrm>
              <a:off x="6839636" y="6278255"/>
              <a:ext cx="79556" cy="163158"/>
            </a:xfrm>
            <a:custGeom>
              <a:avLst/>
              <a:gdLst>
                <a:gd name="T0" fmla="*/ 20 w 25"/>
                <a:gd name="T1" fmla="*/ 51 h 51"/>
                <a:gd name="T2" fmla="*/ 20 w 25"/>
                <a:gd name="T3" fmla="*/ 32 h 51"/>
                <a:gd name="T4" fmla="*/ 15 w 25"/>
                <a:gd name="T5" fmla="*/ 20 h 51"/>
                <a:gd name="T6" fmla="*/ 5 w 25"/>
                <a:gd name="T7" fmla="*/ 37 h 51"/>
                <a:gd name="T8" fmla="*/ 5 w 25"/>
                <a:gd name="T9" fmla="*/ 51 h 51"/>
                <a:gd name="T10" fmla="*/ 0 w 25"/>
                <a:gd name="T11" fmla="*/ 51 h 51"/>
                <a:gd name="T12" fmla="*/ 0 w 25"/>
                <a:gd name="T13" fmla="*/ 0 h 51"/>
                <a:gd name="T14" fmla="*/ 5 w 25"/>
                <a:gd name="T15" fmla="*/ 0 h 51"/>
                <a:gd name="T16" fmla="*/ 5 w 25"/>
                <a:gd name="T17" fmla="*/ 24 h 51"/>
                <a:gd name="T18" fmla="*/ 5 w 25"/>
                <a:gd name="T19" fmla="*/ 24 h 51"/>
                <a:gd name="T20" fmla="*/ 16 w 25"/>
                <a:gd name="T21" fmla="*/ 15 h 51"/>
                <a:gd name="T22" fmla="*/ 25 w 25"/>
                <a:gd name="T23" fmla="*/ 26 h 51"/>
                <a:gd name="T24" fmla="*/ 25 w 25"/>
                <a:gd name="T25" fmla="*/ 51 h 51"/>
                <a:gd name="T26" fmla="*/ 20 w 25"/>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1">
                  <a:moveTo>
                    <a:pt x="20" y="51"/>
                  </a:moveTo>
                  <a:cubicBezTo>
                    <a:pt x="20" y="32"/>
                    <a:pt x="20" y="32"/>
                    <a:pt x="20" y="32"/>
                  </a:cubicBezTo>
                  <a:cubicBezTo>
                    <a:pt x="20" y="28"/>
                    <a:pt x="21" y="20"/>
                    <a:pt x="15" y="20"/>
                  </a:cubicBezTo>
                  <a:cubicBezTo>
                    <a:pt x="8" y="20"/>
                    <a:pt x="5" y="31"/>
                    <a:pt x="5" y="37"/>
                  </a:cubicBezTo>
                  <a:cubicBezTo>
                    <a:pt x="5" y="51"/>
                    <a:pt x="5" y="51"/>
                    <a:pt x="5" y="51"/>
                  </a:cubicBezTo>
                  <a:cubicBezTo>
                    <a:pt x="0" y="51"/>
                    <a:pt x="0" y="51"/>
                    <a:pt x="0" y="51"/>
                  </a:cubicBezTo>
                  <a:cubicBezTo>
                    <a:pt x="0" y="0"/>
                    <a:pt x="0" y="0"/>
                    <a:pt x="0" y="0"/>
                  </a:cubicBezTo>
                  <a:cubicBezTo>
                    <a:pt x="5" y="0"/>
                    <a:pt x="5" y="0"/>
                    <a:pt x="5" y="0"/>
                  </a:cubicBezTo>
                  <a:cubicBezTo>
                    <a:pt x="5" y="24"/>
                    <a:pt x="5" y="24"/>
                    <a:pt x="5" y="24"/>
                  </a:cubicBezTo>
                  <a:cubicBezTo>
                    <a:pt x="5" y="24"/>
                    <a:pt x="5" y="24"/>
                    <a:pt x="5" y="24"/>
                  </a:cubicBezTo>
                  <a:cubicBezTo>
                    <a:pt x="7" y="19"/>
                    <a:pt x="10" y="15"/>
                    <a:pt x="16" y="15"/>
                  </a:cubicBezTo>
                  <a:cubicBezTo>
                    <a:pt x="22" y="15"/>
                    <a:pt x="25" y="21"/>
                    <a:pt x="25" y="26"/>
                  </a:cubicBezTo>
                  <a:cubicBezTo>
                    <a:pt x="25" y="51"/>
                    <a:pt x="25" y="51"/>
                    <a:pt x="25" y="51"/>
                  </a:cubicBezTo>
                  <a:lnTo>
                    <a:pt x="20" y="5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6" name="Freeform 74"/>
            <p:cNvSpPr>
              <a:spLocks/>
            </p:cNvSpPr>
            <p:nvPr userDrawn="1"/>
          </p:nvSpPr>
          <p:spPr bwMode="auto">
            <a:xfrm>
              <a:off x="6954251" y="6326798"/>
              <a:ext cx="79556" cy="114615"/>
            </a:xfrm>
            <a:custGeom>
              <a:avLst/>
              <a:gdLst>
                <a:gd name="T0" fmla="*/ 20 w 25"/>
                <a:gd name="T1" fmla="*/ 36 h 36"/>
                <a:gd name="T2" fmla="*/ 20 w 25"/>
                <a:gd name="T3" fmla="*/ 17 h 36"/>
                <a:gd name="T4" fmla="*/ 15 w 25"/>
                <a:gd name="T5" fmla="*/ 5 h 36"/>
                <a:gd name="T6" fmla="*/ 5 w 25"/>
                <a:gd name="T7" fmla="*/ 22 h 36"/>
                <a:gd name="T8" fmla="*/ 5 w 25"/>
                <a:gd name="T9" fmla="*/ 36 h 36"/>
                <a:gd name="T10" fmla="*/ 0 w 25"/>
                <a:gd name="T11" fmla="*/ 36 h 36"/>
                <a:gd name="T12" fmla="*/ 0 w 25"/>
                <a:gd name="T13" fmla="*/ 1 h 36"/>
                <a:gd name="T14" fmla="*/ 5 w 25"/>
                <a:gd name="T15" fmla="*/ 1 h 36"/>
                <a:gd name="T16" fmla="*/ 5 w 25"/>
                <a:gd name="T17" fmla="*/ 9 h 36"/>
                <a:gd name="T18" fmla="*/ 5 w 25"/>
                <a:gd name="T19" fmla="*/ 9 h 36"/>
                <a:gd name="T20" fmla="*/ 16 w 25"/>
                <a:gd name="T21" fmla="*/ 0 h 36"/>
                <a:gd name="T22" fmla="*/ 25 w 25"/>
                <a:gd name="T23" fmla="*/ 11 h 36"/>
                <a:gd name="T24" fmla="*/ 25 w 25"/>
                <a:gd name="T25" fmla="*/ 36 h 36"/>
                <a:gd name="T26" fmla="*/ 20 w 25"/>
                <a:gd name="T2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6">
                  <a:moveTo>
                    <a:pt x="20" y="36"/>
                  </a:moveTo>
                  <a:cubicBezTo>
                    <a:pt x="20" y="17"/>
                    <a:pt x="20" y="17"/>
                    <a:pt x="20" y="17"/>
                  </a:cubicBezTo>
                  <a:cubicBezTo>
                    <a:pt x="20" y="13"/>
                    <a:pt x="21" y="5"/>
                    <a:pt x="15" y="5"/>
                  </a:cubicBezTo>
                  <a:cubicBezTo>
                    <a:pt x="8" y="5"/>
                    <a:pt x="5" y="16"/>
                    <a:pt x="5" y="22"/>
                  </a:cubicBezTo>
                  <a:cubicBezTo>
                    <a:pt x="5" y="36"/>
                    <a:pt x="5" y="36"/>
                    <a:pt x="5" y="36"/>
                  </a:cubicBezTo>
                  <a:cubicBezTo>
                    <a:pt x="0" y="36"/>
                    <a:pt x="0" y="36"/>
                    <a:pt x="0" y="36"/>
                  </a:cubicBezTo>
                  <a:cubicBezTo>
                    <a:pt x="0" y="1"/>
                    <a:pt x="0" y="1"/>
                    <a:pt x="0" y="1"/>
                  </a:cubicBezTo>
                  <a:cubicBezTo>
                    <a:pt x="5" y="1"/>
                    <a:pt x="5" y="1"/>
                    <a:pt x="5" y="1"/>
                  </a:cubicBezTo>
                  <a:cubicBezTo>
                    <a:pt x="5" y="9"/>
                    <a:pt x="5" y="9"/>
                    <a:pt x="5" y="9"/>
                  </a:cubicBezTo>
                  <a:cubicBezTo>
                    <a:pt x="5" y="9"/>
                    <a:pt x="5" y="9"/>
                    <a:pt x="5" y="9"/>
                  </a:cubicBezTo>
                  <a:cubicBezTo>
                    <a:pt x="7" y="4"/>
                    <a:pt x="10" y="0"/>
                    <a:pt x="16" y="0"/>
                  </a:cubicBezTo>
                  <a:cubicBezTo>
                    <a:pt x="22" y="0"/>
                    <a:pt x="25" y="6"/>
                    <a:pt x="25" y="11"/>
                  </a:cubicBezTo>
                  <a:cubicBezTo>
                    <a:pt x="25" y="36"/>
                    <a:pt x="25" y="36"/>
                    <a:pt x="25" y="36"/>
                  </a:cubicBezTo>
                  <a:lnTo>
                    <a:pt x="20" y="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7" name="Freeform 75"/>
            <p:cNvSpPr>
              <a:spLocks noEditPoints="1"/>
            </p:cNvSpPr>
            <p:nvPr userDrawn="1"/>
          </p:nvSpPr>
          <p:spPr bwMode="auto">
            <a:xfrm>
              <a:off x="7062123" y="6326798"/>
              <a:ext cx="93040" cy="117312"/>
            </a:xfrm>
            <a:custGeom>
              <a:avLst/>
              <a:gdLst>
                <a:gd name="T0" fmla="*/ 0 w 29"/>
                <a:gd name="T1" fmla="*/ 19 h 37"/>
                <a:gd name="T2" fmla="*/ 14 w 29"/>
                <a:gd name="T3" fmla="*/ 0 h 37"/>
                <a:gd name="T4" fmla="*/ 29 w 29"/>
                <a:gd name="T5" fmla="*/ 19 h 37"/>
                <a:gd name="T6" fmla="*/ 14 w 29"/>
                <a:gd name="T7" fmla="*/ 37 h 37"/>
                <a:gd name="T8" fmla="*/ 0 w 29"/>
                <a:gd name="T9" fmla="*/ 19 h 37"/>
                <a:gd name="T10" fmla="*/ 23 w 29"/>
                <a:gd name="T11" fmla="*/ 19 h 37"/>
                <a:gd name="T12" fmla="*/ 14 w 29"/>
                <a:gd name="T13" fmla="*/ 4 h 37"/>
                <a:gd name="T14" fmla="*/ 6 w 29"/>
                <a:gd name="T15" fmla="*/ 19 h 37"/>
                <a:gd name="T16" fmla="*/ 14 w 29"/>
                <a:gd name="T17" fmla="*/ 33 h 37"/>
                <a:gd name="T18" fmla="*/ 23 w 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7">
                  <a:moveTo>
                    <a:pt x="0" y="19"/>
                  </a:moveTo>
                  <a:cubicBezTo>
                    <a:pt x="0" y="9"/>
                    <a:pt x="3" y="0"/>
                    <a:pt x="14" y="0"/>
                  </a:cubicBezTo>
                  <a:cubicBezTo>
                    <a:pt x="25" y="0"/>
                    <a:pt x="29" y="9"/>
                    <a:pt x="29" y="19"/>
                  </a:cubicBezTo>
                  <a:cubicBezTo>
                    <a:pt x="29" y="28"/>
                    <a:pt x="25" y="37"/>
                    <a:pt x="14" y="37"/>
                  </a:cubicBezTo>
                  <a:cubicBezTo>
                    <a:pt x="3" y="37"/>
                    <a:pt x="0" y="28"/>
                    <a:pt x="0" y="19"/>
                  </a:cubicBezTo>
                  <a:close/>
                  <a:moveTo>
                    <a:pt x="23" y="19"/>
                  </a:moveTo>
                  <a:cubicBezTo>
                    <a:pt x="23" y="13"/>
                    <a:pt x="22" y="4"/>
                    <a:pt x="14" y="4"/>
                  </a:cubicBezTo>
                  <a:cubicBezTo>
                    <a:pt x="7" y="4"/>
                    <a:pt x="6" y="13"/>
                    <a:pt x="6" y="19"/>
                  </a:cubicBezTo>
                  <a:cubicBezTo>
                    <a:pt x="6" y="24"/>
                    <a:pt x="7" y="33"/>
                    <a:pt x="14" y="33"/>
                  </a:cubicBezTo>
                  <a:cubicBezTo>
                    <a:pt x="22" y="33"/>
                    <a:pt x="23" y="24"/>
                    <a:pt x="23" y="1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8" name="Rectangle 76"/>
            <p:cNvSpPr>
              <a:spLocks noChangeArrowheads="1"/>
            </p:cNvSpPr>
            <p:nvPr userDrawn="1"/>
          </p:nvSpPr>
          <p:spPr bwMode="auto">
            <a:xfrm>
              <a:off x="7183480" y="6278255"/>
              <a:ext cx="16181" cy="163158"/>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69" name="Freeform 77"/>
            <p:cNvSpPr>
              <a:spLocks noEditPoints="1"/>
            </p:cNvSpPr>
            <p:nvPr userDrawn="1"/>
          </p:nvSpPr>
          <p:spPr bwMode="auto">
            <a:xfrm>
              <a:off x="7227977" y="6326798"/>
              <a:ext cx="91692" cy="117312"/>
            </a:xfrm>
            <a:custGeom>
              <a:avLst/>
              <a:gdLst>
                <a:gd name="T0" fmla="*/ 0 w 29"/>
                <a:gd name="T1" fmla="*/ 19 h 37"/>
                <a:gd name="T2" fmla="*/ 14 w 29"/>
                <a:gd name="T3" fmla="*/ 0 h 37"/>
                <a:gd name="T4" fmla="*/ 29 w 29"/>
                <a:gd name="T5" fmla="*/ 19 h 37"/>
                <a:gd name="T6" fmla="*/ 14 w 29"/>
                <a:gd name="T7" fmla="*/ 37 h 37"/>
                <a:gd name="T8" fmla="*/ 0 w 29"/>
                <a:gd name="T9" fmla="*/ 19 h 37"/>
                <a:gd name="T10" fmla="*/ 23 w 29"/>
                <a:gd name="T11" fmla="*/ 19 h 37"/>
                <a:gd name="T12" fmla="*/ 14 w 29"/>
                <a:gd name="T13" fmla="*/ 4 h 37"/>
                <a:gd name="T14" fmla="*/ 6 w 29"/>
                <a:gd name="T15" fmla="*/ 19 h 37"/>
                <a:gd name="T16" fmla="*/ 14 w 29"/>
                <a:gd name="T17" fmla="*/ 33 h 37"/>
                <a:gd name="T18" fmla="*/ 23 w 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7">
                  <a:moveTo>
                    <a:pt x="0" y="19"/>
                  </a:moveTo>
                  <a:cubicBezTo>
                    <a:pt x="0" y="9"/>
                    <a:pt x="3" y="0"/>
                    <a:pt x="14" y="0"/>
                  </a:cubicBezTo>
                  <a:cubicBezTo>
                    <a:pt x="25" y="0"/>
                    <a:pt x="29" y="9"/>
                    <a:pt x="29" y="19"/>
                  </a:cubicBezTo>
                  <a:cubicBezTo>
                    <a:pt x="29" y="28"/>
                    <a:pt x="25" y="37"/>
                    <a:pt x="14" y="37"/>
                  </a:cubicBezTo>
                  <a:cubicBezTo>
                    <a:pt x="3" y="37"/>
                    <a:pt x="0" y="28"/>
                    <a:pt x="0" y="19"/>
                  </a:cubicBezTo>
                  <a:close/>
                  <a:moveTo>
                    <a:pt x="23" y="19"/>
                  </a:moveTo>
                  <a:cubicBezTo>
                    <a:pt x="23" y="13"/>
                    <a:pt x="22" y="4"/>
                    <a:pt x="14" y="4"/>
                  </a:cubicBezTo>
                  <a:cubicBezTo>
                    <a:pt x="7" y="4"/>
                    <a:pt x="6" y="13"/>
                    <a:pt x="6" y="19"/>
                  </a:cubicBezTo>
                  <a:cubicBezTo>
                    <a:pt x="6" y="24"/>
                    <a:pt x="7" y="33"/>
                    <a:pt x="14" y="33"/>
                  </a:cubicBezTo>
                  <a:cubicBezTo>
                    <a:pt x="22" y="33"/>
                    <a:pt x="23" y="24"/>
                    <a:pt x="23" y="1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0" name="Freeform 78"/>
            <p:cNvSpPr>
              <a:spLocks noEditPoints="1"/>
            </p:cNvSpPr>
            <p:nvPr userDrawn="1"/>
          </p:nvSpPr>
          <p:spPr bwMode="auto">
            <a:xfrm>
              <a:off x="7339895" y="6326798"/>
              <a:ext cx="82253" cy="165855"/>
            </a:xfrm>
            <a:custGeom>
              <a:avLst/>
              <a:gdLst>
                <a:gd name="T0" fmla="*/ 21 w 26"/>
                <a:gd name="T1" fmla="*/ 29 h 52"/>
                <a:gd name="T2" fmla="*/ 21 w 26"/>
                <a:gd name="T3" fmla="*/ 29 h 52"/>
                <a:gd name="T4" fmla="*/ 12 w 26"/>
                <a:gd name="T5" fmla="*/ 36 h 52"/>
                <a:gd name="T6" fmla="*/ 0 w 26"/>
                <a:gd name="T7" fmla="*/ 19 h 52"/>
                <a:gd name="T8" fmla="*/ 12 w 26"/>
                <a:gd name="T9" fmla="*/ 0 h 52"/>
                <a:gd name="T10" fmla="*/ 21 w 26"/>
                <a:gd name="T11" fmla="*/ 7 h 52"/>
                <a:gd name="T12" fmla="*/ 21 w 26"/>
                <a:gd name="T13" fmla="*/ 7 h 52"/>
                <a:gd name="T14" fmla="*/ 21 w 26"/>
                <a:gd name="T15" fmla="*/ 1 h 52"/>
                <a:gd name="T16" fmla="*/ 26 w 26"/>
                <a:gd name="T17" fmla="*/ 1 h 52"/>
                <a:gd name="T18" fmla="*/ 26 w 26"/>
                <a:gd name="T19" fmla="*/ 36 h 52"/>
                <a:gd name="T20" fmla="*/ 11 w 26"/>
                <a:gd name="T21" fmla="*/ 52 h 52"/>
                <a:gd name="T22" fmla="*/ 2 w 26"/>
                <a:gd name="T23" fmla="*/ 50 h 52"/>
                <a:gd name="T24" fmla="*/ 2 w 26"/>
                <a:gd name="T25" fmla="*/ 45 h 52"/>
                <a:gd name="T26" fmla="*/ 10 w 26"/>
                <a:gd name="T27" fmla="*/ 47 h 52"/>
                <a:gd name="T28" fmla="*/ 21 w 26"/>
                <a:gd name="T29" fmla="*/ 36 h 52"/>
                <a:gd name="T30" fmla="*/ 21 w 26"/>
                <a:gd name="T31" fmla="*/ 29 h 52"/>
                <a:gd name="T32" fmla="*/ 21 w 26"/>
                <a:gd name="T33" fmla="*/ 18 h 52"/>
                <a:gd name="T34" fmla="*/ 13 w 26"/>
                <a:gd name="T35" fmla="*/ 4 h 52"/>
                <a:gd name="T36" fmla="*/ 5 w 26"/>
                <a:gd name="T37" fmla="*/ 19 h 52"/>
                <a:gd name="T38" fmla="*/ 13 w 26"/>
                <a:gd name="T39" fmla="*/ 32 h 52"/>
                <a:gd name="T40" fmla="*/ 21 w 26"/>
                <a:gd name="T41"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52">
                  <a:moveTo>
                    <a:pt x="21" y="29"/>
                  </a:moveTo>
                  <a:cubicBezTo>
                    <a:pt x="21" y="29"/>
                    <a:pt x="21" y="29"/>
                    <a:pt x="21" y="29"/>
                  </a:cubicBezTo>
                  <a:cubicBezTo>
                    <a:pt x="19" y="34"/>
                    <a:pt x="16" y="36"/>
                    <a:pt x="12" y="36"/>
                  </a:cubicBezTo>
                  <a:cubicBezTo>
                    <a:pt x="2" y="36"/>
                    <a:pt x="0" y="27"/>
                    <a:pt x="0" y="19"/>
                  </a:cubicBezTo>
                  <a:cubicBezTo>
                    <a:pt x="0" y="11"/>
                    <a:pt x="2" y="0"/>
                    <a:pt x="12" y="0"/>
                  </a:cubicBezTo>
                  <a:cubicBezTo>
                    <a:pt x="16" y="0"/>
                    <a:pt x="20" y="3"/>
                    <a:pt x="21" y="7"/>
                  </a:cubicBezTo>
                  <a:cubicBezTo>
                    <a:pt x="21" y="7"/>
                    <a:pt x="21" y="7"/>
                    <a:pt x="21" y="7"/>
                  </a:cubicBezTo>
                  <a:cubicBezTo>
                    <a:pt x="21" y="1"/>
                    <a:pt x="21" y="1"/>
                    <a:pt x="21" y="1"/>
                  </a:cubicBezTo>
                  <a:cubicBezTo>
                    <a:pt x="26" y="1"/>
                    <a:pt x="26" y="1"/>
                    <a:pt x="26" y="1"/>
                  </a:cubicBezTo>
                  <a:cubicBezTo>
                    <a:pt x="26" y="36"/>
                    <a:pt x="26" y="36"/>
                    <a:pt x="26" y="36"/>
                  </a:cubicBezTo>
                  <a:cubicBezTo>
                    <a:pt x="26" y="46"/>
                    <a:pt x="21" y="52"/>
                    <a:pt x="11" y="52"/>
                  </a:cubicBezTo>
                  <a:cubicBezTo>
                    <a:pt x="8" y="52"/>
                    <a:pt x="5" y="51"/>
                    <a:pt x="2" y="50"/>
                  </a:cubicBezTo>
                  <a:cubicBezTo>
                    <a:pt x="2" y="45"/>
                    <a:pt x="2" y="45"/>
                    <a:pt x="2" y="45"/>
                  </a:cubicBezTo>
                  <a:cubicBezTo>
                    <a:pt x="4" y="47"/>
                    <a:pt x="7" y="47"/>
                    <a:pt x="10" y="47"/>
                  </a:cubicBezTo>
                  <a:cubicBezTo>
                    <a:pt x="18" y="47"/>
                    <a:pt x="21" y="43"/>
                    <a:pt x="21" y="36"/>
                  </a:cubicBezTo>
                  <a:lnTo>
                    <a:pt x="21" y="29"/>
                  </a:lnTo>
                  <a:close/>
                  <a:moveTo>
                    <a:pt x="21" y="18"/>
                  </a:moveTo>
                  <a:cubicBezTo>
                    <a:pt x="21" y="13"/>
                    <a:pt x="19" y="4"/>
                    <a:pt x="13" y="4"/>
                  </a:cubicBezTo>
                  <a:cubicBezTo>
                    <a:pt x="6" y="4"/>
                    <a:pt x="5" y="14"/>
                    <a:pt x="5" y="19"/>
                  </a:cubicBezTo>
                  <a:cubicBezTo>
                    <a:pt x="5" y="23"/>
                    <a:pt x="6" y="32"/>
                    <a:pt x="13" y="32"/>
                  </a:cubicBezTo>
                  <a:cubicBezTo>
                    <a:pt x="19" y="32"/>
                    <a:pt x="21" y="23"/>
                    <a:pt x="21" y="18"/>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1" name="Freeform 79"/>
            <p:cNvSpPr>
              <a:spLocks/>
            </p:cNvSpPr>
            <p:nvPr userDrawn="1"/>
          </p:nvSpPr>
          <p:spPr bwMode="auto">
            <a:xfrm>
              <a:off x="7441026" y="6329494"/>
              <a:ext cx="95737" cy="156416"/>
            </a:xfrm>
            <a:custGeom>
              <a:avLst/>
              <a:gdLst>
                <a:gd name="T0" fmla="*/ 19 w 71"/>
                <a:gd name="T1" fmla="*/ 116 h 116"/>
                <a:gd name="T2" fmla="*/ 31 w 71"/>
                <a:gd name="T3" fmla="*/ 83 h 116"/>
                <a:gd name="T4" fmla="*/ 0 w 71"/>
                <a:gd name="T5" fmla="*/ 0 h 116"/>
                <a:gd name="T6" fmla="*/ 12 w 71"/>
                <a:gd name="T7" fmla="*/ 0 h 116"/>
                <a:gd name="T8" fmla="*/ 36 w 71"/>
                <a:gd name="T9" fmla="*/ 66 h 116"/>
                <a:gd name="T10" fmla="*/ 36 w 71"/>
                <a:gd name="T11" fmla="*/ 66 h 116"/>
                <a:gd name="T12" fmla="*/ 59 w 71"/>
                <a:gd name="T13" fmla="*/ 0 h 116"/>
                <a:gd name="T14" fmla="*/ 71 w 71"/>
                <a:gd name="T15" fmla="*/ 0 h 116"/>
                <a:gd name="T16" fmla="*/ 31 w 71"/>
                <a:gd name="T17" fmla="*/ 116 h 116"/>
                <a:gd name="T18" fmla="*/ 19 w 71"/>
                <a:gd name="T1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16">
                  <a:moveTo>
                    <a:pt x="19" y="116"/>
                  </a:moveTo>
                  <a:lnTo>
                    <a:pt x="31" y="83"/>
                  </a:lnTo>
                  <a:lnTo>
                    <a:pt x="0" y="0"/>
                  </a:lnTo>
                  <a:lnTo>
                    <a:pt x="12" y="0"/>
                  </a:lnTo>
                  <a:lnTo>
                    <a:pt x="36" y="66"/>
                  </a:lnTo>
                  <a:lnTo>
                    <a:pt x="36" y="66"/>
                  </a:lnTo>
                  <a:lnTo>
                    <a:pt x="59" y="0"/>
                  </a:lnTo>
                  <a:lnTo>
                    <a:pt x="71" y="0"/>
                  </a:lnTo>
                  <a:lnTo>
                    <a:pt x="31" y="116"/>
                  </a:lnTo>
                  <a:lnTo>
                    <a:pt x="19" y="11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2" name="Rectangle 80"/>
            <p:cNvSpPr>
              <a:spLocks noChangeArrowheads="1"/>
            </p:cNvSpPr>
            <p:nvPr userDrawn="1"/>
          </p:nvSpPr>
          <p:spPr bwMode="auto">
            <a:xfrm>
              <a:off x="7616318" y="6268816"/>
              <a:ext cx="13484" cy="226533"/>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3" name="Freeform 81"/>
            <p:cNvSpPr>
              <a:spLocks noEditPoints="1"/>
            </p:cNvSpPr>
            <p:nvPr userDrawn="1"/>
          </p:nvSpPr>
          <p:spPr bwMode="auto">
            <a:xfrm>
              <a:off x="7718797" y="6275558"/>
              <a:ext cx="114615" cy="168551"/>
            </a:xfrm>
            <a:custGeom>
              <a:avLst/>
              <a:gdLst>
                <a:gd name="T0" fmla="*/ 0 w 36"/>
                <a:gd name="T1" fmla="*/ 27 h 53"/>
                <a:gd name="T2" fmla="*/ 18 w 36"/>
                <a:gd name="T3" fmla="*/ 0 h 53"/>
                <a:gd name="T4" fmla="*/ 36 w 36"/>
                <a:gd name="T5" fmla="*/ 27 h 53"/>
                <a:gd name="T6" fmla="*/ 18 w 36"/>
                <a:gd name="T7" fmla="*/ 53 h 53"/>
                <a:gd name="T8" fmla="*/ 0 w 36"/>
                <a:gd name="T9" fmla="*/ 27 h 53"/>
                <a:gd name="T10" fmla="*/ 30 w 36"/>
                <a:gd name="T11" fmla="*/ 27 h 53"/>
                <a:gd name="T12" fmla="*/ 18 w 36"/>
                <a:gd name="T13" fmla="*/ 5 h 53"/>
                <a:gd name="T14" fmla="*/ 6 w 36"/>
                <a:gd name="T15" fmla="*/ 27 h 53"/>
                <a:gd name="T16" fmla="*/ 18 w 36"/>
                <a:gd name="T17" fmla="*/ 48 h 53"/>
                <a:gd name="T18" fmla="*/ 30 w 36"/>
                <a:gd name="T19"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3">
                  <a:moveTo>
                    <a:pt x="0" y="27"/>
                  </a:moveTo>
                  <a:cubicBezTo>
                    <a:pt x="0" y="14"/>
                    <a:pt x="3" y="0"/>
                    <a:pt x="18" y="0"/>
                  </a:cubicBezTo>
                  <a:cubicBezTo>
                    <a:pt x="33" y="0"/>
                    <a:pt x="36" y="14"/>
                    <a:pt x="36" y="27"/>
                  </a:cubicBezTo>
                  <a:cubicBezTo>
                    <a:pt x="36" y="39"/>
                    <a:pt x="33" y="53"/>
                    <a:pt x="18" y="53"/>
                  </a:cubicBezTo>
                  <a:cubicBezTo>
                    <a:pt x="3" y="53"/>
                    <a:pt x="0" y="39"/>
                    <a:pt x="0" y="27"/>
                  </a:cubicBezTo>
                  <a:close/>
                  <a:moveTo>
                    <a:pt x="30" y="27"/>
                  </a:moveTo>
                  <a:cubicBezTo>
                    <a:pt x="30" y="19"/>
                    <a:pt x="29" y="5"/>
                    <a:pt x="18" y="5"/>
                  </a:cubicBezTo>
                  <a:cubicBezTo>
                    <a:pt x="7" y="5"/>
                    <a:pt x="6" y="19"/>
                    <a:pt x="6" y="27"/>
                  </a:cubicBezTo>
                  <a:cubicBezTo>
                    <a:pt x="6" y="35"/>
                    <a:pt x="7" y="48"/>
                    <a:pt x="18" y="48"/>
                  </a:cubicBezTo>
                  <a:cubicBezTo>
                    <a:pt x="29" y="48"/>
                    <a:pt x="30" y="34"/>
                    <a:pt x="30" y="2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4" name="Freeform 82"/>
            <p:cNvSpPr>
              <a:spLocks noEditPoints="1"/>
            </p:cNvSpPr>
            <p:nvPr userDrawn="1"/>
          </p:nvSpPr>
          <p:spPr bwMode="auto">
            <a:xfrm>
              <a:off x="7861728" y="6326798"/>
              <a:ext cx="86298" cy="165855"/>
            </a:xfrm>
            <a:custGeom>
              <a:avLst/>
              <a:gdLst>
                <a:gd name="T0" fmla="*/ 0 w 27"/>
                <a:gd name="T1" fmla="*/ 52 h 52"/>
                <a:gd name="T2" fmla="*/ 0 w 27"/>
                <a:gd name="T3" fmla="*/ 1 h 52"/>
                <a:gd name="T4" fmla="*/ 5 w 27"/>
                <a:gd name="T5" fmla="*/ 1 h 52"/>
                <a:gd name="T6" fmla="*/ 5 w 27"/>
                <a:gd name="T7" fmla="*/ 7 h 52"/>
                <a:gd name="T8" fmla="*/ 6 w 27"/>
                <a:gd name="T9" fmla="*/ 7 h 52"/>
                <a:gd name="T10" fmla="*/ 15 w 27"/>
                <a:gd name="T11" fmla="*/ 0 h 52"/>
                <a:gd name="T12" fmla="*/ 27 w 27"/>
                <a:gd name="T13" fmla="*/ 18 h 52"/>
                <a:gd name="T14" fmla="*/ 15 w 27"/>
                <a:gd name="T15" fmla="*/ 37 h 52"/>
                <a:gd name="T16" fmla="*/ 6 w 27"/>
                <a:gd name="T17" fmla="*/ 30 h 52"/>
                <a:gd name="T18" fmla="*/ 5 w 27"/>
                <a:gd name="T19" fmla="*/ 30 h 52"/>
                <a:gd name="T20" fmla="*/ 5 w 27"/>
                <a:gd name="T21" fmla="*/ 52 h 52"/>
                <a:gd name="T22" fmla="*/ 0 w 27"/>
                <a:gd name="T23" fmla="*/ 52 h 52"/>
                <a:gd name="T24" fmla="*/ 21 w 27"/>
                <a:gd name="T25" fmla="*/ 17 h 52"/>
                <a:gd name="T26" fmla="*/ 14 w 27"/>
                <a:gd name="T27" fmla="*/ 4 h 52"/>
                <a:gd name="T28" fmla="*/ 5 w 27"/>
                <a:gd name="T29" fmla="*/ 18 h 52"/>
                <a:gd name="T30" fmla="*/ 14 w 27"/>
                <a:gd name="T31" fmla="*/ 33 h 52"/>
                <a:gd name="T32" fmla="*/ 21 w 27"/>
                <a:gd name="T33" fmla="*/ 1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52">
                  <a:moveTo>
                    <a:pt x="0" y="52"/>
                  </a:moveTo>
                  <a:cubicBezTo>
                    <a:pt x="0" y="1"/>
                    <a:pt x="0" y="1"/>
                    <a:pt x="0" y="1"/>
                  </a:cubicBezTo>
                  <a:cubicBezTo>
                    <a:pt x="5" y="1"/>
                    <a:pt x="5" y="1"/>
                    <a:pt x="5" y="1"/>
                  </a:cubicBezTo>
                  <a:cubicBezTo>
                    <a:pt x="5" y="7"/>
                    <a:pt x="5" y="7"/>
                    <a:pt x="5" y="7"/>
                  </a:cubicBezTo>
                  <a:cubicBezTo>
                    <a:pt x="6" y="7"/>
                    <a:pt x="6" y="7"/>
                    <a:pt x="6" y="7"/>
                  </a:cubicBezTo>
                  <a:cubicBezTo>
                    <a:pt x="7" y="3"/>
                    <a:pt x="10" y="0"/>
                    <a:pt x="15" y="0"/>
                  </a:cubicBezTo>
                  <a:cubicBezTo>
                    <a:pt x="25" y="0"/>
                    <a:pt x="27" y="10"/>
                    <a:pt x="27" y="18"/>
                  </a:cubicBezTo>
                  <a:cubicBezTo>
                    <a:pt x="27" y="26"/>
                    <a:pt x="24" y="37"/>
                    <a:pt x="15" y="37"/>
                  </a:cubicBezTo>
                  <a:cubicBezTo>
                    <a:pt x="10" y="37"/>
                    <a:pt x="7" y="35"/>
                    <a:pt x="6" y="30"/>
                  </a:cubicBezTo>
                  <a:cubicBezTo>
                    <a:pt x="5" y="30"/>
                    <a:pt x="5" y="30"/>
                    <a:pt x="5" y="30"/>
                  </a:cubicBezTo>
                  <a:cubicBezTo>
                    <a:pt x="5" y="52"/>
                    <a:pt x="5" y="52"/>
                    <a:pt x="5" y="52"/>
                  </a:cubicBezTo>
                  <a:lnTo>
                    <a:pt x="0" y="52"/>
                  </a:lnTo>
                  <a:close/>
                  <a:moveTo>
                    <a:pt x="21" y="17"/>
                  </a:moveTo>
                  <a:cubicBezTo>
                    <a:pt x="21" y="12"/>
                    <a:pt x="20" y="4"/>
                    <a:pt x="14" y="4"/>
                  </a:cubicBezTo>
                  <a:cubicBezTo>
                    <a:pt x="7" y="4"/>
                    <a:pt x="5" y="14"/>
                    <a:pt x="5" y="18"/>
                  </a:cubicBezTo>
                  <a:cubicBezTo>
                    <a:pt x="5" y="23"/>
                    <a:pt x="7" y="33"/>
                    <a:pt x="14" y="33"/>
                  </a:cubicBezTo>
                  <a:cubicBezTo>
                    <a:pt x="20" y="33"/>
                    <a:pt x="21" y="22"/>
                    <a:pt x="21" y="1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5" name="Freeform 83"/>
            <p:cNvSpPr>
              <a:spLocks noEditPoints="1"/>
            </p:cNvSpPr>
            <p:nvPr userDrawn="1"/>
          </p:nvSpPr>
          <p:spPr bwMode="auto">
            <a:xfrm>
              <a:off x="7966904" y="6326798"/>
              <a:ext cx="82253" cy="117312"/>
            </a:xfrm>
            <a:custGeom>
              <a:avLst/>
              <a:gdLst>
                <a:gd name="T0" fmla="*/ 25 w 26"/>
                <a:gd name="T1" fmla="*/ 36 h 37"/>
                <a:gd name="T2" fmla="*/ 17 w 26"/>
                <a:gd name="T3" fmla="*/ 37 h 37"/>
                <a:gd name="T4" fmla="*/ 0 w 26"/>
                <a:gd name="T5" fmla="*/ 17 h 37"/>
                <a:gd name="T6" fmla="*/ 14 w 26"/>
                <a:gd name="T7" fmla="*/ 0 h 37"/>
                <a:gd name="T8" fmla="*/ 26 w 26"/>
                <a:gd name="T9" fmla="*/ 14 h 37"/>
                <a:gd name="T10" fmla="*/ 26 w 26"/>
                <a:gd name="T11" fmla="*/ 15 h 37"/>
                <a:gd name="T12" fmla="*/ 6 w 26"/>
                <a:gd name="T13" fmla="*/ 15 h 37"/>
                <a:gd name="T14" fmla="*/ 6 w 26"/>
                <a:gd name="T15" fmla="*/ 17 h 37"/>
                <a:gd name="T16" fmla="*/ 18 w 26"/>
                <a:gd name="T17" fmla="*/ 33 h 37"/>
                <a:gd name="T18" fmla="*/ 25 w 26"/>
                <a:gd name="T19" fmla="*/ 32 h 37"/>
                <a:gd name="T20" fmla="*/ 25 w 26"/>
                <a:gd name="T21" fmla="*/ 36 h 37"/>
                <a:gd name="T22" fmla="*/ 20 w 26"/>
                <a:gd name="T23" fmla="*/ 11 h 37"/>
                <a:gd name="T24" fmla="*/ 13 w 26"/>
                <a:gd name="T25" fmla="*/ 4 h 37"/>
                <a:gd name="T26" fmla="*/ 6 w 26"/>
                <a:gd name="T27" fmla="*/ 11 h 37"/>
                <a:gd name="T28" fmla="*/ 20 w 26"/>
                <a:gd name="T29"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7">
                  <a:moveTo>
                    <a:pt x="25" y="36"/>
                  </a:moveTo>
                  <a:cubicBezTo>
                    <a:pt x="22" y="37"/>
                    <a:pt x="20" y="37"/>
                    <a:pt x="17" y="37"/>
                  </a:cubicBezTo>
                  <a:cubicBezTo>
                    <a:pt x="5" y="37"/>
                    <a:pt x="0" y="29"/>
                    <a:pt x="0" y="17"/>
                  </a:cubicBezTo>
                  <a:cubicBezTo>
                    <a:pt x="0" y="8"/>
                    <a:pt x="3" y="0"/>
                    <a:pt x="14" y="0"/>
                  </a:cubicBezTo>
                  <a:cubicBezTo>
                    <a:pt x="22" y="0"/>
                    <a:pt x="26" y="6"/>
                    <a:pt x="26" y="14"/>
                  </a:cubicBezTo>
                  <a:cubicBezTo>
                    <a:pt x="26" y="15"/>
                    <a:pt x="26" y="15"/>
                    <a:pt x="26" y="15"/>
                  </a:cubicBezTo>
                  <a:cubicBezTo>
                    <a:pt x="6" y="15"/>
                    <a:pt x="6" y="15"/>
                    <a:pt x="6" y="15"/>
                  </a:cubicBezTo>
                  <a:cubicBezTo>
                    <a:pt x="6" y="17"/>
                    <a:pt x="6" y="17"/>
                    <a:pt x="6" y="17"/>
                  </a:cubicBezTo>
                  <a:cubicBezTo>
                    <a:pt x="6" y="25"/>
                    <a:pt x="9" y="33"/>
                    <a:pt x="18" y="33"/>
                  </a:cubicBezTo>
                  <a:cubicBezTo>
                    <a:pt x="21" y="33"/>
                    <a:pt x="23" y="32"/>
                    <a:pt x="25" y="32"/>
                  </a:cubicBezTo>
                  <a:lnTo>
                    <a:pt x="25" y="36"/>
                  </a:lnTo>
                  <a:close/>
                  <a:moveTo>
                    <a:pt x="20" y="11"/>
                  </a:moveTo>
                  <a:cubicBezTo>
                    <a:pt x="20" y="7"/>
                    <a:pt x="17" y="4"/>
                    <a:pt x="13" y="4"/>
                  </a:cubicBezTo>
                  <a:cubicBezTo>
                    <a:pt x="9" y="4"/>
                    <a:pt x="7" y="7"/>
                    <a:pt x="6" y="11"/>
                  </a:cubicBezTo>
                  <a:lnTo>
                    <a:pt x="20" y="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6" name="Freeform 84"/>
            <p:cNvSpPr>
              <a:spLocks/>
            </p:cNvSpPr>
            <p:nvPr userDrawn="1"/>
          </p:nvSpPr>
          <p:spPr bwMode="auto">
            <a:xfrm>
              <a:off x="8074777" y="6326798"/>
              <a:ext cx="53936" cy="114615"/>
            </a:xfrm>
            <a:custGeom>
              <a:avLst/>
              <a:gdLst>
                <a:gd name="T0" fmla="*/ 0 w 17"/>
                <a:gd name="T1" fmla="*/ 36 h 36"/>
                <a:gd name="T2" fmla="*/ 0 w 17"/>
                <a:gd name="T3" fmla="*/ 1 h 36"/>
                <a:gd name="T4" fmla="*/ 5 w 17"/>
                <a:gd name="T5" fmla="*/ 1 h 36"/>
                <a:gd name="T6" fmla="*/ 5 w 17"/>
                <a:gd name="T7" fmla="*/ 8 h 36"/>
                <a:gd name="T8" fmla="*/ 5 w 17"/>
                <a:gd name="T9" fmla="*/ 8 h 36"/>
                <a:gd name="T10" fmla="*/ 17 w 17"/>
                <a:gd name="T11" fmla="*/ 0 h 36"/>
                <a:gd name="T12" fmla="*/ 17 w 17"/>
                <a:gd name="T13" fmla="*/ 6 h 36"/>
                <a:gd name="T14" fmla="*/ 5 w 17"/>
                <a:gd name="T15" fmla="*/ 22 h 36"/>
                <a:gd name="T16" fmla="*/ 5 w 17"/>
                <a:gd name="T17" fmla="*/ 36 h 36"/>
                <a:gd name="T18" fmla="*/ 0 w 17"/>
                <a:gd name="T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36">
                  <a:moveTo>
                    <a:pt x="0" y="36"/>
                  </a:moveTo>
                  <a:cubicBezTo>
                    <a:pt x="0" y="1"/>
                    <a:pt x="0" y="1"/>
                    <a:pt x="0" y="1"/>
                  </a:cubicBezTo>
                  <a:cubicBezTo>
                    <a:pt x="5" y="1"/>
                    <a:pt x="5" y="1"/>
                    <a:pt x="5" y="1"/>
                  </a:cubicBezTo>
                  <a:cubicBezTo>
                    <a:pt x="5" y="8"/>
                    <a:pt x="5" y="8"/>
                    <a:pt x="5" y="8"/>
                  </a:cubicBezTo>
                  <a:cubicBezTo>
                    <a:pt x="5" y="8"/>
                    <a:pt x="5" y="8"/>
                    <a:pt x="5" y="8"/>
                  </a:cubicBezTo>
                  <a:cubicBezTo>
                    <a:pt x="8" y="3"/>
                    <a:pt x="12" y="0"/>
                    <a:pt x="17" y="0"/>
                  </a:cubicBezTo>
                  <a:cubicBezTo>
                    <a:pt x="17" y="6"/>
                    <a:pt x="17" y="6"/>
                    <a:pt x="17" y="6"/>
                  </a:cubicBezTo>
                  <a:cubicBezTo>
                    <a:pt x="8" y="6"/>
                    <a:pt x="5" y="14"/>
                    <a:pt x="5" y="22"/>
                  </a:cubicBezTo>
                  <a:cubicBezTo>
                    <a:pt x="5" y="36"/>
                    <a:pt x="5" y="36"/>
                    <a:pt x="5" y="36"/>
                  </a:cubicBezTo>
                  <a:lnTo>
                    <a:pt x="0" y="3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7" name="Freeform 85"/>
            <p:cNvSpPr>
              <a:spLocks noEditPoints="1"/>
            </p:cNvSpPr>
            <p:nvPr userDrawn="1"/>
          </p:nvSpPr>
          <p:spPr bwMode="auto">
            <a:xfrm>
              <a:off x="8139500" y="6326798"/>
              <a:ext cx="79556" cy="117312"/>
            </a:xfrm>
            <a:custGeom>
              <a:avLst/>
              <a:gdLst>
                <a:gd name="T0" fmla="*/ 20 w 25"/>
                <a:gd name="T1" fmla="*/ 36 h 37"/>
                <a:gd name="T2" fmla="*/ 20 w 25"/>
                <a:gd name="T3" fmla="*/ 32 h 37"/>
                <a:gd name="T4" fmla="*/ 20 w 25"/>
                <a:gd name="T5" fmla="*/ 32 h 37"/>
                <a:gd name="T6" fmla="*/ 10 w 25"/>
                <a:gd name="T7" fmla="*/ 37 h 37"/>
                <a:gd name="T8" fmla="*/ 0 w 25"/>
                <a:gd name="T9" fmla="*/ 27 h 37"/>
                <a:gd name="T10" fmla="*/ 20 w 25"/>
                <a:gd name="T11" fmla="*/ 16 h 37"/>
                <a:gd name="T12" fmla="*/ 20 w 25"/>
                <a:gd name="T13" fmla="*/ 15 h 37"/>
                <a:gd name="T14" fmla="*/ 14 w 25"/>
                <a:gd name="T15" fmla="*/ 4 h 37"/>
                <a:gd name="T16" fmla="*/ 6 w 25"/>
                <a:gd name="T17" fmla="*/ 10 h 37"/>
                <a:gd name="T18" fmla="*/ 1 w 25"/>
                <a:gd name="T19" fmla="*/ 10 h 37"/>
                <a:gd name="T20" fmla="*/ 14 w 25"/>
                <a:gd name="T21" fmla="*/ 0 h 37"/>
                <a:gd name="T22" fmla="*/ 25 w 25"/>
                <a:gd name="T23" fmla="*/ 12 h 37"/>
                <a:gd name="T24" fmla="*/ 25 w 25"/>
                <a:gd name="T25" fmla="*/ 36 h 37"/>
                <a:gd name="T26" fmla="*/ 20 w 25"/>
                <a:gd name="T27" fmla="*/ 36 h 37"/>
                <a:gd name="T28" fmla="*/ 17 w 25"/>
                <a:gd name="T29" fmla="*/ 20 h 37"/>
                <a:gd name="T30" fmla="*/ 6 w 25"/>
                <a:gd name="T31" fmla="*/ 28 h 37"/>
                <a:gd name="T32" fmla="*/ 11 w 25"/>
                <a:gd name="T33" fmla="*/ 33 h 37"/>
                <a:gd name="T34" fmla="*/ 19 w 25"/>
                <a:gd name="T35" fmla="*/ 27 h 37"/>
                <a:gd name="T36" fmla="*/ 20 w 25"/>
                <a:gd name="T37" fmla="*/ 20 h 37"/>
                <a:gd name="T38" fmla="*/ 17 w 25"/>
                <a:gd name="T39"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7">
                  <a:moveTo>
                    <a:pt x="20" y="36"/>
                  </a:moveTo>
                  <a:cubicBezTo>
                    <a:pt x="20" y="32"/>
                    <a:pt x="20" y="32"/>
                    <a:pt x="20" y="32"/>
                  </a:cubicBezTo>
                  <a:cubicBezTo>
                    <a:pt x="20" y="32"/>
                    <a:pt x="20" y="32"/>
                    <a:pt x="20" y="32"/>
                  </a:cubicBezTo>
                  <a:cubicBezTo>
                    <a:pt x="18" y="35"/>
                    <a:pt x="13" y="37"/>
                    <a:pt x="10" y="37"/>
                  </a:cubicBezTo>
                  <a:cubicBezTo>
                    <a:pt x="3" y="37"/>
                    <a:pt x="0" y="33"/>
                    <a:pt x="0" y="27"/>
                  </a:cubicBezTo>
                  <a:cubicBezTo>
                    <a:pt x="0" y="19"/>
                    <a:pt x="9" y="16"/>
                    <a:pt x="20" y="16"/>
                  </a:cubicBezTo>
                  <a:cubicBezTo>
                    <a:pt x="20" y="15"/>
                    <a:pt x="20" y="15"/>
                    <a:pt x="20" y="15"/>
                  </a:cubicBezTo>
                  <a:cubicBezTo>
                    <a:pt x="20" y="10"/>
                    <a:pt x="21" y="4"/>
                    <a:pt x="14" y="4"/>
                  </a:cubicBezTo>
                  <a:cubicBezTo>
                    <a:pt x="9" y="4"/>
                    <a:pt x="7" y="6"/>
                    <a:pt x="6" y="10"/>
                  </a:cubicBezTo>
                  <a:cubicBezTo>
                    <a:pt x="1" y="10"/>
                    <a:pt x="1" y="10"/>
                    <a:pt x="1" y="10"/>
                  </a:cubicBezTo>
                  <a:cubicBezTo>
                    <a:pt x="1" y="3"/>
                    <a:pt x="7" y="0"/>
                    <a:pt x="14" y="0"/>
                  </a:cubicBezTo>
                  <a:cubicBezTo>
                    <a:pt x="22" y="0"/>
                    <a:pt x="25" y="4"/>
                    <a:pt x="25" y="12"/>
                  </a:cubicBezTo>
                  <a:cubicBezTo>
                    <a:pt x="25" y="36"/>
                    <a:pt x="25" y="36"/>
                    <a:pt x="25" y="36"/>
                  </a:cubicBezTo>
                  <a:lnTo>
                    <a:pt x="20" y="36"/>
                  </a:lnTo>
                  <a:close/>
                  <a:moveTo>
                    <a:pt x="17" y="20"/>
                  </a:moveTo>
                  <a:cubicBezTo>
                    <a:pt x="13" y="20"/>
                    <a:pt x="6" y="22"/>
                    <a:pt x="6" y="28"/>
                  </a:cubicBezTo>
                  <a:cubicBezTo>
                    <a:pt x="6" y="31"/>
                    <a:pt x="8" y="33"/>
                    <a:pt x="11" y="33"/>
                  </a:cubicBezTo>
                  <a:cubicBezTo>
                    <a:pt x="14" y="33"/>
                    <a:pt x="18" y="31"/>
                    <a:pt x="19" y="27"/>
                  </a:cubicBezTo>
                  <a:cubicBezTo>
                    <a:pt x="20" y="25"/>
                    <a:pt x="20" y="23"/>
                    <a:pt x="20" y="20"/>
                  </a:cubicBezTo>
                  <a:lnTo>
                    <a:pt x="17" y="2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8" name="Freeform 86"/>
            <p:cNvSpPr>
              <a:spLocks/>
            </p:cNvSpPr>
            <p:nvPr userDrawn="1"/>
          </p:nvSpPr>
          <p:spPr bwMode="auto">
            <a:xfrm>
              <a:off x="8244676" y="6294436"/>
              <a:ext cx="63375" cy="149674"/>
            </a:xfrm>
            <a:custGeom>
              <a:avLst/>
              <a:gdLst>
                <a:gd name="T0" fmla="*/ 20 w 20"/>
                <a:gd name="T1" fmla="*/ 47 h 47"/>
                <a:gd name="T2" fmla="*/ 16 w 20"/>
                <a:gd name="T3" fmla="*/ 47 h 47"/>
                <a:gd name="T4" fmla="*/ 6 w 20"/>
                <a:gd name="T5" fmla="*/ 38 h 47"/>
                <a:gd name="T6" fmla="*/ 6 w 20"/>
                <a:gd name="T7" fmla="*/ 15 h 47"/>
                <a:gd name="T8" fmla="*/ 0 w 20"/>
                <a:gd name="T9" fmla="*/ 15 h 47"/>
                <a:gd name="T10" fmla="*/ 0 w 20"/>
                <a:gd name="T11" fmla="*/ 11 h 47"/>
                <a:gd name="T12" fmla="*/ 6 w 20"/>
                <a:gd name="T13" fmla="*/ 11 h 47"/>
                <a:gd name="T14" fmla="*/ 6 w 20"/>
                <a:gd name="T15" fmla="*/ 3 h 47"/>
                <a:gd name="T16" fmla="*/ 11 w 20"/>
                <a:gd name="T17" fmla="*/ 0 h 47"/>
                <a:gd name="T18" fmla="*/ 11 w 20"/>
                <a:gd name="T19" fmla="*/ 11 h 47"/>
                <a:gd name="T20" fmla="*/ 20 w 20"/>
                <a:gd name="T21" fmla="*/ 11 h 47"/>
                <a:gd name="T22" fmla="*/ 20 w 20"/>
                <a:gd name="T23" fmla="*/ 15 h 47"/>
                <a:gd name="T24" fmla="*/ 11 w 20"/>
                <a:gd name="T25" fmla="*/ 15 h 47"/>
                <a:gd name="T26" fmla="*/ 11 w 20"/>
                <a:gd name="T27" fmla="*/ 37 h 47"/>
                <a:gd name="T28" fmla="*/ 17 w 20"/>
                <a:gd name="T29" fmla="*/ 43 h 47"/>
                <a:gd name="T30" fmla="*/ 20 w 20"/>
                <a:gd name="T31" fmla="*/ 42 h 47"/>
                <a:gd name="T32" fmla="*/ 20 w 20"/>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47">
                  <a:moveTo>
                    <a:pt x="20" y="47"/>
                  </a:moveTo>
                  <a:cubicBezTo>
                    <a:pt x="19" y="47"/>
                    <a:pt x="17" y="47"/>
                    <a:pt x="16" y="47"/>
                  </a:cubicBezTo>
                  <a:cubicBezTo>
                    <a:pt x="9" y="47"/>
                    <a:pt x="6" y="45"/>
                    <a:pt x="6" y="38"/>
                  </a:cubicBezTo>
                  <a:cubicBezTo>
                    <a:pt x="6" y="15"/>
                    <a:pt x="6" y="15"/>
                    <a:pt x="6" y="15"/>
                  </a:cubicBezTo>
                  <a:cubicBezTo>
                    <a:pt x="0" y="15"/>
                    <a:pt x="0" y="15"/>
                    <a:pt x="0" y="15"/>
                  </a:cubicBezTo>
                  <a:cubicBezTo>
                    <a:pt x="0" y="11"/>
                    <a:pt x="0" y="11"/>
                    <a:pt x="0" y="11"/>
                  </a:cubicBezTo>
                  <a:cubicBezTo>
                    <a:pt x="6" y="11"/>
                    <a:pt x="6" y="11"/>
                    <a:pt x="6" y="11"/>
                  </a:cubicBezTo>
                  <a:cubicBezTo>
                    <a:pt x="6" y="3"/>
                    <a:pt x="6" y="3"/>
                    <a:pt x="6" y="3"/>
                  </a:cubicBezTo>
                  <a:cubicBezTo>
                    <a:pt x="11" y="0"/>
                    <a:pt x="11" y="0"/>
                    <a:pt x="11" y="0"/>
                  </a:cubicBezTo>
                  <a:cubicBezTo>
                    <a:pt x="11" y="11"/>
                    <a:pt x="11" y="11"/>
                    <a:pt x="11" y="11"/>
                  </a:cubicBezTo>
                  <a:cubicBezTo>
                    <a:pt x="20" y="11"/>
                    <a:pt x="20" y="11"/>
                    <a:pt x="20" y="11"/>
                  </a:cubicBezTo>
                  <a:cubicBezTo>
                    <a:pt x="20" y="15"/>
                    <a:pt x="20" y="15"/>
                    <a:pt x="20" y="15"/>
                  </a:cubicBezTo>
                  <a:cubicBezTo>
                    <a:pt x="11" y="15"/>
                    <a:pt x="11" y="15"/>
                    <a:pt x="11" y="15"/>
                  </a:cubicBezTo>
                  <a:cubicBezTo>
                    <a:pt x="11" y="37"/>
                    <a:pt x="11" y="37"/>
                    <a:pt x="11" y="37"/>
                  </a:cubicBezTo>
                  <a:cubicBezTo>
                    <a:pt x="11" y="41"/>
                    <a:pt x="13" y="43"/>
                    <a:pt x="17" y="43"/>
                  </a:cubicBezTo>
                  <a:cubicBezTo>
                    <a:pt x="18" y="43"/>
                    <a:pt x="19" y="43"/>
                    <a:pt x="20" y="42"/>
                  </a:cubicBezTo>
                  <a:lnTo>
                    <a:pt x="20" y="4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79" name="Freeform 87"/>
            <p:cNvSpPr>
              <a:spLocks noEditPoints="1"/>
            </p:cNvSpPr>
            <p:nvPr userDrawn="1"/>
          </p:nvSpPr>
          <p:spPr bwMode="auto">
            <a:xfrm>
              <a:off x="8329625" y="6278255"/>
              <a:ext cx="22923" cy="163158"/>
            </a:xfrm>
            <a:custGeom>
              <a:avLst/>
              <a:gdLst>
                <a:gd name="T0" fmla="*/ 0 w 17"/>
                <a:gd name="T1" fmla="*/ 17 h 121"/>
                <a:gd name="T2" fmla="*/ 0 w 17"/>
                <a:gd name="T3" fmla="*/ 0 h 121"/>
                <a:gd name="T4" fmla="*/ 17 w 17"/>
                <a:gd name="T5" fmla="*/ 0 h 121"/>
                <a:gd name="T6" fmla="*/ 17 w 17"/>
                <a:gd name="T7" fmla="*/ 17 h 121"/>
                <a:gd name="T8" fmla="*/ 0 w 17"/>
                <a:gd name="T9" fmla="*/ 17 h 121"/>
                <a:gd name="T10" fmla="*/ 3 w 17"/>
                <a:gd name="T11" fmla="*/ 121 h 121"/>
                <a:gd name="T12" fmla="*/ 3 w 17"/>
                <a:gd name="T13" fmla="*/ 38 h 121"/>
                <a:gd name="T14" fmla="*/ 14 w 17"/>
                <a:gd name="T15" fmla="*/ 38 h 121"/>
                <a:gd name="T16" fmla="*/ 14 w 17"/>
                <a:gd name="T17" fmla="*/ 121 h 121"/>
                <a:gd name="T18" fmla="*/ 3 w 17"/>
                <a:gd name="T1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1">
                  <a:moveTo>
                    <a:pt x="0" y="17"/>
                  </a:moveTo>
                  <a:lnTo>
                    <a:pt x="0" y="0"/>
                  </a:lnTo>
                  <a:lnTo>
                    <a:pt x="17" y="0"/>
                  </a:lnTo>
                  <a:lnTo>
                    <a:pt x="17" y="17"/>
                  </a:lnTo>
                  <a:lnTo>
                    <a:pt x="0" y="17"/>
                  </a:lnTo>
                  <a:close/>
                  <a:moveTo>
                    <a:pt x="3" y="121"/>
                  </a:moveTo>
                  <a:lnTo>
                    <a:pt x="3" y="38"/>
                  </a:lnTo>
                  <a:lnTo>
                    <a:pt x="14" y="38"/>
                  </a:lnTo>
                  <a:lnTo>
                    <a:pt x="14" y="121"/>
                  </a:lnTo>
                  <a:lnTo>
                    <a:pt x="3" y="12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80" name="Freeform 88"/>
            <p:cNvSpPr>
              <a:spLocks noEditPoints="1"/>
            </p:cNvSpPr>
            <p:nvPr userDrawn="1"/>
          </p:nvSpPr>
          <p:spPr bwMode="auto">
            <a:xfrm>
              <a:off x="8378168" y="6326798"/>
              <a:ext cx="91692" cy="117312"/>
            </a:xfrm>
            <a:custGeom>
              <a:avLst/>
              <a:gdLst>
                <a:gd name="T0" fmla="*/ 0 w 29"/>
                <a:gd name="T1" fmla="*/ 19 h 37"/>
                <a:gd name="T2" fmla="*/ 14 w 29"/>
                <a:gd name="T3" fmla="*/ 0 h 37"/>
                <a:gd name="T4" fmla="*/ 29 w 29"/>
                <a:gd name="T5" fmla="*/ 19 h 37"/>
                <a:gd name="T6" fmla="*/ 14 w 29"/>
                <a:gd name="T7" fmla="*/ 37 h 37"/>
                <a:gd name="T8" fmla="*/ 0 w 29"/>
                <a:gd name="T9" fmla="*/ 19 h 37"/>
                <a:gd name="T10" fmla="*/ 23 w 29"/>
                <a:gd name="T11" fmla="*/ 19 h 37"/>
                <a:gd name="T12" fmla="*/ 14 w 29"/>
                <a:gd name="T13" fmla="*/ 4 h 37"/>
                <a:gd name="T14" fmla="*/ 6 w 29"/>
                <a:gd name="T15" fmla="*/ 19 h 37"/>
                <a:gd name="T16" fmla="*/ 14 w 29"/>
                <a:gd name="T17" fmla="*/ 33 h 37"/>
                <a:gd name="T18" fmla="*/ 23 w 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7">
                  <a:moveTo>
                    <a:pt x="0" y="19"/>
                  </a:moveTo>
                  <a:cubicBezTo>
                    <a:pt x="0" y="9"/>
                    <a:pt x="3" y="0"/>
                    <a:pt x="14" y="0"/>
                  </a:cubicBezTo>
                  <a:cubicBezTo>
                    <a:pt x="25" y="0"/>
                    <a:pt x="29" y="9"/>
                    <a:pt x="29" y="19"/>
                  </a:cubicBezTo>
                  <a:cubicBezTo>
                    <a:pt x="29" y="28"/>
                    <a:pt x="25" y="37"/>
                    <a:pt x="14" y="37"/>
                  </a:cubicBezTo>
                  <a:cubicBezTo>
                    <a:pt x="3" y="37"/>
                    <a:pt x="0" y="28"/>
                    <a:pt x="0" y="19"/>
                  </a:cubicBezTo>
                  <a:close/>
                  <a:moveTo>
                    <a:pt x="23" y="19"/>
                  </a:moveTo>
                  <a:cubicBezTo>
                    <a:pt x="23" y="13"/>
                    <a:pt x="22" y="4"/>
                    <a:pt x="14" y="4"/>
                  </a:cubicBezTo>
                  <a:cubicBezTo>
                    <a:pt x="7" y="4"/>
                    <a:pt x="6" y="13"/>
                    <a:pt x="6" y="19"/>
                  </a:cubicBezTo>
                  <a:cubicBezTo>
                    <a:pt x="6" y="24"/>
                    <a:pt x="7" y="33"/>
                    <a:pt x="14" y="33"/>
                  </a:cubicBezTo>
                  <a:cubicBezTo>
                    <a:pt x="22" y="33"/>
                    <a:pt x="23" y="24"/>
                    <a:pt x="23" y="1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81" name="Freeform 89"/>
            <p:cNvSpPr>
              <a:spLocks/>
            </p:cNvSpPr>
            <p:nvPr userDrawn="1"/>
          </p:nvSpPr>
          <p:spPr bwMode="auto">
            <a:xfrm>
              <a:off x="8495479" y="6326798"/>
              <a:ext cx="79556" cy="114615"/>
            </a:xfrm>
            <a:custGeom>
              <a:avLst/>
              <a:gdLst>
                <a:gd name="T0" fmla="*/ 20 w 25"/>
                <a:gd name="T1" fmla="*/ 36 h 36"/>
                <a:gd name="T2" fmla="*/ 20 w 25"/>
                <a:gd name="T3" fmla="*/ 17 h 36"/>
                <a:gd name="T4" fmla="*/ 15 w 25"/>
                <a:gd name="T5" fmla="*/ 5 h 36"/>
                <a:gd name="T6" fmla="*/ 5 w 25"/>
                <a:gd name="T7" fmla="*/ 22 h 36"/>
                <a:gd name="T8" fmla="*/ 5 w 25"/>
                <a:gd name="T9" fmla="*/ 36 h 36"/>
                <a:gd name="T10" fmla="*/ 0 w 25"/>
                <a:gd name="T11" fmla="*/ 36 h 36"/>
                <a:gd name="T12" fmla="*/ 0 w 25"/>
                <a:gd name="T13" fmla="*/ 1 h 36"/>
                <a:gd name="T14" fmla="*/ 5 w 25"/>
                <a:gd name="T15" fmla="*/ 1 h 36"/>
                <a:gd name="T16" fmla="*/ 5 w 25"/>
                <a:gd name="T17" fmla="*/ 9 h 36"/>
                <a:gd name="T18" fmla="*/ 5 w 25"/>
                <a:gd name="T19" fmla="*/ 9 h 36"/>
                <a:gd name="T20" fmla="*/ 16 w 25"/>
                <a:gd name="T21" fmla="*/ 0 h 36"/>
                <a:gd name="T22" fmla="*/ 25 w 25"/>
                <a:gd name="T23" fmla="*/ 11 h 36"/>
                <a:gd name="T24" fmla="*/ 25 w 25"/>
                <a:gd name="T25" fmla="*/ 36 h 36"/>
                <a:gd name="T26" fmla="*/ 20 w 25"/>
                <a:gd name="T2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6">
                  <a:moveTo>
                    <a:pt x="20" y="36"/>
                  </a:moveTo>
                  <a:cubicBezTo>
                    <a:pt x="20" y="17"/>
                    <a:pt x="20" y="17"/>
                    <a:pt x="20" y="17"/>
                  </a:cubicBezTo>
                  <a:cubicBezTo>
                    <a:pt x="20" y="13"/>
                    <a:pt x="21" y="5"/>
                    <a:pt x="15" y="5"/>
                  </a:cubicBezTo>
                  <a:cubicBezTo>
                    <a:pt x="8" y="5"/>
                    <a:pt x="5" y="16"/>
                    <a:pt x="5" y="22"/>
                  </a:cubicBezTo>
                  <a:cubicBezTo>
                    <a:pt x="5" y="36"/>
                    <a:pt x="5" y="36"/>
                    <a:pt x="5" y="36"/>
                  </a:cubicBezTo>
                  <a:cubicBezTo>
                    <a:pt x="0" y="36"/>
                    <a:pt x="0" y="36"/>
                    <a:pt x="0" y="36"/>
                  </a:cubicBezTo>
                  <a:cubicBezTo>
                    <a:pt x="0" y="1"/>
                    <a:pt x="0" y="1"/>
                    <a:pt x="0" y="1"/>
                  </a:cubicBezTo>
                  <a:cubicBezTo>
                    <a:pt x="5" y="1"/>
                    <a:pt x="5" y="1"/>
                    <a:pt x="5" y="1"/>
                  </a:cubicBezTo>
                  <a:cubicBezTo>
                    <a:pt x="5" y="9"/>
                    <a:pt x="5" y="9"/>
                    <a:pt x="5" y="9"/>
                  </a:cubicBezTo>
                  <a:cubicBezTo>
                    <a:pt x="5" y="9"/>
                    <a:pt x="5" y="9"/>
                    <a:pt x="5" y="9"/>
                  </a:cubicBezTo>
                  <a:cubicBezTo>
                    <a:pt x="7" y="4"/>
                    <a:pt x="10" y="0"/>
                    <a:pt x="16" y="0"/>
                  </a:cubicBezTo>
                  <a:cubicBezTo>
                    <a:pt x="23" y="0"/>
                    <a:pt x="25" y="6"/>
                    <a:pt x="25" y="11"/>
                  </a:cubicBezTo>
                  <a:cubicBezTo>
                    <a:pt x="25" y="36"/>
                    <a:pt x="25" y="36"/>
                    <a:pt x="25" y="36"/>
                  </a:cubicBezTo>
                  <a:lnTo>
                    <a:pt x="20" y="3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sp>
          <p:nvSpPr>
            <p:cNvPr id="82" name="Freeform 90"/>
            <p:cNvSpPr>
              <a:spLocks/>
            </p:cNvSpPr>
            <p:nvPr userDrawn="1"/>
          </p:nvSpPr>
          <p:spPr bwMode="auto">
            <a:xfrm>
              <a:off x="8600655" y="6326798"/>
              <a:ext cx="72814" cy="117312"/>
            </a:xfrm>
            <a:custGeom>
              <a:avLst/>
              <a:gdLst>
                <a:gd name="T0" fmla="*/ 0 w 23"/>
                <a:gd name="T1" fmla="*/ 31 h 37"/>
                <a:gd name="T2" fmla="*/ 9 w 23"/>
                <a:gd name="T3" fmla="*/ 33 h 37"/>
                <a:gd name="T4" fmla="*/ 18 w 23"/>
                <a:gd name="T5" fmla="*/ 27 h 37"/>
                <a:gd name="T6" fmla="*/ 12 w 23"/>
                <a:gd name="T7" fmla="*/ 21 h 37"/>
                <a:gd name="T8" fmla="*/ 8 w 23"/>
                <a:gd name="T9" fmla="*/ 19 h 37"/>
                <a:gd name="T10" fmla="*/ 0 w 23"/>
                <a:gd name="T11" fmla="*/ 10 h 37"/>
                <a:gd name="T12" fmla="*/ 13 w 23"/>
                <a:gd name="T13" fmla="*/ 0 h 37"/>
                <a:gd name="T14" fmla="*/ 21 w 23"/>
                <a:gd name="T15" fmla="*/ 1 h 37"/>
                <a:gd name="T16" fmla="*/ 21 w 23"/>
                <a:gd name="T17" fmla="*/ 6 h 37"/>
                <a:gd name="T18" fmla="*/ 13 w 23"/>
                <a:gd name="T19" fmla="*/ 4 h 37"/>
                <a:gd name="T20" fmla="*/ 5 w 23"/>
                <a:gd name="T21" fmla="*/ 9 h 37"/>
                <a:gd name="T22" fmla="*/ 12 w 23"/>
                <a:gd name="T23" fmla="*/ 15 h 37"/>
                <a:gd name="T24" fmla="*/ 15 w 23"/>
                <a:gd name="T25" fmla="*/ 16 h 37"/>
                <a:gd name="T26" fmla="*/ 23 w 23"/>
                <a:gd name="T27" fmla="*/ 26 h 37"/>
                <a:gd name="T28" fmla="*/ 10 w 23"/>
                <a:gd name="T29" fmla="*/ 37 h 37"/>
                <a:gd name="T30" fmla="*/ 0 w 23"/>
                <a:gd name="T31" fmla="*/ 36 h 37"/>
                <a:gd name="T32" fmla="*/ 0 w 23"/>
                <a:gd name="T33"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7">
                  <a:moveTo>
                    <a:pt x="0" y="31"/>
                  </a:moveTo>
                  <a:cubicBezTo>
                    <a:pt x="3" y="32"/>
                    <a:pt x="6" y="33"/>
                    <a:pt x="9" y="33"/>
                  </a:cubicBezTo>
                  <a:cubicBezTo>
                    <a:pt x="13" y="33"/>
                    <a:pt x="18" y="32"/>
                    <a:pt x="18" y="27"/>
                  </a:cubicBezTo>
                  <a:cubicBezTo>
                    <a:pt x="18" y="24"/>
                    <a:pt x="14" y="22"/>
                    <a:pt x="12" y="21"/>
                  </a:cubicBezTo>
                  <a:cubicBezTo>
                    <a:pt x="8" y="19"/>
                    <a:pt x="8" y="19"/>
                    <a:pt x="8" y="19"/>
                  </a:cubicBezTo>
                  <a:cubicBezTo>
                    <a:pt x="4" y="17"/>
                    <a:pt x="0" y="15"/>
                    <a:pt x="0" y="10"/>
                  </a:cubicBezTo>
                  <a:cubicBezTo>
                    <a:pt x="0" y="3"/>
                    <a:pt x="6" y="0"/>
                    <a:pt x="13" y="0"/>
                  </a:cubicBezTo>
                  <a:cubicBezTo>
                    <a:pt x="15" y="0"/>
                    <a:pt x="18" y="1"/>
                    <a:pt x="21" y="1"/>
                  </a:cubicBezTo>
                  <a:cubicBezTo>
                    <a:pt x="21" y="6"/>
                    <a:pt x="21" y="6"/>
                    <a:pt x="21" y="6"/>
                  </a:cubicBezTo>
                  <a:cubicBezTo>
                    <a:pt x="18" y="5"/>
                    <a:pt x="15" y="4"/>
                    <a:pt x="13" y="4"/>
                  </a:cubicBezTo>
                  <a:cubicBezTo>
                    <a:pt x="10" y="4"/>
                    <a:pt x="5" y="6"/>
                    <a:pt x="5" y="9"/>
                  </a:cubicBezTo>
                  <a:cubicBezTo>
                    <a:pt x="5" y="12"/>
                    <a:pt x="10" y="13"/>
                    <a:pt x="12" y="15"/>
                  </a:cubicBezTo>
                  <a:cubicBezTo>
                    <a:pt x="15" y="16"/>
                    <a:pt x="15" y="16"/>
                    <a:pt x="15" y="16"/>
                  </a:cubicBezTo>
                  <a:cubicBezTo>
                    <a:pt x="19" y="19"/>
                    <a:pt x="23" y="21"/>
                    <a:pt x="23" y="26"/>
                  </a:cubicBezTo>
                  <a:cubicBezTo>
                    <a:pt x="23" y="34"/>
                    <a:pt x="17" y="37"/>
                    <a:pt x="10" y="37"/>
                  </a:cubicBezTo>
                  <a:cubicBezTo>
                    <a:pt x="7" y="37"/>
                    <a:pt x="3" y="37"/>
                    <a:pt x="0" y="36"/>
                  </a:cubicBezTo>
                  <a:lnTo>
                    <a:pt x="0" y="3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AU" dirty="0"/>
            </a:p>
          </p:txBody>
        </p:sp>
      </p:grpSp>
      <p:sp>
        <p:nvSpPr>
          <p:cNvPr id="4" name="Rectangle 3"/>
          <p:cNvSpPr/>
          <p:nvPr userDrawn="1"/>
        </p:nvSpPr>
        <p:spPr>
          <a:xfrm>
            <a:off x="391065" y="1315267"/>
            <a:ext cx="4010024" cy="44638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dirty="0" smtClean="0">
                <a:latin typeface="Agfa Rotis Sans Serif" panose="00000400000000000000" pitchFamily="2" charset="0"/>
              </a:rPr>
              <a:t>Accenture Architecture Services</a:t>
            </a:r>
            <a:endParaRPr lang="en-US" sz="2000" dirty="0">
              <a:latin typeface="Agfa Rotis Sans Serif" panose="00000400000000000000" pitchFamily="2" charset="0"/>
            </a:endParaRPr>
          </a:p>
        </p:txBody>
      </p:sp>
    </p:spTree>
    <p:extLst>
      <p:ext uri="{BB962C8B-B14F-4D97-AF65-F5344CB8AC3E}">
        <p14:creationId xmlns:p14="http://schemas.microsoft.com/office/powerpoint/2010/main" val="30447748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Image BKG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9718" t="19228" r="19718" b="35092"/>
          <a:stretch/>
        </p:blipFill>
        <p:spPr>
          <a:xfrm>
            <a:off x="0" y="0"/>
            <a:ext cx="9144000" cy="6858000"/>
          </a:xfrm>
          <a:prstGeom prst="rect">
            <a:avLst/>
          </a:prstGeom>
        </p:spPr>
      </p:pic>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
        <p:nvSpPr>
          <p:cNvPr id="8"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9" name="Title 1"/>
          <p:cNvSpPr>
            <a:spLocks noGrp="1"/>
          </p:cNvSpPr>
          <p:nvPr>
            <p:ph type="title"/>
          </p:nvPr>
        </p:nvSpPr>
        <p:spPr>
          <a:xfrm>
            <a:off x="455613" y="116205"/>
            <a:ext cx="8232775" cy="1002979"/>
          </a:xfrm>
        </p:spPr>
        <p:txBody>
          <a:bodyPr/>
          <a:lstStyle>
            <a:lvl1pPr>
              <a:defRPr>
                <a:solidFill>
                  <a:schemeClr val="bg1"/>
                </a:solidFill>
              </a:defRPr>
            </a:lvl1pPr>
          </a:lstStyle>
          <a:p>
            <a:r>
              <a:rPr lang="en-US" dirty="0" smtClean="0"/>
              <a:t>Click to edit Master title style</a:t>
            </a:r>
            <a:endParaRPr lang="en-AU" dirty="0"/>
          </a:p>
        </p:txBody>
      </p:sp>
    </p:spTree>
    <p:extLst>
      <p:ext uri="{BB962C8B-B14F-4D97-AF65-F5344CB8AC3E}">
        <p14:creationId xmlns:p14="http://schemas.microsoft.com/office/powerpoint/2010/main" val="13705529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Image BKG4">
    <p:bg>
      <p:bgPr>
        <a:solidFill>
          <a:schemeClr val="tx1"/>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r="28465" b="28465"/>
          <a:stretch/>
        </p:blipFill>
        <p:spPr bwMode="auto">
          <a:xfrm>
            <a:off x="1" y="1400629"/>
            <a:ext cx="9144000" cy="5457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9" name="Title 1"/>
          <p:cNvSpPr>
            <a:spLocks noGrp="1"/>
          </p:cNvSpPr>
          <p:nvPr>
            <p:ph type="title"/>
          </p:nvPr>
        </p:nvSpPr>
        <p:spPr>
          <a:xfrm>
            <a:off x="455613" y="116205"/>
            <a:ext cx="8232775" cy="1002979"/>
          </a:xfrm>
        </p:spPr>
        <p:txBody>
          <a:bodyPr/>
          <a:lstStyle>
            <a:lvl1pPr>
              <a:defRPr>
                <a:solidFill>
                  <a:schemeClr val="bg1"/>
                </a:solidFill>
              </a:defRPr>
            </a:lvl1pPr>
          </a:lstStyle>
          <a:p>
            <a:r>
              <a:rPr lang="en-US" dirty="0" smtClean="0"/>
              <a:t>Click to edit Master title style</a:t>
            </a:r>
            <a:endParaRPr lang="en-AU" dirty="0"/>
          </a:p>
        </p:txBody>
      </p:sp>
      <p:sp>
        <p:nvSpPr>
          <p:cNvPr id="12" name="Rectangle 11"/>
          <p:cNvSpPr/>
          <p:nvPr userDrawn="1"/>
        </p:nvSpPr>
        <p:spPr>
          <a:xfrm flipH="1">
            <a:off x="-3" y="1828800"/>
            <a:ext cx="9144001" cy="5029200"/>
          </a:xfrm>
          <a:prstGeom prst="rect">
            <a:avLst/>
          </a:prstGeom>
          <a:gradFill flip="none" rotWithShape="1">
            <a:gsLst>
              <a:gs pos="28000">
                <a:schemeClr val="tx1"/>
              </a:gs>
              <a:gs pos="100000">
                <a:schemeClr val="tx1">
                  <a:alpha val="0"/>
                </a:schemeClr>
              </a:gs>
            </a:gsLst>
            <a:lin ang="16200000" scaled="1"/>
            <a:tileRect/>
          </a:gradFill>
          <a:ln w="381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3718968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and Subtitle Image BKG4">
    <p:bg>
      <p:bgPr>
        <a:solidFill>
          <a:schemeClr val="tx1"/>
        </a:soli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17074" t="-7672" r="24493" b="49240"/>
          <a:stretch/>
        </p:blipFill>
        <p:spPr bwMode="auto">
          <a:xfrm>
            <a:off x="1" y="1400629"/>
            <a:ext cx="9144000" cy="5457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9" name="Title 1"/>
          <p:cNvSpPr>
            <a:spLocks noGrp="1"/>
          </p:cNvSpPr>
          <p:nvPr>
            <p:ph type="title"/>
          </p:nvPr>
        </p:nvSpPr>
        <p:spPr>
          <a:xfrm>
            <a:off x="455613" y="116205"/>
            <a:ext cx="8232775" cy="1002979"/>
          </a:xfrm>
        </p:spPr>
        <p:txBody>
          <a:bodyPr/>
          <a:lstStyle>
            <a:lvl1pPr>
              <a:defRPr>
                <a:solidFill>
                  <a:schemeClr val="bg1"/>
                </a:solidFill>
              </a:defRPr>
            </a:lvl1pPr>
          </a:lstStyle>
          <a:p>
            <a:r>
              <a:rPr lang="en-US" dirty="0" smtClean="0"/>
              <a:t>Click to edit Master title style</a:t>
            </a:r>
            <a:endParaRPr lang="en-AU" dirty="0"/>
          </a:p>
        </p:txBody>
      </p:sp>
      <p:sp>
        <p:nvSpPr>
          <p:cNvPr id="12" name="Rectangle 11"/>
          <p:cNvSpPr/>
          <p:nvPr userDrawn="1"/>
        </p:nvSpPr>
        <p:spPr>
          <a:xfrm flipH="1">
            <a:off x="-10" y="5407200"/>
            <a:ext cx="9144001" cy="1450800"/>
          </a:xfrm>
          <a:prstGeom prst="rect">
            <a:avLst/>
          </a:prstGeom>
          <a:gradFill flip="none" rotWithShape="1">
            <a:gsLst>
              <a:gs pos="28000">
                <a:schemeClr val="tx1"/>
              </a:gs>
              <a:gs pos="100000">
                <a:schemeClr val="tx1">
                  <a:alpha val="0"/>
                </a:schemeClr>
              </a:gs>
            </a:gsLst>
            <a:lin ang="16200000" scaled="1"/>
            <a:tileRect/>
          </a:gradFill>
          <a:ln w="381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18461251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BKG">
    <p:bg>
      <p:bgPr>
        <a:solidFill>
          <a:schemeClr val="tx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9241" t="-23200" r="19225" b="51665"/>
          <a:stretch/>
        </p:blipFill>
        <p:spPr bwMode="auto">
          <a:xfrm>
            <a:off x="0" y="-1698690"/>
            <a:ext cx="9144000" cy="54573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0" y="3380014"/>
            <a:ext cx="9144000" cy="347798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userDrawn="1"/>
        </p:nvSpPr>
        <p:spPr>
          <a:xfrm>
            <a:off x="0" y="2511296"/>
            <a:ext cx="9144000" cy="1309590"/>
          </a:xfrm>
          <a:prstGeom prst="rect">
            <a:avLst/>
          </a:prstGeom>
          <a:gradFill>
            <a:gsLst>
              <a:gs pos="100000">
                <a:schemeClr val="tx1"/>
              </a:gs>
              <a:gs pos="0">
                <a:schemeClr val="bg1">
                  <a:alpha val="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 name="Slide Number Placeholder 2"/>
          <p:cNvSpPr>
            <a:spLocks noGrp="1"/>
          </p:cNvSpPr>
          <p:nvPr>
            <p:ph type="sldNum" sz="quarter" idx="11"/>
          </p:nvPr>
        </p:nvSpPr>
        <p:spPr/>
        <p:txBody>
          <a:bodyPr/>
          <a:lstStyle>
            <a:lvl1pPr>
              <a:defRPr>
                <a:solidFill>
                  <a:schemeClr val="tx2"/>
                </a:solidFill>
              </a:defRPr>
            </a:lvl1p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lvl1pPr>
              <a:defRPr>
                <a:solidFill>
                  <a:schemeClr val="tx2"/>
                </a:solidFill>
              </a:defRPr>
            </a:lvl1pPr>
          </a:lstStyle>
          <a:p>
            <a:r>
              <a:rPr lang="en-US" dirty="0" smtClean="0"/>
              <a:t>Copyright © 2015 Accenture  All rights reserved.</a:t>
            </a:r>
            <a:endParaRPr lang="en-US" dirty="0"/>
          </a:p>
        </p:txBody>
      </p:sp>
      <p:sp>
        <p:nvSpPr>
          <p:cNvPr id="12" name="Rectangle 11"/>
          <p:cNvSpPr/>
          <p:nvPr userDrawn="1"/>
        </p:nvSpPr>
        <p:spPr>
          <a:xfrm>
            <a:off x="0" y="3044414"/>
            <a:ext cx="9144000" cy="381358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5154212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BKG">
    <p:bg>
      <p:bgPr>
        <a:solidFill>
          <a:schemeClr val="tx1"/>
        </a:solidFill>
        <a:effectLst/>
      </p:bgPr>
    </p:bg>
    <p:spTree>
      <p:nvGrpSpPr>
        <p:cNvPr id="1" name=""/>
        <p:cNvGrpSpPr/>
        <p:nvPr/>
      </p:nvGrpSpPr>
      <p:grpSpPr>
        <a:xfrm>
          <a:off x="0" y="0"/>
          <a:ext cx="0" cy="0"/>
          <a:chOff x="0" y="0"/>
          <a:chExt cx="0" cy="0"/>
        </a:xfrm>
      </p:grpSpPr>
      <p:pic>
        <p:nvPicPr>
          <p:cNvPr id="12" name="Picture 2" descr="\\Dloaudata01\dlohq\StudioJobs\Clients\Presentations\Accenture\Meredith M Van Wyk - 15-4607 - Dev Ops Stage 1 refresh [ref 15-4036]\Working Files\Final Images\GettyImages-464876578.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2785" t="1038" r="1445" b="3192"/>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0" y="3044414"/>
            <a:ext cx="9144000" cy="392979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userDrawn="1"/>
        </p:nvSpPr>
        <p:spPr>
          <a:xfrm>
            <a:off x="0" y="1286464"/>
            <a:ext cx="9144000" cy="1757950"/>
          </a:xfrm>
          <a:prstGeom prst="rect">
            <a:avLst/>
          </a:prstGeom>
          <a:gradFill>
            <a:gsLst>
              <a:gs pos="100000">
                <a:schemeClr val="tx1"/>
              </a:gs>
              <a:gs pos="0">
                <a:schemeClr val="bg1">
                  <a:alpha val="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 name="Slide Number Placeholder 2"/>
          <p:cNvSpPr>
            <a:spLocks noGrp="1"/>
          </p:cNvSpPr>
          <p:nvPr>
            <p:ph type="sldNum" sz="quarter" idx="11"/>
          </p:nvPr>
        </p:nvSpPr>
        <p:spPr/>
        <p:txBody>
          <a:bodyPr/>
          <a:lstStyle>
            <a:lvl1pPr>
              <a:defRPr>
                <a:solidFill>
                  <a:schemeClr val="tx2"/>
                </a:solidFill>
              </a:defRPr>
            </a:lvl1p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lvl1pPr>
              <a:defRPr>
                <a:solidFill>
                  <a:schemeClr val="tx2"/>
                </a:solidFill>
              </a:defRPr>
            </a:lvl1pPr>
          </a:lstStyle>
          <a:p>
            <a:r>
              <a:rPr lang="en-US" dirty="0" smtClean="0"/>
              <a:t>Copyright © 2016 Accenture  All rights reserved.</a:t>
            </a:r>
            <a:endParaRPr lang="en-US" dirty="0"/>
          </a:p>
        </p:txBody>
      </p:sp>
      <p:sp>
        <p:nvSpPr>
          <p:cNvPr id="11" name="Rectangle 10"/>
          <p:cNvSpPr/>
          <p:nvPr userDrawn="1"/>
        </p:nvSpPr>
        <p:spPr>
          <a:xfrm rot="5400000">
            <a:off x="1993519" y="-1993489"/>
            <a:ext cx="3044417" cy="7031389"/>
          </a:xfrm>
          <a:prstGeom prst="rect">
            <a:avLst/>
          </a:prstGeom>
          <a:gradFill>
            <a:gsLst>
              <a:gs pos="100000">
                <a:schemeClr val="tx1"/>
              </a:gs>
              <a:gs pos="0">
                <a:schemeClr val="bg1">
                  <a:alpha val="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0742287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US" dirty="0" smtClean="0"/>
              <a:t>Copyright © 2016 Accenture  All rights reserved.</a:t>
            </a:r>
            <a:endParaRPr lang="en-US" dirty="0"/>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16431131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1 - Sub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11350"/>
            <a:ext cx="8232775" cy="4478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16775406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21071830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55613" y="1576800"/>
            <a:ext cx="8232775" cy="491430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r>
              <a:rPr lang="en-US" dirty="0" smtClean="0"/>
              <a:t>Copyright © 2016 Accenture  All rights reserved.</a:t>
            </a:r>
            <a:endParaRPr lang="en-US"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09763"/>
            <a:ext cx="8232775" cy="4479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188553031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Slide BKG1">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46494" b="46494"/>
          <a:stretch/>
        </p:blipFill>
        <p:spPr bwMode="auto">
          <a:xfrm flipH="1">
            <a:off x="33" y="0"/>
            <a:ext cx="9143968"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rot="16200000" flipH="1">
            <a:off x="2433039" y="147041"/>
            <a:ext cx="4277921" cy="9144000"/>
          </a:xfrm>
          <a:prstGeom prst="rect">
            <a:avLst/>
          </a:prstGeom>
          <a:gradFill flip="none" rotWithShape="1">
            <a:gsLst>
              <a:gs pos="0">
                <a:schemeClr val="tx1">
                  <a:alpha val="77000"/>
                </a:schemeClr>
              </a:gs>
              <a:gs pos="54000">
                <a:schemeClr val="tx1">
                  <a:alpha val="57000"/>
                </a:schemeClr>
              </a:gs>
              <a:gs pos="100000">
                <a:schemeClr val="tx1">
                  <a:alpha val="0"/>
                </a:schemeClr>
              </a:gs>
            </a:gsLst>
            <a:lin ang="10800000" scaled="1"/>
            <a:tileRect/>
          </a:gradFill>
          <a:ln w="381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3341593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ide BKG2">
    <p:bg>
      <p:bgPr>
        <a:solidFill>
          <a:schemeClr val="tx1"/>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rot="5400000">
            <a:off x="1517400" y="-768598"/>
            <a:ext cx="6109201" cy="9143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28456564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Slide BKG5">
    <p:bg>
      <p:bgPr>
        <a:solidFill>
          <a:schemeClr val="tx1"/>
        </a:solidFill>
        <a:effectLst/>
      </p:bgPr>
    </p:bg>
    <p:spTree>
      <p:nvGrpSpPr>
        <p:cNvPr id="1" name=""/>
        <p:cNvGrpSpPr/>
        <p:nvPr/>
      </p:nvGrpSpPr>
      <p:grpSpPr>
        <a:xfrm>
          <a:off x="0" y="0"/>
          <a:ext cx="0" cy="0"/>
          <a:chOff x="0" y="0"/>
          <a:chExt cx="0" cy="0"/>
        </a:xfrm>
      </p:grpSpPr>
      <p:pic>
        <p:nvPicPr>
          <p:cNvPr id="5122" name="Picture 2" descr="\\Dloaudata01\dlohq\StudioJobs\Clients\Presentations\Accenture\Meredith M Van Wyk - 15-4607 - Dev Ops Stage 1 refresh [ref 15-4036]\Working Files\Final Images\GettyImages-464876578.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414964075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Slide BKG6">
    <p:bg>
      <p:bgPr>
        <a:solidFill>
          <a:schemeClr val="tx1"/>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 y="1400629"/>
            <a:ext cx="9144000" cy="54573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6532525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dirty="0"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525" y="1578021"/>
            <a:ext cx="4010114"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3" name="Content Placeholder 7"/>
          <p:cNvSpPr>
            <a:spLocks noGrp="1"/>
          </p:cNvSpPr>
          <p:nvPr>
            <p:ph sz="quarter" idx="17"/>
          </p:nvPr>
        </p:nvSpPr>
        <p:spPr>
          <a:xfrm>
            <a:off x="4679950" y="1578021"/>
            <a:ext cx="4008438"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613" y="1578021"/>
            <a:ext cx="4010025"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Content Placeholder 7"/>
          <p:cNvSpPr>
            <a:spLocks noGrp="1"/>
          </p:cNvSpPr>
          <p:nvPr>
            <p:ph sz="quarter" idx="17"/>
          </p:nvPr>
        </p:nvSpPr>
        <p:spPr>
          <a:xfrm>
            <a:off x="4679950" y="1578021"/>
            <a:ext cx="4008438"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2930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 name="Footer Placeholder 2"/>
          <p:cNvSpPr>
            <a:spLocks noGrp="1"/>
          </p:cNvSpPr>
          <p:nvPr>
            <p:ph type="ftr" sz="quarter" idx="15"/>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2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3" name="Content Placeholder 3"/>
          <p:cNvSpPr>
            <a:spLocks noGrp="1"/>
          </p:cNvSpPr>
          <p:nvPr>
            <p:ph sz="quarter" idx="17"/>
          </p:nvPr>
        </p:nvSpPr>
        <p:spPr>
          <a:xfrm>
            <a:off x="4679950" y="1195200"/>
            <a:ext cx="4008437" cy="52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p>
            <a:r>
              <a:rPr lang="en-US" dirty="0" smtClean="0"/>
              <a:t>Copyright © 2016 Accenture  All rights reserved.</a:t>
            </a:r>
            <a:endParaRPr lang="en-US" dirty="0"/>
          </a:p>
        </p:txBody>
      </p:sp>
    </p:spTree>
    <p:extLst>
      <p:ext uri="{BB962C8B-B14F-4D97-AF65-F5344CB8AC3E}">
        <p14:creationId xmlns:p14="http://schemas.microsoft.com/office/powerpoint/2010/main" val="1910382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Image BKG">
    <p:spTree>
      <p:nvGrpSpPr>
        <p:cNvPr id="1" name=""/>
        <p:cNvGrpSpPr/>
        <p:nvPr/>
      </p:nvGrpSpPr>
      <p:grpSpPr>
        <a:xfrm>
          <a:off x="0" y="0"/>
          <a:ext cx="0" cy="0"/>
          <a:chOff x="0" y="0"/>
          <a:chExt cx="0" cy="0"/>
        </a:xfrm>
      </p:grpSpPr>
      <p:pic>
        <p:nvPicPr>
          <p:cNvPr id="9" name="Picture 8"/>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46494" b="46494"/>
          <a:stretch/>
        </p:blipFill>
        <p:spPr bwMode="auto">
          <a:xfrm flipH="1">
            <a:off x="33" y="0"/>
            <a:ext cx="9143968"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rot="16200000" flipH="1">
            <a:off x="2433039" y="147041"/>
            <a:ext cx="4277921" cy="9144000"/>
          </a:xfrm>
          <a:prstGeom prst="rect">
            <a:avLst/>
          </a:prstGeom>
          <a:gradFill flip="none" rotWithShape="1">
            <a:gsLst>
              <a:gs pos="0">
                <a:schemeClr val="tx1">
                  <a:alpha val="77000"/>
                </a:schemeClr>
              </a:gs>
              <a:gs pos="54000">
                <a:schemeClr val="tx1">
                  <a:alpha val="57000"/>
                </a:schemeClr>
              </a:gs>
              <a:gs pos="100000">
                <a:schemeClr val="tx1">
                  <a:alpha val="0"/>
                </a:schemeClr>
              </a:gs>
            </a:gsLst>
            <a:lin ang="10800000" scaled="1"/>
            <a:tileRect/>
          </a:gradFill>
          <a:ln w="381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Slide Number Placeholder 2"/>
          <p:cNvSpPr>
            <a:spLocks noGrp="1"/>
          </p:cNvSpPr>
          <p:nvPr>
            <p:ph type="sldNum" sz="quarter" idx="12"/>
          </p:nvPr>
        </p:nvSpPr>
        <p:spPr/>
        <p:txBody>
          <a:bodyPr/>
          <a:lstStyle>
            <a:lvl1pPr>
              <a:defRPr>
                <a:solidFill>
                  <a:schemeClr val="bg1"/>
                </a:solidFill>
              </a:defRPr>
            </a:lvl1p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lvl1pPr>
              <a:defRPr>
                <a:solidFill>
                  <a:schemeClr val="bg1"/>
                </a:solidFill>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Image BKG2">
    <p:bg>
      <p:bgPr>
        <a:solidFill>
          <a:schemeClr val="tx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6517" r="45" b="18091"/>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US" dirty="0" smtClean="0"/>
              <a:t>Copyright © 2016 Accenture  All rights reserved.</a:t>
            </a:r>
            <a:endParaRPr lang="en-US" dirty="0"/>
          </a:p>
        </p:txBody>
      </p:sp>
      <p:sp>
        <p:nvSpPr>
          <p:cNvPr id="8"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1"/>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9" name="Title 1"/>
          <p:cNvSpPr>
            <a:spLocks noGrp="1"/>
          </p:cNvSpPr>
          <p:nvPr>
            <p:ph type="title"/>
          </p:nvPr>
        </p:nvSpPr>
        <p:spPr>
          <a:xfrm>
            <a:off x="455613" y="116205"/>
            <a:ext cx="8232775" cy="1002979"/>
          </a:xfrm>
        </p:spPr>
        <p:txBody>
          <a:bodyPr/>
          <a:lstStyle>
            <a:lvl1pPr>
              <a:defRPr>
                <a:solidFill>
                  <a:schemeClr val="bg1"/>
                </a:solidFill>
              </a:defRPr>
            </a:lvl1pPr>
          </a:lstStyle>
          <a:p>
            <a:r>
              <a:rPr lang="en-US" dirty="0" smtClean="0"/>
              <a:t>Click to edit Master title style</a:t>
            </a:r>
            <a:endParaRPr lang="en-AU" dirty="0"/>
          </a:p>
        </p:txBody>
      </p:sp>
    </p:spTree>
    <p:extLst>
      <p:ext uri="{BB962C8B-B14F-4D97-AF65-F5344CB8AC3E}">
        <p14:creationId xmlns:p14="http://schemas.microsoft.com/office/powerpoint/2010/main" val="10795727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194793"/>
            <a:ext cx="8232775" cy="5298081"/>
          </a:xfrm>
          <a:prstGeom prst="rect">
            <a:avLst/>
          </a:prstGeom>
        </p:spPr>
        <p:txBody>
          <a:bodyPr vert="horz" lIns="0" tIns="4572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Placeholder 1"/>
          <p:cNvSpPr>
            <a:spLocks noGrp="1"/>
          </p:cNvSpPr>
          <p:nvPr>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smtClean="0"/>
              <a:t>Click to edit Master title style</a:t>
            </a:r>
            <a:endParaRPr lang="en-AU" dirty="0"/>
          </a:p>
        </p:txBody>
      </p:sp>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US" dirty="0" smtClean="0"/>
              <a:t>Copyright © 2016 Accenture  All rights reserved.</a:t>
            </a:r>
            <a:endParaRPr lang="en-US" dirty="0"/>
          </a:p>
        </p:txBody>
      </p:sp>
    </p:spTree>
  </p:cSld>
  <p:clrMap bg1="lt1" tx1="dk1" bg2="lt2" tx2="dk2" accent1="accent1" accent2="accent2" accent3="accent3" accent4="accent4" accent5="accent5" accent6="accent6" hlink="hlink" folHlink="folHlink"/>
  <p:sldLayoutIdLst>
    <p:sldLayoutId id="2147483740" r:id="rId1"/>
    <p:sldLayoutId id="2147483720" r:id="rId2"/>
    <p:sldLayoutId id="2147483728" r:id="rId3"/>
    <p:sldLayoutId id="2147483731" r:id="rId4"/>
    <p:sldLayoutId id="2147483721" r:id="rId5"/>
    <p:sldLayoutId id="2147483725" r:id="rId6"/>
    <p:sldLayoutId id="2147483744" r:id="rId7"/>
    <p:sldLayoutId id="2147483726" r:id="rId8"/>
    <p:sldLayoutId id="2147483754" r:id="rId9"/>
    <p:sldLayoutId id="2147483759" r:id="rId10"/>
    <p:sldLayoutId id="2147483760" r:id="rId11"/>
    <p:sldLayoutId id="2147483761" r:id="rId12"/>
    <p:sldLayoutId id="2147483727" r:id="rId13"/>
    <p:sldLayoutId id="2147483757" r:id="rId14"/>
    <p:sldLayoutId id="2147483762" r:id="rId15"/>
    <p:sldLayoutId id="2147483729" r:id="rId16"/>
    <p:sldLayoutId id="2147483723" r:id="rId17"/>
    <p:sldLayoutId id="2147483735" r:id="rId18"/>
    <p:sldLayoutId id="2147483724" r:id="rId19"/>
    <p:sldLayoutId id="2147483736" r:id="rId20"/>
    <p:sldLayoutId id="2147483745" r:id="rId21"/>
    <p:sldLayoutId id="2147483750" r:id="rId22"/>
    <p:sldLayoutId id="2147483751" r:id="rId23"/>
    <p:sldLayoutId id="2147483752" r:id="rId24"/>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0.jpe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448239" y="2868141"/>
            <a:ext cx="5049735" cy="488517"/>
          </a:xfrm>
        </p:spPr>
        <p:txBody>
          <a:bodyPr/>
          <a:lstStyle/>
          <a:p>
            <a:r>
              <a:rPr lang="en-US" dirty="0" smtClean="0"/>
              <a:t>DCSC Training Week</a:t>
            </a:r>
            <a:endParaRPr lang="en-AU" dirty="0"/>
          </a:p>
        </p:txBody>
      </p:sp>
      <p:sp>
        <p:nvSpPr>
          <p:cNvPr id="12" name="Text Placeholder 7"/>
          <p:cNvSpPr>
            <a:spLocks noGrp="1"/>
          </p:cNvSpPr>
          <p:nvPr>
            <p:ph type="body" sz="quarter" idx="10"/>
          </p:nvPr>
        </p:nvSpPr>
        <p:spPr>
          <a:xfrm>
            <a:off x="455613" y="2400579"/>
            <a:ext cx="4010024" cy="467562"/>
          </a:xfrm>
        </p:spPr>
        <p:txBody>
          <a:bodyPr/>
          <a:lstStyle/>
          <a:p>
            <a:r>
              <a:rPr lang="en-AU" dirty="0" smtClean="0"/>
              <a:t>AWS Session - 1</a:t>
            </a:r>
          </a:p>
        </p:txBody>
      </p:sp>
      <p:grpSp>
        <p:nvGrpSpPr>
          <p:cNvPr id="4" name="Group 3"/>
          <p:cNvGrpSpPr/>
          <p:nvPr/>
        </p:nvGrpSpPr>
        <p:grpSpPr>
          <a:xfrm>
            <a:off x="7449959" y="216572"/>
            <a:ext cx="1468191" cy="743883"/>
            <a:chOff x="7449959" y="216572"/>
            <a:chExt cx="1468191" cy="74388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6"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7"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Tree>
    <p:extLst>
      <p:ext uri="{BB962C8B-B14F-4D97-AF65-F5344CB8AC3E}">
        <p14:creationId xmlns:p14="http://schemas.microsoft.com/office/powerpoint/2010/main" val="328597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a:t>
            </a:r>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10</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573931" y="1870442"/>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Compute</a:t>
            </a:r>
            <a:endParaRPr lang="en-US" sz="2800" dirty="0"/>
          </a:p>
        </p:txBody>
      </p:sp>
      <p:sp>
        <p:nvSpPr>
          <p:cNvPr id="15" name="TextBox 14"/>
          <p:cNvSpPr txBox="1"/>
          <p:nvPr/>
        </p:nvSpPr>
        <p:spPr>
          <a:xfrm>
            <a:off x="455612" y="4382826"/>
            <a:ext cx="2539835" cy="923330"/>
          </a:xfrm>
          <a:prstGeom prst="rect">
            <a:avLst/>
          </a:prstGeom>
          <a:noFill/>
        </p:spPr>
        <p:txBody>
          <a:bodyPr wrap="square" rtlCol="0">
            <a:spAutoFit/>
          </a:bodyPr>
          <a:lstStyle/>
          <a:p>
            <a:r>
              <a:rPr lang="en-US" b="1" dirty="0" smtClean="0"/>
              <a:t>Amazon EC2</a:t>
            </a:r>
          </a:p>
          <a:p>
            <a:r>
              <a:rPr lang="en-US" dirty="0" smtClean="0"/>
              <a:t>Elastic Virtual servers</a:t>
            </a:r>
          </a:p>
          <a:p>
            <a:r>
              <a:rPr lang="en-US" dirty="0" smtClean="0"/>
              <a:t>in the cloud</a:t>
            </a:r>
            <a:endParaRPr lang="en-US" dirty="0"/>
          </a:p>
        </p:txBody>
      </p:sp>
      <p:sp>
        <p:nvSpPr>
          <p:cNvPr id="18" name="TextBox 17"/>
          <p:cNvSpPr txBox="1"/>
          <p:nvPr/>
        </p:nvSpPr>
        <p:spPr>
          <a:xfrm>
            <a:off x="3345660" y="4382826"/>
            <a:ext cx="2359690" cy="923330"/>
          </a:xfrm>
          <a:prstGeom prst="rect">
            <a:avLst/>
          </a:prstGeom>
          <a:noFill/>
        </p:spPr>
        <p:txBody>
          <a:bodyPr wrap="square" rtlCol="0">
            <a:spAutoFit/>
          </a:bodyPr>
          <a:lstStyle/>
          <a:p>
            <a:r>
              <a:rPr lang="en-US" b="1" dirty="0" smtClean="0"/>
              <a:t>Auto Scaling</a:t>
            </a:r>
          </a:p>
          <a:p>
            <a:r>
              <a:rPr lang="en-US" dirty="0" smtClean="0"/>
              <a:t>Automated scaling</a:t>
            </a:r>
          </a:p>
          <a:p>
            <a:r>
              <a:rPr lang="en-US" dirty="0" smtClean="0"/>
              <a:t>of EC2 capacity</a:t>
            </a:r>
          </a:p>
        </p:txBody>
      </p:sp>
      <p:sp>
        <p:nvSpPr>
          <p:cNvPr id="20" name="TextBox 19"/>
          <p:cNvSpPr txBox="1"/>
          <p:nvPr/>
        </p:nvSpPr>
        <p:spPr>
          <a:xfrm>
            <a:off x="6272681" y="4382826"/>
            <a:ext cx="2764145" cy="923330"/>
          </a:xfrm>
          <a:prstGeom prst="rect">
            <a:avLst/>
          </a:prstGeom>
          <a:noFill/>
        </p:spPr>
        <p:txBody>
          <a:bodyPr wrap="square" rtlCol="0">
            <a:spAutoFit/>
          </a:bodyPr>
          <a:lstStyle/>
          <a:p>
            <a:r>
              <a:rPr lang="en-US" b="1" dirty="0" smtClean="0"/>
              <a:t>Elastic Load Balancing</a:t>
            </a:r>
          </a:p>
          <a:p>
            <a:r>
              <a:rPr lang="en-US" dirty="0" smtClean="0"/>
              <a:t>Dynamic traffic distribution</a:t>
            </a:r>
          </a:p>
        </p:txBody>
      </p:sp>
      <p:pic>
        <p:nvPicPr>
          <p:cNvPr id="21" name="Picture 20" descr="EC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508" y="3302786"/>
            <a:ext cx="884341" cy="884341"/>
          </a:xfrm>
          <a:prstGeom prst="rect">
            <a:avLst/>
          </a:prstGeom>
        </p:spPr>
      </p:pic>
      <p:pic>
        <p:nvPicPr>
          <p:cNvPr id="25" name="Picture 24" descr="Auto-Scalin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2960" y="3160366"/>
            <a:ext cx="1222460" cy="1222460"/>
          </a:xfrm>
          <a:prstGeom prst="rect">
            <a:avLst/>
          </a:prstGeom>
        </p:spPr>
      </p:pic>
      <p:pic>
        <p:nvPicPr>
          <p:cNvPr id="26" name="Picture 25" descr="Amazon-Elastic-Load-Balacing.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5618" y="3302786"/>
            <a:ext cx="884341" cy="884341"/>
          </a:xfrm>
          <a:prstGeom prst="rect">
            <a:avLst/>
          </a:prstGeom>
        </p:spPr>
      </p:pic>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a:t>
            </a:r>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11</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573931" y="1870442"/>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Storage</a:t>
            </a:r>
            <a:endParaRPr lang="en-US" sz="2800" dirty="0"/>
          </a:p>
        </p:txBody>
      </p:sp>
      <p:sp>
        <p:nvSpPr>
          <p:cNvPr id="15" name="TextBox 14"/>
          <p:cNvSpPr txBox="1"/>
          <p:nvPr/>
        </p:nvSpPr>
        <p:spPr>
          <a:xfrm>
            <a:off x="0" y="4382826"/>
            <a:ext cx="2191407" cy="1200329"/>
          </a:xfrm>
          <a:prstGeom prst="rect">
            <a:avLst/>
          </a:prstGeom>
          <a:noFill/>
        </p:spPr>
        <p:txBody>
          <a:bodyPr wrap="square" rtlCol="0">
            <a:spAutoFit/>
          </a:bodyPr>
          <a:lstStyle/>
          <a:p>
            <a:r>
              <a:rPr lang="en-US" b="1" dirty="0" smtClean="0"/>
              <a:t>Amazon EBS</a:t>
            </a:r>
          </a:p>
          <a:p>
            <a:r>
              <a:rPr lang="en-US" dirty="0" smtClean="0"/>
              <a:t>Block storage for use</a:t>
            </a:r>
          </a:p>
          <a:p>
            <a:r>
              <a:rPr lang="en-US" dirty="0" smtClean="0"/>
              <a:t>with Amazon EC2</a:t>
            </a:r>
          </a:p>
        </p:txBody>
      </p:sp>
      <p:sp>
        <p:nvSpPr>
          <p:cNvPr id="18" name="TextBox 17"/>
          <p:cNvSpPr txBox="1"/>
          <p:nvPr/>
        </p:nvSpPr>
        <p:spPr>
          <a:xfrm>
            <a:off x="2091510" y="4382826"/>
            <a:ext cx="2359690" cy="923330"/>
          </a:xfrm>
          <a:prstGeom prst="rect">
            <a:avLst/>
          </a:prstGeom>
          <a:noFill/>
        </p:spPr>
        <p:txBody>
          <a:bodyPr wrap="square" rtlCol="0">
            <a:spAutoFit/>
          </a:bodyPr>
          <a:lstStyle/>
          <a:p>
            <a:r>
              <a:rPr lang="sv-SE" b="1" dirty="0" smtClean="0"/>
              <a:t>Amazon S3</a:t>
            </a:r>
          </a:p>
          <a:p>
            <a:r>
              <a:rPr lang="sv-SE" dirty="0" smtClean="0"/>
              <a:t>Internet scale</a:t>
            </a:r>
          </a:p>
          <a:p>
            <a:r>
              <a:rPr lang="sv-SE" dirty="0" smtClean="0"/>
              <a:t>storage</a:t>
            </a:r>
            <a:endParaRPr lang="en-US" dirty="0" smtClean="0"/>
          </a:p>
        </p:txBody>
      </p:sp>
      <p:sp>
        <p:nvSpPr>
          <p:cNvPr id="20" name="TextBox 19"/>
          <p:cNvSpPr txBox="1"/>
          <p:nvPr/>
        </p:nvSpPr>
        <p:spPr>
          <a:xfrm>
            <a:off x="3801474" y="4382826"/>
            <a:ext cx="2315548" cy="923330"/>
          </a:xfrm>
          <a:prstGeom prst="rect">
            <a:avLst/>
          </a:prstGeom>
          <a:noFill/>
        </p:spPr>
        <p:txBody>
          <a:bodyPr wrap="square" rtlCol="0">
            <a:spAutoFit/>
          </a:bodyPr>
          <a:lstStyle/>
          <a:p>
            <a:r>
              <a:rPr lang="en-US" b="1" dirty="0" smtClean="0"/>
              <a:t>Amazon Glacier</a:t>
            </a:r>
          </a:p>
          <a:p>
            <a:r>
              <a:rPr lang="en-US" dirty="0" smtClean="0"/>
              <a:t>Storage for archiving</a:t>
            </a:r>
          </a:p>
          <a:p>
            <a:r>
              <a:rPr lang="en-US" dirty="0" smtClean="0"/>
              <a:t>and backup</a:t>
            </a:r>
          </a:p>
        </p:txBody>
      </p:sp>
      <p:pic>
        <p:nvPicPr>
          <p:cNvPr id="19" name="Picture 18" descr="Elastic-Beanstal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811" y="3302786"/>
            <a:ext cx="731520" cy="731520"/>
          </a:xfrm>
          <a:prstGeom prst="rect">
            <a:avLst/>
          </a:prstGeom>
        </p:spPr>
      </p:pic>
      <p:pic>
        <p:nvPicPr>
          <p:cNvPr id="27" name="Picture 26" descr="S3-Bucke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9835" y="3302786"/>
            <a:ext cx="731520" cy="731520"/>
          </a:xfrm>
          <a:prstGeom prst="rect">
            <a:avLst/>
          </a:prstGeom>
        </p:spPr>
      </p:pic>
      <p:pic>
        <p:nvPicPr>
          <p:cNvPr id="29" name="Picture 28" descr="Amazon-Glacier-Archiv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200" y="3302786"/>
            <a:ext cx="992480" cy="992480"/>
          </a:xfrm>
          <a:prstGeom prst="rect">
            <a:avLst/>
          </a:prstGeom>
        </p:spPr>
      </p:pic>
      <p:pic>
        <p:nvPicPr>
          <p:cNvPr id="30" name="Picture 29" descr="Storage-Gateway.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18439" y="3421852"/>
            <a:ext cx="731520" cy="731520"/>
          </a:xfrm>
          <a:prstGeom prst="rect">
            <a:avLst/>
          </a:prstGeom>
        </p:spPr>
      </p:pic>
      <p:sp>
        <p:nvSpPr>
          <p:cNvPr id="31" name="TextBox 30"/>
          <p:cNvSpPr txBox="1"/>
          <p:nvPr/>
        </p:nvSpPr>
        <p:spPr>
          <a:xfrm>
            <a:off x="6488995" y="4382826"/>
            <a:ext cx="2429155" cy="1477328"/>
          </a:xfrm>
          <a:prstGeom prst="rect">
            <a:avLst/>
          </a:prstGeom>
          <a:noFill/>
        </p:spPr>
        <p:txBody>
          <a:bodyPr wrap="square" rtlCol="0">
            <a:spAutoFit/>
          </a:bodyPr>
          <a:lstStyle/>
          <a:p>
            <a:r>
              <a:rPr lang="en-US" b="1" dirty="0" smtClean="0"/>
              <a:t>AWS Storage Gateway</a:t>
            </a:r>
          </a:p>
          <a:p>
            <a:r>
              <a:rPr lang="en-US" dirty="0" smtClean="0"/>
              <a:t>Integrates on-premises</a:t>
            </a:r>
          </a:p>
          <a:p>
            <a:r>
              <a:rPr lang="en-US" dirty="0" smtClean="0"/>
              <a:t>IT and AWS storage</a:t>
            </a:r>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a:t>
            </a:r>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12</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573931" y="1870442"/>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Database</a:t>
            </a:r>
            <a:endParaRPr lang="en-US" sz="2800" dirty="0"/>
          </a:p>
        </p:txBody>
      </p:sp>
      <p:sp>
        <p:nvSpPr>
          <p:cNvPr id="15" name="TextBox 14"/>
          <p:cNvSpPr txBox="1"/>
          <p:nvPr/>
        </p:nvSpPr>
        <p:spPr>
          <a:xfrm>
            <a:off x="455613" y="4382826"/>
            <a:ext cx="2191407" cy="923330"/>
          </a:xfrm>
          <a:prstGeom prst="rect">
            <a:avLst/>
          </a:prstGeom>
          <a:noFill/>
        </p:spPr>
        <p:txBody>
          <a:bodyPr wrap="square" rtlCol="0">
            <a:spAutoFit/>
          </a:bodyPr>
          <a:lstStyle/>
          <a:p>
            <a:r>
              <a:rPr lang="en-US" b="1" dirty="0" smtClean="0"/>
              <a:t>Amazon RDS</a:t>
            </a:r>
          </a:p>
          <a:p>
            <a:r>
              <a:rPr lang="en-US" dirty="0" smtClean="0"/>
              <a:t>Managed relational</a:t>
            </a:r>
          </a:p>
          <a:p>
            <a:r>
              <a:rPr lang="en-US" dirty="0" smtClean="0"/>
              <a:t>database service</a:t>
            </a:r>
          </a:p>
        </p:txBody>
      </p:sp>
      <p:sp>
        <p:nvSpPr>
          <p:cNvPr id="20" name="TextBox 19"/>
          <p:cNvSpPr txBox="1"/>
          <p:nvPr/>
        </p:nvSpPr>
        <p:spPr>
          <a:xfrm>
            <a:off x="3345660" y="4382826"/>
            <a:ext cx="2315548" cy="1200329"/>
          </a:xfrm>
          <a:prstGeom prst="rect">
            <a:avLst/>
          </a:prstGeom>
          <a:noFill/>
        </p:spPr>
        <p:txBody>
          <a:bodyPr wrap="square" rtlCol="0">
            <a:spAutoFit/>
          </a:bodyPr>
          <a:lstStyle/>
          <a:p>
            <a:r>
              <a:rPr lang="en-US" b="1" dirty="0" smtClean="0"/>
              <a:t>Amazon DynamoDB</a:t>
            </a:r>
          </a:p>
          <a:p>
            <a:r>
              <a:rPr lang="en-US" dirty="0" smtClean="0"/>
              <a:t>Managed NoSQL database service</a:t>
            </a:r>
          </a:p>
        </p:txBody>
      </p:sp>
      <p:sp>
        <p:nvSpPr>
          <p:cNvPr id="31" name="TextBox 30"/>
          <p:cNvSpPr txBox="1"/>
          <p:nvPr/>
        </p:nvSpPr>
        <p:spPr>
          <a:xfrm>
            <a:off x="6488995" y="4382826"/>
            <a:ext cx="2429155" cy="923330"/>
          </a:xfrm>
          <a:prstGeom prst="rect">
            <a:avLst/>
          </a:prstGeom>
          <a:noFill/>
        </p:spPr>
        <p:txBody>
          <a:bodyPr wrap="square" rtlCol="0">
            <a:spAutoFit/>
          </a:bodyPr>
          <a:lstStyle/>
          <a:p>
            <a:r>
              <a:rPr lang="en-US" b="1" dirty="0" smtClean="0"/>
              <a:t>Amazon ElastiCache</a:t>
            </a:r>
          </a:p>
          <a:p>
            <a:r>
              <a:rPr lang="en-US" dirty="0" smtClean="0"/>
              <a:t>Caching Service</a:t>
            </a:r>
          </a:p>
        </p:txBody>
      </p:sp>
      <p:pic>
        <p:nvPicPr>
          <p:cNvPr id="21" name="Picture 20" descr="RD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373" y="3302786"/>
            <a:ext cx="731520" cy="731520"/>
          </a:xfrm>
          <a:prstGeom prst="rect">
            <a:avLst/>
          </a:prstGeom>
        </p:spPr>
      </p:pic>
      <p:pic>
        <p:nvPicPr>
          <p:cNvPr id="25" name="Picture 24" descr="DynamoD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4918" y="3302786"/>
            <a:ext cx="731520" cy="731520"/>
          </a:xfrm>
          <a:prstGeom prst="rect">
            <a:avLst/>
          </a:prstGeom>
        </p:spPr>
      </p:pic>
      <p:pic>
        <p:nvPicPr>
          <p:cNvPr id="26" name="Picture 25" descr="ElasticCach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18439" y="3302786"/>
            <a:ext cx="731520" cy="731520"/>
          </a:xfrm>
          <a:prstGeom prst="rect">
            <a:avLst/>
          </a:prstGeom>
        </p:spPr>
      </p:pic>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13</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573931" y="1870442"/>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Analytics</a:t>
            </a:r>
            <a:endParaRPr lang="en-US" sz="2800" dirty="0"/>
          </a:p>
        </p:txBody>
      </p:sp>
      <p:sp>
        <p:nvSpPr>
          <p:cNvPr id="15" name="TextBox 14"/>
          <p:cNvSpPr txBox="1"/>
          <p:nvPr/>
        </p:nvSpPr>
        <p:spPr>
          <a:xfrm>
            <a:off x="455613" y="4382826"/>
            <a:ext cx="2191407" cy="646331"/>
          </a:xfrm>
          <a:prstGeom prst="rect">
            <a:avLst/>
          </a:prstGeom>
          <a:noFill/>
        </p:spPr>
        <p:txBody>
          <a:bodyPr wrap="square" rtlCol="0">
            <a:spAutoFit/>
          </a:bodyPr>
          <a:lstStyle/>
          <a:p>
            <a:r>
              <a:rPr lang="en-US" b="1" dirty="0" smtClean="0"/>
              <a:t>Amazon Redshift</a:t>
            </a:r>
          </a:p>
          <a:p>
            <a:r>
              <a:rPr lang="en-US" dirty="0" smtClean="0"/>
              <a:t>Warehouse service</a:t>
            </a:r>
          </a:p>
        </p:txBody>
      </p:sp>
      <p:sp>
        <p:nvSpPr>
          <p:cNvPr id="20" name="TextBox 19"/>
          <p:cNvSpPr txBox="1"/>
          <p:nvPr/>
        </p:nvSpPr>
        <p:spPr>
          <a:xfrm>
            <a:off x="3345660" y="4351294"/>
            <a:ext cx="2315548" cy="1200329"/>
          </a:xfrm>
          <a:prstGeom prst="rect">
            <a:avLst/>
          </a:prstGeom>
          <a:noFill/>
        </p:spPr>
        <p:txBody>
          <a:bodyPr wrap="square" rtlCol="0">
            <a:spAutoFit/>
          </a:bodyPr>
          <a:lstStyle/>
          <a:p>
            <a:r>
              <a:rPr lang="en-US" b="1" dirty="0" smtClean="0"/>
              <a:t>Amazon Kinesis</a:t>
            </a:r>
          </a:p>
          <a:p>
            <a:r>
              <a:rPr lang="en-US" dirty="0" smtClean="0"/>
              <a:t>Real-time processing of streaming data</a:t>
            </a:r>
          </a:p>
        </p:txBody>
      </p:sp>
      <p:sp>
        <p:nvSpPr>
          <p:cNvPr id="31" name="TextBox 30"/>
          <p:cNvSpPr txBox="1"/>
          <p:nvPr/>
        </p:nvSpPr>
        <p:spPr>
          <a:xfrm>
            <a:off x="6488995" y="4351294"/>
            <a:ext cx="2429155" cy="1200329"/>
          </a:xfrm>
          <a:prstGeom prst="rect">
            <a:avLst/>
          </a:prstGeom>
          <a:noFill/>
        </p:spPr>
        <p:txBody>
          <a:bodyPr wrap="square" rtlCol="0">
            <a:spAutoFit/>
          </a:bodyPr>
          <a:lstStyle/>
          <a:p>
            <a:r>
              <a:rPr lang="en-US" b="1" dirty="0" smtClean="0"/>
              <a:t>Amazon Elastic MapReduce</a:t>
            </a:r>
          </a:p>
          <a:p>
            <a:r>
              <a:rPr lang="en-US" dirty="0" smtClean="0"/>
              <a:t>Hosted Hadoop</a:t>
            </a:r>
          </a:p>
          <a:p>
            <a:r>
              <a:rPr lang="en-US" dirty="0" smtClean="0"/>
              <a:t>framework</a:t>
            </a:r>
          </a:p>
        </p:txBody>
      </p:sp>
      <p:pic>
        <p:nvPicPr>
          <p:cNvPr id="18" name="Picture 17" descr="RedShif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1754" y="3404193"/>
            <a:ext cx="731520" cy="731520"/>
          </a:xfrm>
          <a:prstGeom prst="rect">
            <a:avLst/>
          </a:prstGeom>
        </p:spPr>
      </p:pic>
      <p:pic>
        <p:nvPicPr>
          <p:cNvPr id="19" name="Picture 18" descr="Kinesis.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2960" y="3404193"/>
            <a:ext cx="526252" cy="631502"/>
          </a:xfrm>
          <a:prstGeom prst="rect">
            <a:avLst/>
          </a:prstGeom>
        </p:spPr>
      </p:pic>
      <p:pic>
        <p:nvPicPr>
          <p:cNvPr id="29" name="Picture 28" descr="Elastic-MapReduce-EM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18439" y="3404193"/>
            <a:ext cx="731520" cy="731520"/>
          </a:xfrm>
          <a:prstGeom prst="rect">
            <a:avLst/>
          </a:prstGeom>
        </p:spPr>
      </p:pic>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14</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573931" y="1870442"/>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Application Services</a:t>
            </a:r>
            <a:endParaRPr lang="en-US" sz="2800" dirty="0"/>
          </a:p>
        </p:txBody>
      </p:sp>
      <p:sp>
        <p:nvSpPr>
          <p:cNvPr id="15" name="TextBox 14"/>
          <p:cNvSpPr txBox="1"/>
          <p:nvPr/>
        </p:nvSpPr>
        <p:spPr>
          <a:xfrm>
            <a:off x="573931" y="3574571"/>
            <a:ext cx="2191407" cy="923330"/>
          </a:xfrm>
          <a:prstGeom prst="rect">
            <a:avLst/>
          </a:prstGeom>
          <a:noFill/>
        </p:spPr>
        <p:txBody>
          <a:bodyPr wrap="square" rtlCol="0">
            <a:spAutoFit/>
          </a:bodyPr>
          <a:lstStyle/>
          <a:p>
            <a:r>
              <a:rPr lang="en-US" b="1" dirty="0" smtClean="0"/>
              <a:t>Amazon SQS</a:t>
            </a:r>
          </a:p>
          <a:p>
            <a:r>
              <a:rPr lang="en-US" dirty="0" smtClean="0"/>
              <a:t>managed message queuing service</a:t>
            </a:r>
          </a:p>
        </p:txBody>
      </p:sp>
      <p:sp>
        <p:nvSpPr>
          <p:cNvPr id="20" name="TextBox 19"/>
          <p:cNvSpPr txBox="1"/>
          <p:nvPr/>
        </p:nvSpPr>
        <p:spPr>
          <a:xfrm>
            <a:off x="3345660" y="3489382"/>
            <a:ext cx="2315548" cy="923330"/>
          </a:xfrm>
          <a:prstGeom prst="rect">
            <a:avLst/>
          </a:prstGeom>
          <a:noFill/>
        </p:spPr>
        <p:txBody>
          <a:bodyPr wrap="square" rtlCol="0">
            <a:spAutoFit/>
          </a:bodyPr>
          <a:lstStyle/>
          <a:p>
            <a:r>
              <a:rPr lang="en-US" b="1" dirty="0" smtClean="0"/>
              <a:t>Amazon SNS</a:t>
            </a:r>
          </a:p>
          <a:p>
            <a:r>
              <a:rPr lang="en-US" dirty="0" smtClean="0"/>
              <a:t>managed push messaging service</a:t>
            </a:r>
          </a:p>
        </p:txBody>
      </p:sp>
      <p:sp>
        <p:nvSpPr>
          <p:cNvPr id="31" name="TextBox 30"/>
          <p:cNvSpPr txBox="1"/>
          <p:nvPr/>
        </p:nvSpPr>
        <p:spPr>
          <a:xfrm>
            <a:off x="5957119" y="3489382"/>
            <a:ext cx="2429155" cy="646331"/>
          </a:xfrm>
          <a:prstGeom prst="rect">
            <a:avLst/>
          </a:prstGeom>
          <a:noFill/>
        </p:spPr>
        <p:txBody>
          <a:bodyPr wrap="square" rtlCol="0">
            <a:spAutoFit/>
          </a:bodyPr>
          <a:lstStyle/>
          <a:p>
            <a:r>
              <a:rPr lang="en-US" b="1" dirty="0" smtClean="0"/>
              <a:t>Amazon SES</a:t>
            </a:r>
          </a:p>
          <a:p>
            <a:r>
              <a:rPr lang="en-US" dirty="0" smtClean="0"/>
              <a:t>email sending service </a:t>
            </a:r>
          </a:p>
        </p:txBody>
      </p:sp>
      <p:pic>
        <p:nvPicPr>
          <p:cNvPr id="21" name="Picture 20" descr="SQ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8115" y="2757862"/>
            <a:ext cx="731520" cy="731520"/>
          </a:xfrm>
          <a:prstGeom prst="rect">
            <a:avLst/>
          </a:prstGeom>
        </p:spPr>
      </p:pic>
      <p:pic>
        <p:nvPicPr>
          <p:cNvPr id="25" name="Picture 24" descr="SN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1420" y="2672673"/>
            <a:ext cx="731520" cy="731520"/>
          </a:xfrm>
          <a:prstGeom prst="rect">
            <a:avLst/>
          </a:prstGeom>
        </p:spPr>
      </p:pic>
      <p:pic>
        <p:nvPicPr>
          <p:cNvPr id="27" name="Picture 26" descr="SES.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7929" y="2757862"/>
            <a:ext cx="731520" cy="731520"/>
          </a:xfrm>
          <a:prstGeom prst="rect">
            <a:avLst/>
          </a:prstGeom>
        </p:spPr>
      </p:pic>
      <p:pic>
        <p:nvPicPr>
          <p:cNvPr id="30" name="Picture 29" descr="TransCod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1231" y="4747987"/>
            <a:ext cx="731520" cy="731520"/>
          </a:xfrm>
          <a:prstGeom prst="rect">
            <a:avLst/>
          </a:prstGeom>
        </p:spPr>
      </p:pic>
      <p:sp>
        <p:nvSpPr>
          <p:cNvPr id="32" name="TextBox 31"/>
          <p:cNvSpPr txBox="1"/>
          <p:nvPr/>
        </p:nvSpPr>
        <p:spPr>
          <a:xfrm>
            <a:off x="667047" y="5641508"/>
            <a:ext cx="3135913" cy="923330"/>
          </a:xfrm>
          <a:prstGeom prst="rect">
            <a:avLst/>
          </a:prstGeom>
          <a:noFill/>
        </p:spPr>
        <p:txBody>
          <a:bodyPr wrap="square" rtlCol="0">
            <a:spAutoFit/>
          </a:bodyPr>
          <a:lstStyle/>
          <a:p>
            <a:r>
              <a:rPr lang="en-US" b="1" dirty="0" smtClean="0"/>
              <a:t>Amazon Elastic Transcoder</a:t>
            </a:r>
          </a:p>
          <a:p>
            <a:r>
              <a:rPr lang="en-US" dirty="0" smtClean="0"/>
              <a:t>Media transcoding</a:t>
            </a:r>
          </a:p>
        </p:txBody>
      </p:sp>
      <p:pic>
        <p:nvPicPr>
          <p:cNvPr id="33" name="Picture 32" descr="CloudSearch.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5786" y="4737400"/>
            <a:ext cx="731520" cy="731520"/>
          </a:xfrm>
          <a:prstGeom prst="rect">
            <a:avLst/>
          </a:prstGeom>
        </p:spPr>
      </p:pic>
      <p:sp>
        <p:nvSpPr>
          <p:cNvPr id="34" name="TextBox 33"/>
          <p:cNvSpPr txBox="1"/>
          <p:nvPr/>
        </p:nvSpPr>
        <p:spPr>
          <a:xfrm>
            <a:off x="5782169" y="5641508"/>
            <a:ext cx="2191407" cy="1200329"/>
          </a:xfrm>
          <a:prstGeom prst="rect">
            <a:avLst/>
          </a:prstGeom>
          <a:noFill/>
        </p:spPr>
        <p:txBody>
          <a:bodyPr wrap="square" rtlCol="0">
            <a:spAutoFit/>
          </a:bodyPr>
          <a:lstStyle/>
          <a:p>
            <a:r>
              <a:rPr lang="en-US" b="1" dirty="0" smtClean="0"/>
              <a:t>Amazon CloudSearch</a:t>
            </a:r>
          </a:p>
          <a:p>
            <a:r>
              <a:rPr lang="en-US" dirty="0" smtClean="0"/>
              <a:t>managed search solution</a:t>
            </a:r>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15</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573931" y="1870442"/>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Deployment &amp; Management</a:t>
            </a:r>
            <a:endParaRPr lang="en-US" sz="2800" dirty="0"/>
          </a:p>
        </p:txBody>
      </p:sp>
      <p:sp>
        <p:nvSpPr>
          <p:cNvPr id="15" name="TextBox 14"/>
          <p:cNvSpPr txBox="1"/>
          <p:nvPr/>
        </p:nvSpPr>
        <p:spPr>
          <a:xfrm>
            <a:off x="573931" y="3574571"/>
            <a:ext cx="2579172" cy="1200329"/>
          </a:xfrm>
          <a:prstGeom prst="rect">
            <a:avLst/>
          </a:prstGeom>
          <a:noFill/>
        </p:spPr>
        <p:txBody>
          <a:bodyPr wrap="square" rtlCol="0">
            <a:spAutoFit/>
          </a:bodyPr>
          <a:lstStyle/>
          <a:p>
            <a:r>
              <a:rPr lang="en-US" b="1" dirty="0" smtClean="0"/>
              <a:t>AWS OpsWorks</a:t>
            </a:r>
          </a:p>
          <a:p>
            <a:r>
              <a:rPr lang="en-US" dirty="0" smtClean="0"/>
              <a:t>Dev-Ops framework</a:t>
            </a:r>
          </a:p>
          <a:p>
            <a:r>
              <a:rPr lang="en-US" dirty="0" smtClean="0"/>
              <a:t>for application lifecycle</a:t>
            </a:r>
          </a:p>
          <a:p>
            <a:r>
              <a:rPr lang="en-US" dirty="0" smtClean="0"/>
              <a:t>management</a:t>
            </a:r>
          </a:p>
        </p:txBody>
      </p:sp>
      <p:sp>
        <p:nvSpPr>
          <p:cNvPr id="20" name="TextBox 19"/>
          <p:cNvSpPr txBox="1"/>
          <p:nvPr/>
        </p:nvSpPr>
        <p:spPr>
          <a:xfrm>
            <a:off x="3345660" y="3489382"/>
            <a:ext cx="2315548" cy="1200329"/>
          </a:xfrm>
          <a:prstGeom prst="rect">
            <a:avLst/>
          </a:prstGeom>
          <a:noFill/>
        </p:spPr>
        <p:txBody>
          <a:bodyPr wrap="square" rtlCol="0">
            <a:spAutoFit/>
          </a:bodyPr>
          <a:lstStyle/>
          <a:p>
            <a:r>
              <a:rPr lang="en-US" b="1" dirty="0" smtClean="0"/>
              <a:t>AWS CloudFormation</a:t>
            </a:r>
          </a:p>
          <a:p>
            <a:r>
              <a:rPr lang="en-US" dirty="0" smtClean="0"/>
              <a:t>Templates to deploy</a:t>
            </a:r>
          </a:p>
          <a:p>
            <a:r>
              <a:rPr lang="en-US" dirty="0" smtClean="0"/>
              <a:t>&amp; manage</a:t>
            </a:r>
          </a:p>
        </p:txBody>
      </p:sp>
      <p:sp>
        <p:nvSpPr>
          <p:cNvPr id="31" name="TextBox 30"/>
          <p:cNvSpPr txBox="1"/>
          <p:nvPr/>
        </p:nvSpPr>
        <p:spPr>
          <a:xfrm>
            <a:off x="5957119" y="3489382"/>
            <a:ext cx="2429155" cy="1200329"/>
          </a:xfrm>
          <a:prstGeom prst="rect">
            <a:avLst/>
          </a:prstGeom>
          <a:noFill/>
        </p:spPr>
        <p:txBody>
          <a:bodyPr wrap="square" rtlCol="0">
            <a:spAutoFit/>
          </a:bodyPr>
          <a:lstStyle/>
          <a:p>
            <a:r>
              <a:rPr lang="en-US" b="1" dirty="0" smtClean="0"/>
              <a:t>AWS Elastic Beanstalk</a:t>
            </a:r>
          </a:p>
          <a:p>
            <a:r>
              <a:rPr lang="en-US" dirty="0" smtClean="0"/>
              <a:t>Automate resource</a:t>
            </a:r>
          </a:p>
          <a:p>
            <a:r>
              <a:rPr lang="en-US" dirty="0" smtClean="0"/>
              <a:t>management</a:t>
            </a:r>
          </a:p>
        </p:txBody>
      </p:sp>
      <p:sp>
        <p:nvSpPr>
          <p:cNvPr id="32" name="TextBox 31"/>
          <p:cNvSpPr txBox="1"/>
          <p:nvPr/>
        </p:nvSpPr>
        <p:spPr>
          <a:xfrm>
            <a:off x="455613" y="5468920"/>
            <a:ext cx="2492539" cy="1107996"/>
          </a:xfrm>
          <a:prstGeom prst="rect">
            <a:avLst/>
          </a:prstGeom>
          <a:noFill/>
        </p:spPr>
        <p:txBody>
          <a:bodyPr wrap="square" rtlCol="0">
            <a:spAutoFit/>
          </a:bodyPr>
          <a:lstStyle/>
          <a:p>
            <a:r>
              <a:rPr lang="en-US" b="1" dirty="0" smtClean="0"/>
              <a:t>AWS IAM</a:t>
            </a:r>
          </a:p>
          <a:p>
            <a:r>
              <a:rPr lang="en-US" sz="1600" dirty="0" smtClean="0"/>
              <a:t>Manage users, Monitor resources</a:t>
            </a:r>
          </a:p>
          <a:p>
            <a:r>
              <a:rPr lang="en-US" sz="1600" dirty="0" smtClean="0"/>
              <a:t>groups &amp; permissions</a:t>
            </a:r>
          </a:p>
        </p:txBody>
      </p:sp>
      <p:sp>
        <p:nvSpPr>
          <p:cNvPr id="34" name="TextBox 33"/>
          <p:cNvSpPr txBox="1"/>
          <p:nvPr/>
        </p:nvSpPr>
        <p:spPr>
          <a:xfrm>
            <a:off x="5782169" y="5641508"/>
            <a:ext cx="2191407" cy="1107996"/>
          </a:xfrm>
          <a:prstGeom prst="rect">
            <a:avLst/>
          </a:prstGeom>
          <a:noFill/>
        </p:spPr>
        <p:txBody>
          <a:bodyPr wrap="square" rtlCol="0">
            <a:spAutoFit/>
          </a:bodyPr>
          <a:lstStyle/>
          <a:p>
            <a:r>
              <a:rPr lang="en-US" b="1" dirty="0" smtClean="0"/>
              <a:t>AWS CloudTrail</a:t>
            </a:r>
          </a:p>
          <a:p>
            <a:r>
              <a:rPr lang="en-US" sz="1600" dirty="0" smtClean="0"/>
              <a:t>API call logging for</a:t>
            </a:r>
          </a:p>
          <a:p>
            <a:r>
              <a:rPr lang="en-US" sz="1600" dirty="0" smtClean="0"/>
              <a:t>governance &amp; compliance</a:t>
            </a:r>
          </a:p>
        </p:txBody>
      </p:sp>
      <p:pic>
        <p:nvPicPr>
          <p:cNvPr id="26" name="Picture 25" descr="OpsWork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231" y="2672673"/>
            <a:ext cx="731520" cy="731520"/>
          </a:xfrm>
          <a:prstGeom prst="rect">
            <a:avLst/>
          </a:prstGeom>
        </p:spPr>
      </p:pic>
      <p:pic>
        <p:nvPicPr>
          <p:cNvPr id="29" name="Picture 28" descr="CloudFormatio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4918" y="2728678"/>
            <a:ext cx="731520" cy="731520"/>
          </a:xfrm>
          <a:prstGeom prst="rect">
            <a:avLst/>
          </a:prstGeom>
        </p:spPr>
      </p:pic>
      <p:pic>
        <p:nvPicPr>
          <p:cNvPr id="35" name="Picture 34" descr="Application.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5786" y="2757862"/>
            <a:ext cx="731520" cy="731520"/>
          </a:xfrm>
          <a:prstGeom prst="rect">
            <a:avLst/>
          </a:prstGeom>
        </p:spPr>
      </p:pic>
      <p:pic>
        <p:nvPicPr>
          <p:cNvPr id="37" name="Picture 36" descr="IAM.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1231" y="4768094"/>
            <a:ext cx="731520" cy="731520"/>
          </a:xfrm>
          <a:prstGeom prst="rect">
            <a:avLst/>
          </a:prstGeom>
        </p:spPr>
      </p:pic>
      <p:pic>
        <p:nvPicPr>
          <p:cNvPr id="39" name="Picture 38" descr="CloudWatch-Alar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37200" y="4737400"/>
            <a:ext cx="731520" cy="731520"/>
          </a:xfrm>
          <a:prstGeom prst="rect">
            <a:avLst/>
          </a:prstGeom>
        </p:spPr>
      </p:pic>
      <p:sp>
        <p:nvSpPr>
          <p:cNvPr id="40" name="TextBox 39"/>
          <p:cNvSpPr txBox="1"/>
          <p:nvPr/>
        </p:nvSpPr>
        <p:spPr>
          <a:xfrm>
            <a:off x="3153103" y="5479507"/>
            <a:ext cx="2191407" cy="923330"/>
          </a:xfrm>
          <a:prstGeom prst="rect">
            <a:avLst/>
          </a:prstGeom>
          <a:noFill/>
        </p:spPr>
        <p:txBody>
          <a:bodyPr wrap="square" rtlCol="0">
            <a:spAutoFit/>
          </a:bodyPr>
          <a:lstStyle/>
          <a:p>
            <a:r>
              <a:rPr lang="en-US" b="1" dirty="0" smtClean="0"/>
              <a:t>Amazon CloudWatch</a:t>
            </a:r>
          </a:p>
          <a:p>
            <a:r>
              <a:rPr lang="en-US" sz="1600" dirty="0" smtClean="0"/>
              <a:t>Monitor resources</a:t>
            </a:r>
          </a:p>
        </p:txBody>
      </p:sp>
      <p:pic>
        <p:nvPicPr>
          <p:cNvPr id="41" name="Picture 40" descr="CloudTrail.eps"/>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4788" y="4829381"/>
            <a:ext cx="558528" cy="670233"/>
          </a:xfrm>
          <a:prstGeom prst="rect">
            <a:avLst/>
          </a:prstGeom>
        </p:spPr>
      </p:pic>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16</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229600" cy="4508937"/>
          </a:xfrm>
          <a:prstGeom prst="rect">
            <a:avLst/>
          </a:prstGeom>
        </p:spPr>
        <p:txBody>
          <a:bodyPr/>
          <a:lstStyle/>
          <a:p>
            <a:pPr marL="176213" marR="0" lvl="0" indent="-176213" algn="l" defTabSz="914400" rtl="0" eaLnBrk="1" fontAlgn="base" latinLnBrk="0" hangingPunct="1">
              <a:lnSpc>
                <a:spcPct val="100000"/>
              </a:lnSpc>
              <a:spcBef>
                <a:spcPts val="600"/>
              </a:spcBef>
              <a:spcAft>
                <a:spcPct val="0"/>
              </a:spcAft>
              <a:buClrTx/>
              <a:buSzTx/>
              <a:buFont typeface="Arial" pitchFamily="34" charset="0"/>
              <a:buChar char="•"/>
              <a:tabLst/>
              <a:defRPr/>
            </a:pPr>
            <a:r>
              <a:rPr lang="en-US" sz="2400" dirty="0" smtClean="0"/>
              <a:t>Amazon Machine Images (AMIs) are the basic building blocks of Amazon EC2</a:t>
            </a:r>
          </a:p>
          <a:p>
            <a:pPr marL="176213" marR="0" lvl="0" indent="-176213" algn="l" defTabSz="914400" rtl="0" eaLnBrk="1" fontAlgn="base" latinLnBrk="0" hangingPunct="1">
              <a:lnSpc>
                <a:spcPct val="100000"/>
              </a:lnSpc>
              <a:spcBef>
                <a:spcPts val="600"/>
              </a:spcBef>
              <a:spcAft>
                <a:spcPct val="0"/>
              </a:spcAft>
              <a:buClrTx/>
              <a:buSzTx/>
              <a:buFont typeface="Arial" pitchFamily="34" charset="0"/>
              <a:buChar char="•"/>
              <a:tabLst/>
              <a:defRPr/>
            </a:pPr>
            <a:endParaRPr lang="en-US" sz="2400" dirty="0" smtClean="0"/>
          </a:p>
          <a:p>
            <a:pPr marL="176213" marR="0" lvl="0" indent="-176213" algn="l" defTabSz="914400" rtl="0" eaLnBrk="1" fontAlgn="base" latinLnBrk="0" hangingPunct="1">
              <a:lnSpc>
                <a:spcPct val="100000"/>
              </a:lnSpc>
              <a:spcBef>
                <a:spcPts val="600"/>
              </a:spcBef>
              <a:spcAft>
                <a:spcPct val="0"/>
              </a:spcAft>
              <a:buClrTx/>
              <a:buSzTx/>
              <a:buFont typeface="Arial" pitchFamily="34" charset="0"/>
              <a:buChar char="•"/>
              <a:tabLst/>
              <a:defRPr/>
            </a:pPr>
            <a:r>
              <a:rPr lang="en-US" sz="2400" dirty="0" smtClean="0"/>
              <a:t>An AMI is a template that contains a software configuration (operating system, application server and applications) that can run on Amazon’s computing environment</a:t>
            </a:r>
          </a:p>
          <a:p>
            <a:pPr marL="176213" marR="0" lvl="0" indent="-176213" algn="l" defTabSz="914400" rtl="0" eaLnBrk="1" fontAlgn="base" latinLnBrk="0" hangingPunct="1">
              <a:lnSpc>
                <a:spcPct val="100000"/>
              </a:lnSpc>
              <a:spcBef>
                <a:spcPts val="600"/>
              </a:spcBef>
              <a:spcAft>
                <a:spcPct val="0"/>
              </a:spcAft>
              <a:buClrTx/>
              <a:buSzTx/>
              <a:buFont typeface="Arial" pitchFamily="34" charset="0"/>
              <a:buChar char="•"/>
              <a:tabLst/>
              <a:defRPr/>
            </a:pPr>
            <a:endParaRPr lang="en-US" sz="2400" dirty="0" smtClean="0"/>
          </a:p>
          <a:p>
            <a:pPr marL="176213" marR="0" lvl="0" indent="-176213" algn="l" defTabSz="914400" rtl="0" eaLnBrk="1" fontAlgn="base" latinLnBrk="0" hangingPunct="1">
              <a:lnSpc>
                <a:spcPct val="100000"/>
              </a:lnSpc>
              <a:spcBef>
                <a:spcPts val="600"/>
              </a:spcBef>
              <a:spcAft>
                <a:spcPct val="0"/>
              </a:spcAft>
              <a:buClrTx/>
              <a:buSzTx/>
              <a:buFont typeface="Arial" pitchFamily="34" charset="0"/>
              <a:buChar char="•"/>
              <a:tabLst/>
              <a:defRPr/>
            </a:pPr>
            <a:r>
              <a:rPr lang="en-US" sz="2400" dirty="0" smtClean="0"/>
              <a:t>AMIs can be used to launch an instance, which is a copy of the AMI running as a virtual server in the cloud.</a:t>
            </a:r>
            <a:endParaRPr lang="en-US" sz="2400" dirty="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17</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229600" cy="4508937"/>
          </a:xfrm>
          <a:prstGeom prst="rect">
            <a:avLst/>
          </a:prstGeom>
        </p:spPr>
        <p:txBody>
          <a:bodyPr/>
          <a:lstStyle/>
          <a:p>
            <a:pPr marL="176213" lvl="0" indent="-176213">
              <a:spcBef>
                <a:spcPts val="600"/>
              </a:spcBef>
            </a:pPr>
            <a:r>
              <a:rPr lang="en-US" sz="2400" b="1" dirty="0" smtClean="0"/>
              <a:t>Getting Started with Amazon EC2</a:t>
            </a:r>
          </a:p>
          <a:p>
            <a:pPr marL="176213" lvl="0" indent="-176213">
              <a:spcBef>
                <a:spcPts val="600"/>
              </a:spcBef>
            </a:pPr>
            <a:endParaRPr lang="en-US" sz="2400" dirty="0" smtClean="0"/>
          </a:p>
          <a:p>
            <a:r>
              <a:rPr lang="en-US" sz="2400" dirty="0" smtClean="0"/>
              <a:t>Step 1: Sign up for Amazon EC2</a:t>
            </a:r>
          </a:p>
          <a:p>
            <a:r>
              <a:rPr lang="en-US" sz="2400" dirty="0" smtClean="0"/>
              <a:t>Step 2: Create a key pair</a:t>
            </a:r>
          </a:p>
          <a:p>
            <a:r>
              <a:rPr lang="en-US" sz="2400" dirty="0" smtClean="0"/>
              <a:t>Step 3: Launch an Amazon EC2 instance</a:t>
            </a:r>
          </a:p>
          <a:p>
            <a:r>
              <a:rPr lang="en-US" sz="2400" dirty="0" smtClean="0"/>
              <a:t>Step 4: Connect to the instance</a:t>
            </a:r>
          </a:p>
          <a:p>
            <a:r>
              <a:rPr lang="en-US" sz="2400" dirty="0" smtClean="0"/>
              <a:t>Step 5: Terminate instance</a:t>
            </a:r>
            <a:endParaRPr lang="en-US" sz="2400" dirty="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18</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229600" cy="4508937"/>
          </a:xfrm>
          <a:prstGeom prst="rect">
            <a:avLst/>
          </a:prstGeom>
        </p:spPr>
        <p:txBody>
          <a:bodyPr/>
          <a:lstStyle/>
          <a:p>
            <a:pPr marL="176213" lvl="0" indent="-176213">
              <a:spcBef>
                <a:spcPts val="600"/>
              </a:spcBef>
            </a:pPr>
            <a:r>
              <a:rPr lang="en-US" sz="2400" b="1" dirty="0" smtClean="0"/>
              <a:t>Creating a key pair</a:t>
            </a:r>
          </a:p>
          <a:p>
            <a:pPr marL="176213" lvl="0" indent="-176213">
              <a:spcBef>
                <a:spcPts val="600"/>
              </a:spcBef>
            </a:pPr>
            <a:endParaRPr lang="en-US" sz="2400" b="1" dirty="0" smtClean="0"/>
          </a:p>
          <a:p>
            <a:pPr marL="514350" indent="-514350">
              <a:buFont typeface="+mj-lt"/>
              <a:buAutoNum type="arabicPeriod"/>
            </a:pPr>
            <a:r>
              <a:rPr lang="en-US" sz="2400" dirty="0" smtClean="0"/>
              <a:t>Open the Amazon EC2 console at http://console.aws.amazon.com/ec2/</a:t>
            </a:r>
            <a:endParaRPr lang="en-US" sz="2400" b="1" dirty="0" smtClean="0">
              <a:solidFill>
                <a:srgbClr val="0070C0"/>
              </a:solidFill>
            </a:endParaRPr>
          </a:p>
          <a:p>
            <a:pPr marL="514350" indent="-514350">
              <a:buFont typeface="+mj-lt"/>
              <a:buAutoNum type="arabicPeriod"/>
            </a:pPr>
            <a:r>
              <a:rPr lang="en-US" sz="2400" dirty="0" smtClean="0"/>
              <a:t>On the navigation bar select region for the key pair</a:t>
            </a:r>
          </a:p>
          <a:p>
            <a:pPr marL="514350" indent="-514350">
              <a:buFont typeface="+mj-lt"/>
              <a:buAutoNum type="arabicPeriod"/>
            </a:pPr>
            <a:r>
              <a:rPr lang="en-US" sz="2400" dirty="0" smtClean="0"/>
              <a:t>Click </a:t>
            </a:r>
            <a:r>
              <a:rPr lang="en-US" sz="2400" b="1" dirty="0" smtClean="0"/>
              <a:t>Key Pairs </a:t>
            </a:r>
            <a:r>
              <a:rPr lang="en-US" sz="2400" dirty="0" smtClean="0"/>
              <a:t>in the navigation pane to display the list of key pairs associated</a:t>
            </a:r>
          </a:p>
        </p:txBody>
      </p:sp>
      <p:pic>
        <p:nvPicPr>
          <p:cNvPr id="12" name="Picture 11" descr="Screen Shot 2013-04-22 at 12.37.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435" y="4180971"/>
            <a:ext cx="2518637" cy="2597072"/>
          </a:xfrm>
          <a:prstGeom prst="rect">
            <a:avLst/>
          </a:prstGeom>
        </p:spPr>
      </p:pic>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19</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229600" cy="4508937"/>
          </a:xfrm>
          <a:prstGeom prst="rect">
            <a:avLst/>
          </a:prstGeom>
        </p:spPr>
        <p:txBody>
          <a:bodyPr/>
          <a:lstStyle/>
          <a:p>
            <a:pPr marL="176213" lvl="0" indent="-176213">
              <a:spcBef>
                <a:spcPts val="600"/>
              </a:spcBef>
            </a:pPr>
            <a:r>
              <a:rPr lang="en-US" sz="2400" b="1" dirty="0" smtClean="0"/>
              <a:t>Creating a key pair (cont.)</a:t>
            </a:r>
          </a:p>
          <a:p>
            <a:pPr marL="176213" lvl="0" indent="-176213">
              <a:spcBef>
                <a:spcPts val="600"/>
              </a:spcBef>
            </a:pPr>
            <a:endParaRPr lang="en-US" sz="2400" b="1" dirty="0" smtClean="0"/>
          </a:p>
          <a:p>
            <a:pPr marL="514350" indent="-514350">
              <a:buFont typeface="+mj-lt"/>
              <a:buAutoNum type="arabicPeriod" startAt="4"/>
            </a:pPr>
            <a:r>
              <a:rPr lang="en-US" sz="2400" dirty="0" smtClean="0"/>
              <a:t>Click </a:t>
            </a:r>
            <a:r>
              <a:rPr lang="en-US" sz="2400" b="1" dirty="0" smtClean="0"/>
              <a:t>Create Key Pair</a:t>
            </a:r>
          </a:p>
          <a:p>
            <a:pPr marL="514350" indent="-514350">
              <a:buFont typeface="+mj-lt"/>
              <a:buAutoNum type="arabicPeriod" startAt="4"/>
            </a:pPr>
            <a:r>
              <a:rPr lang="en-US" sz="2400" dirty="0" smtClean="0"/>
              <a:t>Enter a name for the key pair in the </a:t>
            </a:r>
            <a:r>
              <a:rPr lang="en-US" sz="2400" b="1" dirty="0" smtClean="0"/>
              <a:t>Key Pair Name</a:t>
            </a:r>
            <a:r>
              <a:rPr lang="en-US" sz="2400" dirty="0" smtClean="0"/>
              <a:t> field of the dialog box and click </a:t>
            </a:r>
            <a:r>
              <a:rPr lang="en-US" sz="2400" b="1" dirty="0" smtClean="0"/>
              <a:t>Create</a:t>
            </a:r>
          </a:p>
          <a:p>
            <a:pPr marL="514350" indent="-514350">
              <a:buFont typeface="+mj-lt"/>
              <a:buAutoNum type="arabicPeriod" startAt="4"/>
            </a:pPr>
            <a:r>
              <a:rPr lang="en-US" sz="2400" dirty="0" smtClean="0"/>
              <a:t>The private key file, with .pem extension, will automatically be downloaded by the browser. </a:t>
            </a:r>
            <a:endParaRPr lang="en-US" sz="2400" dirty="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0" y="1668779"/>
            <a:ext cx="9144000" cy="518922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2"/>
              </a:solidFill>
            </a:endParaRPr>
          </a:p>
        </p:txBody>
      </p:sp>
      <p:sp>
        <p:nvSpPr>
          <p:cNvPr id="95" name="Rectangle 94"/>
          <p:cNvSpPr/>
          <p:nvPr/>
        </p:nvSpPr>
        <p:spPr>
          <a:xfrm>
            <a:off x="448469" y="2104602"/>
            <a:ext cx="8233200" cy="3965196"/>
          </a:xfrm>
          <a:prstGeom prst="rect">
            <a:avLst/>
          </a:prstGeom>
          <a:noFill/>
          <a:ln w="127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i="1" dirty="0">
              <a:solidFill>
                <a:schemeClr val="bg1">
                  <a:lumMod val="50000"/>
                </a:schemeClr>
              </a:solidFill>
            </a:endParaRPr>
          </a:p>
        </p:txBody>
      </p:sp>
      <p:sp>
        <p:nvSpPr>
          <p:cNvPr id="2" name="Slide Number Placeholder 1"/>
          <p:cNvSpPr>
            <a:spLocks noGrp="1"/>
          </p:cNvSpPr>
          <p:nvPr>
            <p:ph type="sldNum" sz="quarter" idx="12"/>
          </p:nvPr>
        </p:nvSpPr>
        <p:spPr/>
        <p:txBody>
          <a:bodyPr/>
          <a:lstStyle/>
          <a:p>
            <a:pPr>
              <a:defRPr/>
            </a:pPr>
            <a:fld id="{90CBDC3A-D49F-4631-A8C7-55D59B33E5FA}" type="slidenum">
              <a:rPr lang="en-US" smtClean="0">
                <a:solidFill>
                  <a:schemeClr val="tx1"/>
                </a:solidFill>
              </a:rPr>
              <a:pPr>
                <a:defRPr/>
              </a:pPr>
              <a:t>2</a:t>
            </a:fld>
            <a:endParaRPr lang="en-US" dirty="0">
              <a:solidFill>
                <a:schemeClr val="tx1"/>
              </a:solidFill>
            </a:endParaRPr>
          </a:p>
        </p:txBody>
      </p:sp>
      <p:sp>
        <p:nvSpPr>
          <p:cNvPr id="5" name="Title 4"/>
          <p:cNvSpPr>
            <a:spLocks noGrp="1"/>
          </p:cNvSpPr>
          <p:nvPr>
            <p:ph type="title"/>
          </p:nvPr>
        </p:nvSpPr>
        <p:spPr>
          <a:xfrm>
            <a:off x="455613" y="116205"/>
            <a:ext cx="8232775" cy="1002979"/>
          </a:xfrm>
        </p:spPr>
        <p:txBody>
          <a:bodyPr/>
          <a:lstStyle/>
          <a:p>
            <a:r>
              <a:rPr lang="en-US" dirty="0" smtClean="0">
                <a:solidFill>
                  <a:schemeClr val="bg1"/>
                </a:solidFill>
              </a:rPr>
              <a:t>AWS Presenter</a:t>
            </a:r>
            <a:endParaRPr lang="en-AU" dirty="0">
              <a:solidFill>
                <a:schemeClr val="bg1"/>
              </a:solidFill>
            </a:endParaRPr>
          </a:p>
        </p:txBody>
      </p:sp>
      <p:sp>
        <p:nvSpPr>
          <p:cNvPr id="4" name="Footer Placeholder 3"/>
          <p:cNvSpPr>
            <a:spLocks noGrp="1"/>
          </p:cNvSpPr>
          <p:nvPr>
            <p:ph type="ftr" sz="quarter" idx="13"/>
          </p:nvPr>
        </p:nvSpPr>
        <p:spPr/>
        <p:txBody>
          <a:bodyPr/>
          <a:lstStyle/>
          <a:p>
            <a:r>
              <a:rPr lang="en-AU" sz="1000" dirty="0" smtClean="0">
                <a:solidFill>
                  <a:schemeClr val="tx1"/>
                </a:solidFill>
              </a:rPr>
              <a:t>Copyright © 2016 Accenture  All rights reserved.</a:t>
            </a:r>
            <a:endParaRPr lang="en-AU" sz="1000" dirty="0">
              <a:solidFill>
                <a:schemeClr val="tx1"/>
              </a:solidFill>
            </a:endParaRPr>
          </a:p>
        </p:txBody>
      </p:sp>
      <p:sp>
        <p:nvSpPr>
          <p:cNvPr id="86" name="TextBox 85"/>
          <p:cNvSpPr txBox="1"/>
          <p:nvPr/>
        </p:nvSpPr>
        <p:spPr>
          <a:xfrm>
            <a:off x="5991803" y="2804148"/>
            <a:ext cx="2448550" cy="369332"/>
          </a:xfrm>
          <a:prstGeom prst="rect">
            <a:avLst/>
          </a:prstGeom>
          <a:noFill/>
        </p:spPr>
        <p:txBody>
          <a:bodyPr wrap="square" rtlCol="0">
            <a:spAutoFit/>
          </a:bodyPr>
          <a:lstStyle/>
          <a:p>
            <a:endParaRPr lang="en-US" dirty="0">
              <a:solidFill>
                <a:srgbClr val="0070C0"/>
              </a:solidFill>
            </a:endParaRPr>
          </a:p>
        </p:txBody>
      </p:sp>
      <p:sp>
        <p:nvSpPr>
          <p:cNvPr id="7" name="Rectangle 6"/>
          <p:cNvSpPr/>
          <p:nvPr/>
        </p:nvSpPr>
        <p:spPr>
          <a:xfrm>
            <a:off x="4572000" y="1709938"/>
            <a:ext cx="4116388" cy="439281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i="1" dirty="0">
              <a:solidFill>
                <a:schemeClr val="bg1"/>
              </a:solidFill>
            </a:endParaRPr>
          </a:p>
        </p:txBody>
      </p:sp>
      <p:grpSp>
        <p:nvGrpSpPr>
          <p:cNvPr id="40" name="Group 39"/>
          <p:cNvGrpSpPr/>
          <p:nvPr/>
        </p:nvGrpSpPr>
        <p:grpSpPr>
          <a:xfrm>
            <a:off x="7449959" y="216572"/>
            <a:ext cx="1468191" cy="743883"/>
            <a:chOff x="7449959" y="216572"/>
            <a:chExt cx="1468191" cy="743883"/>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42"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4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19" name="TextBox 18"/>
          <p:cNvSpPr txBox="1"/>
          <p:nvPr/>
        </p:nvSpPr>
        <p:spPr>
          <a:xfrm>
            <a:off x="4192642" y="1822196"/>
            <a:ext cx="4517708" cy="2000548"/>
          </a:xfrm>
          <a:prstGeom prst="rect">
            <a:avLst/>
          </a:prstGeom>
          <a:noFill/>
          <a:ln w="28575">
            <a:solidFill>
              <a:schemeClr val="accent5"/>
            </a:solidFill>
          </a:ln>
        </p:spPr>
        <p:txBody>
          <a:bodyPr wrap="square" rtlCol="0">
            <a:spAutoFit/>
          </a:bodyPr>
          <a:lstStyle/>
          <a:p>
            <a:pPr>
              <a:spcBef>
                <a:spcPts val="600"/>
              </a:spcBef>
            </a:pPr>
            <a:r>
              <a:rPr lang="en-GB" sz="2400" b="1" dirty="0" smtClean="0">
                <a:solidFill>
                  <a:schemeClr val="accent5"/>
                </a:solidFill>
                <a:latin typeface="+mn-lt"/>
                <a:ea typeface="Arial" pitchFamily="-105" charset="-52"/>
                <a:cs typeface="Arial" pitchFamily="34" charset="0"/>
              </a:rPr>
              <a:t>Anoop Makhija</a:t>
            </a:r>
          </a:p>
          <a:p>
            <a:pPr>
              <a:spcBef>
                <a:spcPts val="600"/>
              </a:spcBef>
            </a:pPr>
            <a:r>
              <a:rPr lang="en-GB" b="1" dirty="0" smtClean="0">
                <a:solidFill>
                  <a:schemeClr val="tx2"/>
                </a:solidFill>
                <a:latin typeface="+mn-lt"/>
                <a:ea typeface="Arial" pitchFamily="-105" charset="-52"/>
                <a:cs typeface="Arial" pitchFamily="34" charset="0"/>
              </a:rPr>
              <a:t>Associate Manager </a:t>
            </a:r>
          </a:p>
          <a:p>
            <a:pPr>
              <a:spcBef>
                <a:spcPts val="600"/>
              </a:spcBef>
            </a:pPr>
            <a:r>
              <a:rPr lang="en-GB" b="1" dirty="0" smtClean="0">
                <a:solidFill>
                  <a:schemeClr val="tx2"/>
                </a:solidFill>
                <a:latin typeface="+mn-lt"/>
                <a:ea typeface="Arial" pitchFamily="-105" charset="-52"/>
                <a:cs typeface="Arial" pitchFamily="34" charset="0"/>
              </a:rPr>
              <a:t>Current roles include delivery/implementation of ADOP/B in VIP project and in a part of the DCSC team</a:t>
            </a:r>
          </a:p>
        </p:txBody>
      </p:sp>
      <p:grpSp>
        <p:nvGrpSpPr>
          <p:cNvPr id="20" name="Group 19"/>
          <p:cNvGrpSpPr/>
          <p:nvPr/>
        </p:nvGrpSpPr>
        <p:grpSpPr>
          <a:xfrm>
            <a:off x="1940650" y="5153211"/>
            <a:ext cx="5607189" cy="1422214"/>
            <a:chOff x="455614" y="3601720"/>
            <a:chExt cx="8232773" cy="2088170"/>
          </a:xfrm>
        </p:grpSpPr>
        <p:grpSp>
          <p:nvGrpSpPr>
            <p:cNvPr id="21" name="Group 20"/>
            <p:cNvGrpSpPr/>
            <p:nvPr/>
          </p:nvGrpSpPr>
          <p:grpSpPr>
            <a:xfrm>
              <a:off x="455614" y="5499175"/>
              <a:ext cx="8232773" cy="190715"/>
              <a:chOff x="670965" y="5522170"/>
              <a:chExt cx="7892844" cy="182840"/>
            </a:xfrm>
          </p:grpSpPr>
          <p:sp>
            <p:nvSpPr>
              <p:cNvPr id="91" name="Freeform 7"/>
              <p:cNvSpPr>
                <a:spLocks/>
              </p:cNvSpPr>
              <p:nvPr/>
            </p:nvSpPr>
            <p:spPr bwMode="auto">
              <a:xfrm>
                <a:off x="670965" y="5578803"/>
                <a:ext cx="7766636" cy="64722"/>
              </a:xfrm>
              <a:custGeom>
                <a:avLst/>
                <a:gdLst>
                  <a:gd name="T0" fmla="*/ 1 w 2032"/>
                  <a:gd name="T1" fmla="*/ 8 h 17"/>
                  <a:gd name="T2" fmla="*/ 318 w 2032"/>
                  <a:gd name="T3" fmla="*/ 6 h 17"/>
                  <a:gd name="T4" fmla="*/ 1016 w 2032"/>
                  <a:gd name="T5" fmla="*/ 2 h 17"/>
                  <a:gd name="T6" fmla="*/ 1388 w 2032"/>
                  <a:gd name="T7" fmla="*/ 0 h 17"/>
                  <a:gd name="T8" fmla="*/ 1560 w 2032"/>
                  <a:gd name="T9" fmla="*/ 1 h 17"/>
                  <a:gd name="T10" fmla="*/ 1713 w 2032"/>
                  <a:gd name="T11" fmla="*/ 2 h 17"/>
                  <a:gd name="T12" fmla="*/ 1843 w 2032"/>
                  <a:gd name="T13" fmla="*/ 4 h 17"/>
                  <a:gd name="T14" fmla="*/ 1943 w 2032"/>
                  <a:gd name="T15" fmla="*/ 5 h 17"/>
                  <a:gd name="T16" fmla="*/ 2031 w 2032"/>
                  <a:gd name="T17" fmla="*/ 7 h 17"/>
                  <a:gd name="T18" fmla="*/ 2032 w 2032"/>
                  <a:gd name="T19" fmla="*/ 9 h 17"/>
                  <a:gd name="T20" fmla="*/ 2031 w 2032"/>
                  <a:gd name="T21" fmla="*/ 10 h 17"/>
                  <a:gd name="T22" fmla="*/ 1943 w 2032"/>
                  <a:gd name="T23" fmla="*/ 12 h 17"/>
                  <a:gd name="T24" fmla="*/ 1843 w 2032"/>
                  <a:gd name="T25" fmla="*/ 14 h 17"/>
                  <a:gd name="T26" fmla="*/ 1713 w 2032"/>
                  <a:gd name="T27" fmla="*/ 15 h 17"/>
                  <a:gd name="T28" fmla="*/ 1560 w 2032"/>
                  <a:gd name="T29" fmla="*/ 17 h 17"/>
                  <a:gd name="T30" fmla="*/ 1388 w 2032"/>
                  <a:gd name="T31" fmla="*/ 17 h 17"/>
                  <a:gd name="T32" fmla="*/ 1016 w 2032"/>
                  <a:gd name="T33" fmla="*/ 15 h 17"/>
                  <a:gd name="T34" fmla="*/ 318 w 2032"/>
                  <a:gd name="T35" fmla="*/ 11 h 17"/>
                  <a:gd name="T36" fmla="*/ 1 w 2032"/>
                  <a:gd name="T37" fmla="*/ 10 h 17"/>
                  <a:gd name="T38" fmla="*/ 0 w 2032"/>
                  <a:gd name="T39" fmla="*/ 9 h 17"/>
                  <a:gd name="T40" fmla="*/ 1 w 2032"/>
                  <a:gd name="T4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2" h="17">
                    <a:moveTo>
                      <a:pt x="1" y="8"/>
                    </a:moveTo>
                    <a:cubicBezTo>
                      <a:pt x="1" y="8"/>
                      <a:pt x="128" y="7"/>
                      <a:pt x="318" y="6"/>
                    </a:cubicBezTo>
                    <a:cubicBezTo>
                      <a:pt x="508" y="5"/>
                      <a:pt x="762" y="4"/>
                      <a:pt x="1016" y="2"/>
                    </a:cubicBezTo>
                    <a:cubicBezTo>
                      <a:pt x="1142" y="2"/>
                      <a:pt x="1269" y="1"/>
                      <a:pt x="1388" y="0"/>
                    </a:cubicBezTo>
                    <a:cubicBezTo>
                      <a:pt x="1448" y="1"/>
                      <a:pt x="1505" y="1"/>
                      <a:pt x="1560" y="1"/>
                    </a:cubicBezTo>
                    <a:cubicBezTo>
                      <a:pt x="1614" y="1"/>
                      <a:pt x="1666" y="2"/>
                      <a:pt x="1713" y="2"/>
                    </a:cubicBezTo>
                    <a:cubicBezTo>
                      <a:pt x="1761" y="2"/>
                      <a:pt x="1805" y="3"/>
                      <a:pt x="1843" y="4"/>
                    </a:cubicBezTo>
                    <a:cubicBezTo>
                      <a:pt x="1882" y="4"/>
                      <a:pt x="1916" y="5"/>
                      <a:pt x="1943" y="5"/>
                    </a:cubicBezTo>
                    <a:cubicBezTo>
                      <a:pt x="1999" y="6"/>
                      <a:pt x="2031" y="7"/>
                      <a:pt x="2031" y="7"/>
                    </a:cubicBezTo>
                    <a:cubicBezTo>
                      <a:pt x="2031" y="7"/>
                      <a:pt x="2032" y="8"/>
                      <a:pt x="2032" y="9"/>
                    </a:cubicBezTo>
                    <a:cubicBezTo>
                      <a:pt x="2032" y="10"/>
                      <a:pt x="2031" y="10"/>
                      <a:pt x="2031" y="10"/>
                    </a:cubicBezTo>
                    <a:cubicBezTo>
                      <a:pt x="2031" y="10"/>
                      <a:pt x="1999" y="11"/>
                      <a:pt x="1943" y="12"/>
                    </a:cubicBezTo>
                    <a:cubicBezTo>
                      <a:pt x="1916" y="13"/>
                      <a:pt x="1882" y="13"/>
                      <a:pt x="1843" y="14"/>
                    </a:cubicBezTo>
                    <a:cubicBezTo>
                      <a:pt x="1805" y="14"/>
                      <a:pt x="1761" y="15"/>
                      <a:pt x="1713" y="15"/>
                    </a:cubicBezTo>
                    <a:cubicBezTo>
                      <a:pt x="1666" y="16"/>
                      <a:pt x="1614" y="16"/>
                      <a:pt x="1560" y="17"/>
                    </a:cubicBezTo>
                    <a:cubicBezTo>
                      <a:pt x="1505" y="17"/>
                      <a:pt x="1448" y="17"/>
                      <a:pt x="1388" y="17"/>
                    </a:cubicBezTo>
                    <a:cubicBezTo>
                      <a:pt x="1269" y="16"/>
                      <a:pt x="1142" y="16"/>
                      <a:pt x="1016" y="15"/>
                    </a:cubicBezTo>
                    <a:cubicBezTo>
                      <a:pt x="762" y="14"/>
                      <a:pt x="508" y="12"/>
                      <a:pt x="318" y="11"/>
                    </a:cubicBezTo>
                    <a:cubicBezTo>
                      <a:pt x="128" y="10"/>
                      <a:pt x="1" y="10"/>
                      <a:pt x="1" y="10"/>
                    </a:cubicBezTo>
                    <a:cubicBezTo>
                      <a:pt x="0" y="10"/>
                      <a:pt x="0" y="9"/>
                      <a:pt x="0" y="9"/>
                    </a:cubicBezTo>
                    <a:cubicBezTo>
                      <a:pt x="0" y="8"/>
                      <a:pt x="0" y="8"/>
                      <a:pt x="1" y="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pPr algn="ctr"/>
                <a:endParaRPr lang="en-AU" dirty="0">
                  <a:solidFill>
                    <a:schemeClr val="tx2"/>
                  </a:solidFill>
                </a:endParaRPr>
              </a:p>
            </p:txBody>
          </p:sp>
          <p:sp>
            <p:nvSpPr>
              <p:cNvPr id="92" name="Freeform 8"/>
              <p:cNvSpPr>
                <a:spLocks/>
              </p:cNvSpPr>
              <p:nvPr/>
            </p:nvSpPr>
            <p:spPr bwMode="auto">
              <a:xfrm>
                <a:off x="8408476" y="5522170"/>
                <a:ext cx="155333" cy="182840"/>
              </a:xfrm>
              <a:custGeom>
                <a:avLst/>
                <a:gdLst>
                  <a:gd name="T0" fmla="*/ 0 w 96"/>
                  <a:gd name="T1" fmla="*/ 113 h 113"/>
                  <a:gd name="T2" fmla="*/ 96 w 96"/>
                  <a:gd name="T3" fmla="*/ 56 h 113"/>
                  <a:gd name="T4" fmla="*/ 0 w 96"/>
                  <a:gd name="T5" fmla="*/ 0 h 113"/>
                  <a:gd name="T6" fmla="*/ 0 w 96"/>
                  <a:gd name="T7" fmla="*/ 113 h 113"/>
                </a:gdLst>
                <a:ahLst/>
                <a:cxnLst>
                  <a:cxn ang="0">
                    <a:pos x="T0" y="T1"/>
                  </a:cxn>
                  <a:cxn ang="0">
                    <a:pos x="T2" y="T3"/>
                  </a:cxn>
                  <a:cxn ang="0">
                    <a:pos x="T4" y="T5"/>
                  </a:cxn>
                  <a:cxn ang="0">
                    <a:pos x="T6" y="T7"/>
                  </a:cxn>
                </a:cxnLst>
                <a:rect l="0" t="0" r="r" b="b"/>
                <a:pathLst>
                  <a:path w="96" h="113">
                    <a:moveTo>
                      <a:pt x="0" y="113"/>
                    </a:moveTo>
                    <a:lnTo>
                      <a:pt x="96" y="56"/>
                    </a:lnTo>
                    <a:lnTo>
                      <a:pt x="0" y="0"/>
                    </a:lnTo>
                    <a:lnTo>
                      <a:pt x="0" y="11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algn="ctr"/>
                <a:endParaRPr lang="en-AU" dirty="0">
                  <a:solidFill>
                    <a:schemeClr val="tx2"/>
                  </a:solidFill>
                </a:endParaRPr>
              </a:p>
            </p:txBody>
          </p:sp>
        </p:grpSp>
        <p:grpSp>
          <p:nvGrpSpPr>
            <p:cNvPr id="22" name="Group 21"/>
            <p:cNvGrpSpPr/>
            <p:nvPr/>
          </p:nvGrpSpPr>
          <p:grpSpPr>
            <a:xfrm>
              <a:off x="455615" y="3601720"/>
              <a:ext cx="7145627" cy="1883066"/>
              <a:chOff x="455615" y="3672840"/>
              <a:chExt cx="7145627" cy="1883066"/>
            </a:xfrm>
          </p:grpSpPr>
          <p:grpSp>
            <p:nvGrpSpPr>
              <p:cNvPr id="23" name="Group 22"/>
              <p:cNvGrpSpPr/>
              <p:nvPr/>
            </p:nvGrpSpPr>
            <p:grpSpPr>
              <a:xfrm>
                <a:off x="455615" y="4192627"/>
                <a:ext cx="7145627" cy="1363279"/>
                <a:chOff x="808620" y="4212145"/>
                <a:chExt cx="6841058" cy="1305172"/>
              </a:xfrm>
            </p:grpSpPr>
            <p:sp>
              <p:nvSpPr>
                <p:cNvPr id="25" name="Freeform 78"/>
                <p:cNvSpPr>
                  <a:spLocks/>
                </p:cNvSpPr>
                <p:nvPr/>
              </p:nvSpPr>
              <p:spPr bwMode="auto">
                <a:xfrm>
                  <a:off x="1671237" y="4327795"/>
                  <a:ext cx="224280" cy="224280"/>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1"/>
                        <a:pt x="66" y="33"/>
                      </a:cubicBezTo>
                      <a:cubicBezTo>
                        <a:pt x="66" y="14"/>
                        <a:pt x="51" y="0"/>
                        <a:pt x="33"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26" name="Freeform 79"/>
                <p:cNvSpPr>
                  <a:spLocks/>
                </p:cNvSpPr>
                <p:nvPr/>
              </p:nvSpPr>
              <p:spPr bwMode="auto">
                <a:xfrm>
                  <a:off x="1018524" y="4350799"/>
                  <a:ext cx="977633" cy="951754"/>
                </a:xfrm>
                <a:custGeom>
                  <a:avLst/>
                  <a:gdLst>
                    <a:gd name="T0" fmla="*/ 261 w 288"/>
                    <a:gd name="T1" fmla="*/ 164 h 280"/>
                    <a:gd name="T2" fmla="*/ 258 w 288"/>
                    <a:gd name="T3" fmla="*/ 145 h 280"/>
                    <a:gd name="T4" fmla="*/ 266 w 288"/>
                    <a:gd name="T5" fmla="*/ 145 h 280"/>
                    <a:gd name="T6" fmla="*/ 288 w 288"/>
                    <a:gd name="T7" fmla="*/ 125 h 280"/>
                    <a:gd name="T8" fmla="*/ 267 w 288"/>
                    <a:gd name="T9" fmla="*/ 105 h 280"/>
                    <a:gd name="T10" fmla="*/ 234 w 288"/>
                    <a:gd name="T11" fmla="*/ 104 h 280"/>
                    <a:gd name="T12" fmla="*/ 211 w 288"/>
                    <a:gd name="T13" fmla="*/ 99 h 280"/>
                    <a:gd name="T14" fmla="*/ 197 w 288"/>
                    <a:gd name="T15" fmla="*/ 83 h 280"/>
                    <a:gd name="T16" fmla="*/ 193 w 288"/>
                    <a:gd name="T17" fmla="*/ 65 h 280"/>
                    <a:gd name="T18" fmla="*/ 155 w 288"/>
                    <a:gd name="T19" fmla="*/ 21 h 280"/>
                    <a:gd name="T20" fmla="*/ 49 w 288"/>
                    <a:gd name="T21" fmla="*/ 10 h 280"/>
                    <a:gd name="T22" fmla="*/ 3 w 288"/>
                    <a:gd name="T23" fmla="*/ 68 h 280"/>
                    <a:gd name="T24" fmla="*/ 25 w 288"/>
                    <a:gd name="T25" fmla="*/ 130 h 280"/>
                    <a:gd name="T26" fmla="*/ 70 w 288"/>
                    <a:gd name="T27" fmla="*/ 166 h 280"/>
                    <a:gd name="T28" fmla="*/ 120 w 288"/>
                    <a:gd name="T29" fmla="*/ 245 h 280"/>
                    <a:gd name="T30" fmla="*/ 122 w 288"/>
                    <a:gd name="T31" fmla="*/ 263 h 280"/>
                    <a:gd name="T32" fmla="*/ 142 w 288"/>
                    <a:gd name="T33" fmla="*/ 280 h 280"/>
                    <a:gd name="T34" fmla="*/ 161 w 288"/>
                    <a:gd name="T35" fmla="*/ 261 h 280"/>
                    <a:gd name="T36" fmla="*/ 141 w 288"/>
                    <a:gd name="T37" fmla="*/ 183 h 280"/>
                    <a:gd name="T38" fmla="*/ 88 w 288"/>
                    <a:gd name="T39" fmla="*/ 130 h 280"/>
                    <a:gd name="T40" fmla="*/ 52 w 288"/>
                    <a:gd name="T41" fmla="*/ 100 h 280"/>
                    <a:gd name="T42" fmla="*/ 47 w 288"/>
                    <a:gd name="T43" fmla="*/ 58 h 280"/>
                    <a:gd name="T44" fmla="*/ 65 w 288"/>
                    <a:gd name="T45" fmla="*/ 47 h 280"/>
                    <a:gd name="T46" fmla="*/ 135 w 288"/>
                    <a:gd name="T47" fmla="*/ 55 h 280"/>
                    <a:gd name="T48" fmla="*/ 157 w 288"/>
                    <a:gd name="T49" fmla="*/ 85 h 280"/>
                    <a:gd name="T50" fmla="*/ 173 w 288"/>
                    <a:gd name="T51" fmla="*/ 121 h 280"/>
                    <a:gd name="T52" fmla="*/ 212 w 288"/>
                    <a:gd name="T53" fmla="*/ 140 h 280"/>
                    <a:gd name="T54" fmla="*/ 245 w 288"/>
                    <a:gd name="T55" fmla="*/ 145 h 280"/>
                    <a:gd name="T56" fmla="*/ 249 w 288"/>
                    <a:gd name="T57" fmla="*/ 167 h 280"/>
                    <a:gd name="T58" fmla="*/ 262 w 288"/>
                    <a:gd name="T59" fmla="*/ 166 h 280"/>
                    <a:gd name="T60" fmla="*/ 261 w 288"/>
                    <a:gd name="T61" fmla="*/ 16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280">
                      <a:moveTo>
                        <a:pt x="261" y="164"/>
                      </a:moveTo>
                      <a:cubicBezTo>
                        <a:pt x="260" y="158"/>
                        <a:pt x="259" y="152"/>
                        <a:pt x="258" y="145"/>
                      </a:cubicBezTo>
                      <a:cubicBezTo>
                        <a:pt x="261" y="145"/>
                        <a:pt x="264" y="145"/>
                        <a:pt x="266" y="145"/>
                      </a:cubicBezTo>
                      <a:cubicBezTo>
                        <a:pt x="278" y="145"/>
                        <a:pt x="287" y="137"/>
                        <a:pt x="288" y="125"/>
                      </a:cubicBezTo>
                      <a:cubicBezTo>
                        <a:pt x="288" y="114"/>
                        <a:pt x="279" y="105"/>
                        <a:pt x="267" y="105"/>
                      </a:cubicBezTo>
                      <a:cubicBezTo>
                        <a:pt x="256" y="105"/>
                        <a:pt x="245" y="105"/>
                        <a:pt x="234" y="104"/>
                      </a:cubicBezTo>
                      <a:cubicBezTo>
                        <a:pt x="226" y="103"/>
                        <a:pt x="218" y="101"/>
                        <a:pt x="211" y="99"/>
                      </a:cubicBezTo>
                      <a:cubicBezTo>
                        <a:pt x="203" y="97"/>
                        <a:pt x="199" y="91"/>
                        <a:pt x="197" y="83"/>
                      </a:cubicBezTo>
                      <a:cubicBezTo>
                        <a:pt x="196" y="77"/>
                        <a:pt x="195" y="71"/>
                        <a:pt x="193" y="65"/>
                      </a:cubicBezTo>
                      <a:cubicBezTo>
                        <a:pt x="187" y="45"/>
                        <a:pt x="173" y="31"/>
                        <a:pt x="155" y="21"/>
                      </a:cubicBezTo>
                      <a:cubicBezTo>
                        <a:pt x="121" y="4"/>
                        <a:pt x="86" y="0"/>
                        <a:pt x="49" y="10"/>
                      </a:cubicBezTo>
                      <a:cubicBezTo>
                        <a:pt x="21" y="18"/>
                        <a:pt x="6" y="41"/>
                        <a:pt x="3" y="68"/>
                      </a:cubicBezTo>
                      <a:cubicBezTo>
                        <a:pt x="0" y="92"/>
                        <a:pt x="10" y="112"/>
                        <a:pt x="25" y="130"/>
                      </a:cubicBezTo>
                      <a:cubicBezTo>
                        <a:pt x="38" y="144"/>
                        <a:pt x="54" y="156"/>
                        <a:pt x="70" y="166"/>
                      </a:cubicBezTo>
                      <a:cubicBezTo>
                        <a:pt x="100" y="184"/>
                        <a:pt x="116" y="211"/>
                        <a:pt x="120" y="245"/>
                      </a:cubicBezTo>
                      <a:cubicBezTo>
                        <a:pt x="121" y="251"/>
                        <a:pt x="121" y="257"/>
                        <a:pt x="122" y="263"/>
                      </a:cubicBezTo>
                      <a:cubicBezTo>
                        <a:pt x="123" y="273"/>
                        <a:pt x="132" y="280"/>
                        <a:pt x="142" y="280"/>
                      </a:cubicBezTo>
                      <a:cubicBezTo>
                        <a:pt x="152" y="279"/>
                        <a:pt x="161" y="271"/>
                        <a:pt x="161" y="261"/>
                      </a:cubicBezTo>
                      <a:cubicBezTo>
                        <a:pt x="161" y="233"/>
                        <a:pt x="155" y="207"/>
                        <a:pt x="141" y="183"/>
                      </a:cubicBezTo>
                      <a:cubicBezTo>
                        <a:pt x="128" y="161"/>
                        <a:pt x="110" y="144"/>
                        <a:pt x="88" y="130"/>
                      </a:cubicBezTo>
                      <a:cubicBezTo>
                        <a:pt x="75" y="122"/>
                        <a:pt x="62" y="112"/>
                        <a:pt x="52" y="100"/>
                      </a:cubicBezTo>
                      <a:cubicBezTo>
                        <a:pt x="40" y="85"/>
                        <a:pt x="39" y="72"/>
                        <a:pt x="47" y="58"/>
                      </a:cubicBezTo>
                      <a:cubicBezTo>
                        <a:pt x="51" y="51"/>
                        <a:pt x="58" y="48"/>
                        <a:pt x="65" y="47"/>
                      </a:cubicBezTo>
                      <a:cubicBezTo>
                        <a:pt x="89" y="42"/>
                        <a:pt x="113" y="44"/>
                        <a:pt x="135" y="55"/>
                      </a:cubicBezTo>
                      <a:cubicBezTo>
                        <a:pt x="148" y="62"/>
                        <a:pt x="155" y="71"/>
                        <a:pt x="157" y="85"/>
                      </a:cubicBezTo>
                      <a:cubicBezTo>
                        <a:pt x="159" y="99"/>
                        <a:pt x="163" y="111"/>
                        <a:pt x="173" y="121"/>
                      </a:cubicBezTo>
                      <a:cubicBezTo>
                        <a:pt x="184" y="132"/>
                        <a:pt x="197" y="137"/>
                        <a:pt x="212" y="140"/>
                      </a:cubicBezTo>
                      <a:cubicBezTo>
                        <a:pt x="222" y="142"/>
                        <a:pt x="234" y="143"/>
                        <a:pt x="245" y="145"/>
                      </a:cubicBezTo>
                      <a:cubicBezTo>
                        <a:pt x="246" y="152"/>
                        <a:pt x="247" y="160"/>
                        <a:pt x="249" y="167"/>
                      </a:cubicBezTo>
                      <a:cubicBezTo>
                        <a:pt x="252" y="167"/>
                        <a:pt x="257" y="166"/>
                        <a:pt x="262" y="166"/>
                      </a:cubicBezTo>
                      <a:cubicBezTo>
                        <a:pt x="262" y="165"/>
                        <a:pt x="261" y="165"/>
                        <a:pt x="261" y="164"/>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27" name="Freeform 81"/>
                <p:cNvSpPr>
                  <a:spLocks/>
                </p:cNvSpPr>
                <p:nvPr/>
              </p:nvSpPr>
              <p:spPr bwMode="auto">
                <a:xfrm>
                  <a:off x="808620" y="4918688"/>
                  <a:ext cx="566452" cy="580829"/>
                </a:xfrm>
                <a:custGeom>
                  <a:avLst/>
                  <a:gdLst>
                    <a:gd name="T0" fmla="*/ 0 w 167"/>
                    <a:gd name="T1" fmla="*/ 86 h 171"/>
                    <a:gd name="T2" fmla="*/ 0 w 167"/>
                    <a:gd name="T3" fmla="*/ 80 h 171"/>
                    <a:gd name="T4" fmla="*/ 1 w 167"/>
                    <a:gd name="T5" fmla="*/ 74 h 171"/>
                    <a:gd name="T6" fmla="*/ 1 w 167"/>
                    <a:gd name="T7" fmla="*/ 69 h 171"/>
                    <a:gd name="T8" fmla="*/ 2 w 167"/>
                    <a:gd name="T9" fmla="*/ 64 h 171"/>
                    <a:gd name="T10" fmla="*/ 12 w 167"/>
                    <a:gd name="T11" fmla="*/ 40 h 171"/>
                    <a:gd name="T12" fmla="*/ 35 w 167"/>
                    <a:gd name="T13" fmla="*/ 16 h 171"/>
                    <a:gd name="T14" fmla="*/ 73 w 167"/>
                    <a:gd name="T15" fmla="*/ 1 h 171"/>
                    <a:gd name="T16" fmla="*/ 78 w 167"/>
                    <a:gd name="T17" fmla="*/ 1 h 171"/>
                    <a:gd name="T18" fmla="*/ 84 w 167"/>
                    <a:gd name="T19" fmla="*/ 0 h 171"/>
                    <a:gd name="T20" fmla="*/ 95 w 167"/>
                    <a:gd name="T21" fmla="*/ 1 h 171"/>
                    <a:gd name="T22" fmla="*/ 117 w 167"/>
                    <a:gd name="T23" fmla="*/ 8 h 171"/>
                    <a:gd name="T24" fmla="*/ 138 w 167"/>
                    <a:gd name="T25" fmla="*/ 21 h 171"/>
                    <a:gd name="T26" fmla="*/ 154 w 167"/>
                    <a:gd name="T27" fmla="*/ 39 h 171"/>
                    <a:gd name="T28" fmla="*/ 164 w 167"/>
                    <a:gd name="T29" fmla="*/ 62 h 171"/>
                    <a:gd name="T30" fmla="*/ 167 w 167"/>
                    <a:gd name="T31" fmla="*/ 86 h 171"/>
                    <a:gd name="T32" fmla="*/ 164 w 167"/>
                    <a:gd name="T33" fmla="*/ 111 h 171"/>
                    <a:gd name="T34" fmla="*/ 153 w 167"/>
                    <a:gd name="T35" fmla="*/ 133 h 171"/>
                    <a:gd name="T36" fmla="*/ 137 w 167"/>
                    <a:gd name="T37" fmla="*/ 151 h 171"/>
                    <a:gd name="T38" fmla="*/ 116 w 167"/>
                    <a:gd name="T39" fmla="*/ 163 h 171"/>
                    <a:gd name="T40" fmla="*/ 73 w 167"/>
                    <a:gd name="T41" fmla="*/ 169 h 171"/>
                    <a:gd name="T42" fmla="*/ 36 w 167"/>
                    <a:gd name="T43" fmla="*/ 156 h 171"/>
                    <a:gd name="T44" fmla="*/ 13 w 167"/>
                    <a:gd name="T45" fmla="*/ 132 h 171"/>
                    <a:gd name="T46" fmla="*/ 3 w 167"/>
                    <a:gd name="T47" fmla="*/ 108 h 171"/>
                    <a:gd name="T48" fmla="*/ 2 w 167"/>
                    <a:gd name="T49" fmla="*/ 103 h 171"/>
                    <a:gd name="T50" fmla="*/ 1 w 167"/>
                    <a:gd name="T51" fmla="*/ 99 h 171"/>
                    <a:gd name="T52" fmla="*/ 0 w 167"/>
                    <a:gd name="T53" fmla="*/ 92 h 171"/>
                    <a:gd name="T54" fmla="*/ 0 w 167"/>
                    <a:gd name="T55" fmla="*/ 86 h 171"/>
                    <a:gd name="T56" fmla="*/ 1 w 167"/>
                    <a:gd name="T57" fmla="*/ 86 h 171"/>
                    <a:gd name="T58" fmla="*/ 1 w 167"/>
                    <a:gd name="T59" fmla="*/ 92 h 171"/>
                    <a:gd name="T60" fmla="*/ 2 w 167"/>
                    <a:gd name="T61" fmla="*/ 99 h 171"/>
                    <a:gd name="T62" fmla="*/ 3 w 167"/>
                    <a:gd name="T63" fmla="*/ 103 h 171"/>
                    <a:gd name="T64" fmla="*/ 4 w 167"/>
                    <a:gd name="T65" fmla="*/ 108 h 171"/>
                    <a:gd name="T66" fmla="*/ 15 w 167"/>
                    <a:gd name="T67" fmla="*/ 131 h 171"/>
                    <a:gd name="T68" fmla="*/ 38 w 167"/>
                    <a:gd name="T69" fmla="*/ 153 h 171"/>
                    <a:gd name="T70" fmla="*/ 73 w 167"/>
                    <a:gd name="T71" fmla="*/ 166 h 171"/>
                    <a:gd name="T72" fmla="*/ 115 w 167"/>
                    <a:gd name="T73" fmla="*/ 159 h 171"/>
                    <a:gd name="T74" fmla="*/ 133 w 167"/>
                    <a:gd name="T75" fmla="*/ 147 h 171"/>
                    <a:gd name="T76" fmla="*/ 148 w 167"/>
                    <a:gd name="T77" fmla="*/ 130 h 171"/>
                    <a:gd name="T78" fmla="*/ 158 w 167"/>
                    <a:gd name="T79" fmla="*/ 109 h 171"/>
                    <a:gd name="T80" fmla="*/ 161 w 167"/>
                    <a:gd name="T81" fmla="*/ 86 h 171"/>
                    <a:gd name="T82" fmla="*/ 157 w 167"/>
                    <a:gd name="T83" fmla="*/ 64 h 171"/>
                    <a:gd name="T84" fmla="*/ 147 w 167"/>
                    <a:gd name="T85" fmla="*/ 43 h 171"/>
                    <a:gd name="T86" fmla="*/ 132 w 167"/>
                    <a:gd name="T87" fmla="*/ 27 h 171"/>
                    <a:gd name="T88" fmla="*/ 114 w 167"/>
                    <a:gd name="T89" fmla="*/ 15 h 171"/>
                    <a:gd name="T90" fmla="*/ 94 w 167"/>
                    <a:gd name="T91" fmla="*/ 9 h 171"/>
                    <a:gd name="T92" fmla="*/ 83 w 167"/>
                    <a:gd name="T93" fmla="*/ 8 h 171"/>
                    <a:gd name="T94" fmla="*/ 74 w 167"/>
                    <a:gd name="T95" fmla="*/ 9 h 171"/>
                    <a:gd name="T96" fmla="*/ 39 w 167"/>
                    <a:gd name="T97" fmla="*/ 21 h 171"/>
                    <a:gd name="T98" fmla="*/ 16 w 167"/>
                    <a:gd name="T99" fmla="*/ 43 h 171"/>
                    <a:gd name="T100" fmla="*/ 5 w 167"/>
                    <a:gd name="T101" fmla="*/ 65 h 171"/>
                    <a:gd name="T102" fmla="*/ 3 w 167"/>
                    <a:gd name="T103" fmla="*/ 70 h 171"/>
                    <a:gd name="T104" fmla="*/ 3 w 167"/>
                    <a:gd name="T105" fmla="*/ 74 h 171"/>
                    <a:gd name="T106" fmla="*/ 1 w 167"/>
                    <a:gd name="T107" fmla="*/ 81 h 171"/>
                    <a:gd name="T108" fmla="*/ 1 w 167"/>
                    <a:gd name="T109" fmla="*/ 86 h 171"/>
                    <a:gd name="T110" fmla="*/ 0 w 167"/>
                    <a:gd name="T111" fmla="*/ 8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7" h="171">
                      <a:moveTo>
                        <a:pt x="0" y="86"/>
                      </a:moveTo>
                      <a:cubicBezTo>
                        <a:pt x="0" y="86"/>
                        <a:pt x="0" y="84"/>
                        <a:pt x="0" y="80"/>
                      </a:cubicBezTo>
                      <a:cubicBezTo>
                        <a:pt x="0" y="79"/>
                        <a:pt x="0" y="76"/>
                        <a:pt x="1" y="74"/>
                      </a:cubicBezTo>
                      <a:cubicBezTo>
                        <a:pt x="1" y="72"/>
                        <a:pt x="1" y="71"/>
                        <a:pt x="1" y="69"/>
                      </a:cubicBezTo>
                      <a:cubicBezTo>
                        <a:pt x="1" y="68"/>
                        <a:pt x="2" y="66"/>
                        <a:pt x="2" y="64"/>
                      </a:cubicBezTo>
                      <a:cubicBezTo>
                        <a:pt x="4" y="57"/>
                        <a:pt x="7" y="49"/>
                        <a:pt x="12" y="40"/>
                      </a:cubicBezTo>
                      <a:cubicBezTo>
                        <a:pt x="17" y="32"/>
                        <a:pt x="25" y="23"/>
                        <a:pt x="35" y="16"/>
                      </a:cubicBezTo>
                      <a:cubicBezTo>
                        <a:pt x="45" y="9"/>
                        <a:pt x="58" y="3"/>
                        <a:pt x="73" y="1"/>
                      </a:cubicBezTo>
                      <a:cubicBezTo>
                        <a:pt x="74" y="1"/>
                        <a:pt x="76" y="1"/>
                        <a:pt x="78" y="1"/>
                      </a:cubicBezTo>
                      <a:cubicBezTo>
                        <a:pt x="80" y="1"/>
                        <a:pt x="82" y="0"/>
                        <a:pt x="84" y="0"/>
                      </a:cubicBezTo>
                      <a:cubicBezTo>
                        <a:pt x="87" y="1"/>
                        <a:pt x="91" y="1"/>
                        <a:pt x="95" y="1"/>
                      </a:cubicBezTo>
                      <a:cubicBezTo>
                        <a:pt x="103" y="2"/>
                        <a:pt x="110" y="5"/>
                        <a:pt x="117" y="8"/>
                      </a:cubicBezTo>
                      <a:cubicBezTo>
                        <a:pt x="124" y="11"/>
                        <a:pt x="131" y="15"/>
                        <a:pt x="138" y="21"/>
                      </a:cubicBezTo>
                      <a:cubicBezTo>
                        <a:pt x="144" y="26"/>
                        <a:pt x="149" y="32"/>
                        <a:pt x="154" y="39"/>
                      </a:cubicBezTo>
                      <a:cubicBezTo>
                        <a:pt x="158" y="46"/>
                        <a:pt x="162" y="54"/>
                        <a:pt x="164" y="62"/>
                      </a:cubicBezTo>
                      <a:cubicBezTo>
                        <a:pt x="166" y="70"/>
                        <a:pt x="167" y="78"/>
                        <a:pt x="167" y="86"/>
                      </a:cubicBezTo>
                      <a:cubicBezTo>
                        <a:pt x="167" y="94"/>
                        <a:pt x="166" y="103"/>
                        <a:pt x="164" y="111"/>
                      </a:cubicBezTo>
                      <a:cubicBezTo>
                        <a:pt x="161" y="119"/>
                        <a:pt x="157" y="126"/>
                        <a:pt x="153" y="133"/>
                      </a:cubicBezTo>
                      <a:cubicBezTo>
                        <a:pt x="148" y="140"/>
                        <a:pt x="143" y="146"/>
                        <a:pt x="137" y="151"/>
                      </a:cubicBezTo>
                      <a:cubicBezTo>
                        <a:pt x="130" y="156"/>
                        <a:pt x="124" y="160"/>
                        <a:pt x="116" y="163"/>
                      </a:cubicBezTo>
                      <a:cubicBezTo>
                        <a:pt x="102" y="169"/>
                        <a:pt x="87" y="171"/>
                        <a:pt x="73" y="169"/>
                      </a:cubicBezTo>
                      <a:cubicBezTo>
                        <a:pt x="59" y="168"/>
                        <a:pt x="46" y="162"/>
                        <a:pt x="36" y="156"/>
                      </a:cubicBezTo>
                      <a:cubicBezTo>
                        <a:pt x="26" y="149"/>
                        <a:pt x="18" y="140"/>
                        <a:pt x="13" y="132"/>
                      </a:cubicBezTo>
                      <a:cubicBezTo>
                        <a:pt x="8" y="123"/>
                        <a:pt x="5" y="115"/>
                        <a:pt x="3" y="108"/>
                      </a:cubicBezTo>
                      <a:cubicBezTo>
                        <a:pt x="2" y="107"/>
                        <a:pt x="2" y="105"/>
                        <a:pt x="2" y="103"/>
                      </a:cubicBezTo>
                      <a:cubicBezTo>
                        <a:pt x="1" y="102"/>
                        <a:pt x="1" y="100"/>
                        <a:pt x="1" y="99"/>
                      </a:cubicBezTo>
                      <a:cubicBezTo>
                        <a:pt x="1" y="96"/>
                        <a:pt x="0" y="94"/>
                        <a:pt x="0" y="92"/>
                      </a:cubicBezTo>
                      <a:cubicBezTo>
                        <a:pt x="0" y="88"/>
                        <a:pt x="0" y="86"/>
                        <a:pt x="0" y="86"/>
                      </a:cubicBezTo>
                      <a:cubicBezTo>
                        <a:pt x="1" y="86"/>
                        <a:pt x="1" y="86"/>
                        <a:pt x="1" y="86"/>
                      </a:cubicBezTo>
                      <a:cubicBezTo>
                        <a:pt x="1" y="86"/>
                        <a:pt x="1" y="88"/>
                        <a:pt x="1" y="92"/>
                      </a:cubicBezTo>
                      <a:cubicBezTo>
                        <a:pt x="1" y="94"/>
                        <a:pt x="2" y="96"/>
                        <a:pt x="2" y="99"/>
                      </a:cubicBezTo>
                      <a:cubicBezTo>
                        <a:pt x="2" y="100"/>
                        <a:pt x="3" y="102"/>
                        <a:pt x="3" y="103"/>
                      </a:cubicBezTo>
                      <a:cubicBezTo>
                        <a:pt x="3" y="105"/>
                        <a:pt x="4" y="106"/>
                        <a:pt x="4" y="108"/>
                      </a:cubicBezTo>
                      <a:cubicBezTo>
                        <a:pt x="6" y="115"/>
                        <a:pt x="9" y="123"/>
                        <a:pt x="15" y="131"/>
                      </a:cubicBezTo>
                      <a:cubicBezTo>
                        <a:pt x="20" y="139"/>
                        <a:pt x="28" y="147"/>
                        <a:pt x="38" y="153"/>
                      </a:cubicBezTo>
                      <a:cubicBezTo>
                        <a:pt x="48" y="160"/>
                        <a:pt x="60" y="164"/>
                        <a:pt x="73" y="166"/>
                      </a:cubicBezTo>
                      <a:cubicBezTo>
                        <a:pt x="87" y="167"/>
                        <a:pt x="101" y="165"/>
                        <a:pt x="115" y="159"/>
                      </a:cubicBezTo>
                      <a:cubicBezTo>
                        <a:pt x="121" y="156"/>
                        <a:pt x="128" y="152"/>
                        <a:pt x="133" y="147"/>
                      </a:cubicBezTo>
                      <a:cubicBezTo>
                        <a:pt x="139" y="142"/>
                        <a:pt x="144" y="136"/>
                        <a:pt x="148" y="130"/>
                      </a:cubicBezTo>
                      <a:cubicBezTo>
                        <a:pt x="152" y="124"/>
                        <a:pt x="156" y="117"/>
                        <a:pt x="158" y="109"/>
                      </a:cubicBezTo>
                      <a:cubicBezTo>
                        <a:pt x="160" y="102"/>
                        <a:pt x="161" y="94"/>
                        <a:pt x="161" y="86"/>
                      </a:cubicBezTo>
                      <a:cubicBezTo>
                        <a:pt x="161" y="79"/>
                        <a:pt x="160" y="71"/>
                        <a:pt x="157" y="64"/>
                      </a:cubicBezTo>
                      <a:cubicBezTo>
                        <a:pt x="155" y="56"/>
                        <a:pt x="152" y="49"/>
                        <a:pt x="147" y="43"/>
                      </a:cubicBezTo>
                      <a:cubicBezTo>
                        <a:pt x="143" y="37"/>
                        <a:pt x="138" y="31"/>
                        <a:pt x="132" y="27"/>
                      </a:cubicBezTo>
                      <a:cubicBezTo>
                        <a:pt x="127" y="22"/>
                        <a:pt x="120" y="18"/>
                        <a:pt x="114" y="15"/>
                      </a:cubicBezTo>
                      <a:cubicBezTo>
                        <a:pt x="107" y="12"/>
                        <a:pt x="100" y="10"/>
                        <a:pt x="94" y="9"/>
                      </a:cubicBezTo>
                      <a:cubicBezTo>
                        <a:pt x="91" y="9"/>
                        <a:pt x="87" y="9"/>
                        <a:pt x="83" y="8"/>
                      </a:cubicBezTo>
                      <a:cubicBezTo>
                        <a:pt x="80" y="8"/>
                        <a:pt x="77" y="9"/>
                        <a:pt x="74" y="9"/>
                      </a:cubicBezTo>
                      <a:cubicBezTo>
                        <a:pt x="60" y="10"/>
                        <a:pt x="48" y="15"/>
                        <a:pt x="39" y="21"/>
                      </a:cubicBezTo>
                      <a:cubicBezTo>
                        <a:pt x="29" y="27"/>
                        <a:pt x="21" y="35"/>
                        <a:pt x="16" y="43"/>
                      </a:cubicBezTo>
                      <a:cubicBezTo>
                        <a:pt x="10" y="50"/>
                        <a:pt x="7" y="58"/>
                        <a:pt x="5" y="65"/>
                      </a:cubicBezTo>
                      <a:cubicBezTo>
                        <a:pt x="4" y="67"/>
                        <a:pt x="4" y="68"/>
                        <a:pt x="3" y="70"/>
                      </a:cubicBezTo>
                      <a:cubicBezTo>
                        <a:pt x="3" y="71"/>
                        <a:pt x="3" y="72"/>
                        <a:pt x="3" y="74"/>
                      </a:cubicBezTo>
                      <a:cubicBezTo>
                        <a:pt x="2" y="76"/>
                        <a:pt x="2" y="79"/>
                        <a:pt x="1" y="81"/>
                      </a:cubicBezTo>
                      <a:cubicBezTo>
                        <a:pt x="1" y="84"/>
                        <a:pt x="1" y="86"/>
                        <a:pt x="1" y="86"/>
                      </a:cubicBezTo>
                      <a:lnTo>
                        <a:pt x="0" y="8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28" name="Freeform 83"/>
                <p:cNvSpPr>
                  <a:spLocks/>
                </p:cNvSpPr>
                <p:nvPr/>
              </p:nvSpPr>
              <p:spPr bwMode="auto">
                <a:xfrm>
                  <a:off x="1636733" y="4918688"/>
                  <a:ext cx="570765" cy="580829"/>
                </a:xfrm>
                <a:custGeom>
                  <a:avLst/>
                  <a:gdLst>
                    <a:gd name="T0" fmla="*/ 0 w 168"/>
                    <a:gd name="T1" fmla="*/ 86 h 171"/>
                    <a:gd name="T2" fmla="*/ 0 w 168"/>
                    <a:gd name="T3" fmla="*/ 80 h 171"/>
                    <a:gd name="T4" fmla="*/ 1 w 168"/>
                    <a:gd name="T5" fmla="*/ 74 h 171"/>
                    <a:gd name="T6" fmla="*/ 1 w 168"/>
                    <a:gd name="T7" fmla="*/ 69 h 171"/>
                    <a:gd name="T8" fmla="*/ 3 w 168"/>
                    <a:gd name="T9" fmla="*/ 64 h 171"/>
                    <a:gd name="T10" fmla="*/ 12 w 168"/>
                    <a:gd name="T11" fmla="*/ 40 h 171"/>
                    <a:gd name="T12" fmla="*/ 35 w 168"/>
                    <a:gd name="T13" fmla="*/ 16 h 171"/>
                    <a:gd name="T14" fmla="*/ 73 w 168"/>
                    <a:gd name="T15" fmla="*/ 1 h 171"/>
                    <a:gd name="T16" fmla="*/ 78 w 168"/>
                    <a:gd name="T17" fmla="*/ 1 h 171"/>
                    <a:gd name="T18" fmla="*/ 84 w 168"/>
                    <a:gd name="T19" fmla="*/ 0 h 171"/>
                    <a:gd name="T20" fmla="*/ 95 w 168"/>
                    <a:gd name="T21" fmla="*/ 1 h 171"/>
                    <a:gd name="T22" fmla="*/ 118 w 168"/>
                    <a:gd name="T23" fmla="*/ 8 h 171"/>
                    <a:gd name="T24" fmla="*/ 138 w 168"/>
                    <a:gd name="T25" fmla="*/ 21 h 171"/>
                    <a:gd name="T26" fmla="*/ 154 w 168"/>
                    <a:gd name="T27" fmla="*/ 39 h 171"/>
                    <a:gd name="T28" fmla="*/ 164 w 168"/>
                    <a:gd name="T29" fmla="*/ 62 h 171"/>
                    <a:gd name="T30" fmla="*/ 168 w 168"/>
                    <a:gd name="T31" fmla="*/ 86 h 171"/>
                    <a:gd name="T32" fmla="*/ 164 w 168"/>
                    <a:gd name="T33" fmla="*/ 111 h 171"/>
                    <a:gd name="T34" fmla="*/ 153 w 168"/>
                    <a:gd name="T35" fmla="*/ 133 h 171"/>
                    <a:gd name="T36" fmla="*/ 137 w 168"/>
                    <a:gd name="T37" fmla="*/ 151 h 171"/>
                    <a:gd name="T38" fmla="*/ 117 w 168"/>
                    <a:gd name="T39" fmla="*/ 163 h 171"/>
                    <a:gd name="T40" fmla="*/ 73 w 168"/>
                    <a:gd name="T41" fmla="*/ 169 h 171"/>
                    <a:gd name="T42" fmla="*/ 36 w 168"/>
                    <a:gd name="T43" fmla="*/ 156 h 171"/>
                    <a:gd name="T44" fmla="*/ 13 w 168"/>
                    <a:gd name="T45" fmla="*/ 132 h 171"/>
                    <a:gd name="T46" fmla="*/ 3 w 168"/>
                    <a:gd name="T47" fmla="*/ 108 h 171"/>
                    <a:gd name="T48" fmla="*/ 2 w 168"/>
                    <a:gd name="T49" fmla="*/ 103 h 171"/>
                    <a:gd name="T50" fmla="*/ 1 w 168"/>
                    <a:gd name="T51" fmla="*/ 99 h 171"/>
                    <a:gd name="T52" fmla="*/ 1 w 168"/>
                    <a:gd name="T53" fmla="*/ 92 h 171"/>
                    <a:gd name="T54" fmla="*/ 0 w 168"/>
                    <a:gd name="T55" fmla="*/ 86 h 171"/>
                    <a:gd name="T56" fmla="*/ 1 w 168"/>
                    <a:gd name="T57" fmla="*/ 86 h 171"/>
                    <a:gd name="T58" fmla="*/ 2 w 168"/>
                    <a:gd name="T59" fmla="*/ 92 h 171"/>
                    <a:gd name="T60" fmla="*/ 2 w 168"/>
                    <a:gd name="T61" fmla="*/ 99 h 171"/>
                    <a:gd name="T62" fmla="*/ 3 w 168"/>
                    <a:gd name="T63" fmla="*/ 103 h 171"/>
                    <a:gd name="T64" fmla="*/ 5 w 168"/>
                    <a:gd name="T65" fmla="*/ 108 h 171"/>
                    <a:gd name="T66" fmla="*/ 15 w 168"/>
                    <a:gd name="T67" fmla="*/ 131 h 171"/>
                    <a:gd name="T68" fmla="*/ 38 w 168"/>
                    <a:gd name="T69" fmla="*/ 153 h 171"/>
                    <a:gd name="T70" fmla="*/ 74 w 168"/>
                    <a:gd name="T71" fmla="*/ 166 h 171"/>
                    <a:gd name="T72" fmla="*/ 115 w 168"/>
                    <a:gd name="T73" fmla="*/ 159 h 171"/>
                    <a:gd name="T74" fmla="*/ 134 w 168"/>
                    <a:gd name="T75" fmla="*/ 147 h 171"/>
                    <a:gd name="T76" fmla="*/ 149 w 168"/>
                    <a:gd name="T77" fmla="*/ 130 h 171"/>
                    <a:gd name="T78" fmla="*/ 158 w 168"/>
                    <a:gd name="T79" fmla="*/ 109 h 171"/>
                    <a:gd name="T80" fmla="*/ 161 w 168"/>
                    <a:gd name="T81" fmla="*/ 86 h 171"/>
                    <a:gd name="T82" fmla="*/ 158 w 168"/>
                    <a:gd name="T83" fmla="*/ 64 h 171"/>
                    <a:gd name="T84" fmla="*/ 148 w 168"/>
                    <a:gd name="T85" fmla="*/ 43 h 171"/>
                    <a:gd name="T86" fmla="*/ 133 w 168"/>
                    <a:gd name="T87" fmla="*/ 27 h 171"/>
                    <a:gd name="T88" fmla="*/ 114 w 168"/>
                    <a:gd name="T89" fmla="*/ 15 h 171"/>
                    <a:gd name="T90" fmla="*/ 94 w 168"/>
                    <a:gd name="T91" fmla="*/ 9 h 171"/>
                    <a:gd name="T92" fmla="*/ 84 w 168"/>
                    <a:gd name="T93" fmla="*/ 8 h 171"/>
                    <a:gd name="T94" fmla="*/ 74 w 168"/>
                    <a:gd name="T95" fmla="*/ 9 h 171"/>
                    <a:gd name="T96" fmla="*/ 39 w 168"/>
                    <a:gd name="T97" fmla="*/ 21 h 171"/>
                    <a:gd name="T98" fmla="*/ 16 w 168"/>
                    <a:gd name="T99" fmla="*/ 43 h 171"/>
                    <a:gd name="T100" fmla="*/ 5 w 168"/>
                    <a:gd name="T101" fmla="*/ 65 h 171"/>
                    <a:gd name="T102" fmla="*/ 4 w 168"/>
                    <a:gd name="T103" fmla="*/ 70 h 171"/>
                    <a:gd name="T104" fmla="*/ 3 w 168"/>
                    <a:gd name="T105" fmla="*/ 74 h 171"/>
                    <a:gd name="T106" fmla="*/ 2 w 168"/>
                    <a:gd name="T107" fmla="*/ 81 h 171"/>
                    <a:gd name="T108" fmla="*/ 1 w 168"/>
                    <a:gd name="T109" fmla="*/ 86 h 171"/>
                    <a:gd name="T110" fmla="*/ 0 w 168"/>
                    <a:gd name="T111" fmla="*/ 8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171">
                      <a:moveTo>
                        <a:pt x="0" y="86"/>
                      </a:moveTo>
                      <a:cubicBezTo>
                        <a:pt x="0" y="86"/>
                        <a:pt x="0" y="84"/>
                        <a:pt x="0" y="80"/>
                      </a:cubicBezTo>
                      <a:cubicBezTo>
                        <a:pt x="0" y="79"/>
                        <a:pt x="1" y="76"/>
                        <a:pt x="1" y="74"/>
                      </a:cubicBezTo>
                      <a:cubicBezTo>
                        <a:pt x="1" y="72"/>
                        <a:pt x="1" y="71"/>
                        <a:pt x="1" y="69"/>
                      </a:cubicBezTo>
                      <a:cubicBezTo>
                        <a:pt x="2" y="68"/>
                        <a:pt x="2" y="66"/>
                        <a:pt x="3" y="64"/>
                      </a:cubicBezTo>
                      <a:cubicBezTo>
                        <a:pt x="4" y="57"/>
                        <a:pt x="7" y="49"/>
                        <a:pt x="12" y="40"/>
                      </a:cubicBezTo>
                      <a:cubicBezTo>
                        <a:pt x="18" y="32"/>
                        <a:pt x="25" y="23"/>
                        <a:pt x="35" y="16"/>
                      </a:cubicBezTo>
                      <a:cubicBezTo>
                        <a:pt x="46" y="9"/>
                        <a:pt x="59" y="3"/>
                        <a:pt x="73" y="1"/>
                      </a:cubicBezTo>
                      <a:cubicBezTo>
                        <a:pt x="75" y="1"/>
                        <a:pt x="77" y="1"/>
                        <a:pt x="78" y="1"/>
                      </a:cubicBezTo>
                      <a:cubicBezTo>
                        <a:pt x="80" y="1"/>
                        <a:pt x="82" y="0"/>
                        <a:pt x="84" y="0"/>
                      </a:cubicBezTo>
                      <a:cubicBezTo>
                        <a:pt x="88" y="1"/>
                        <a:pt x="91" y="1"/>
                        <a:pt x="95" y="1"/>
                      </a:cubicBezTo>
                      <a:cubicBezTo>
                        <a:pt x="103" y="2"/>
                        <a:pt x="110" y="5"/>
                        <a:pt x="118" y="8"/>
                      </a:cubicBezTo>
                      <a:cubicBezTo>
                        <a:pt x="125" y="11"/>
                        <a:pt x="132" y="15"/>
                        <a:pt x="138" y="21"/>
                      </a:cubicBezTo>
                      <a:cubicBezTo>
                        <a:pt x="144" y="26"/>
                        <a:pt x="149" y="32"/>
                        <a:pt x="154" y="39"/>
                      </a:cubicBezTo>
                      <a:cubicBezTo>
                        <a:pt x="159" y="46"/>
                        <a:pt x="162" y="54"/>
                        <a:pt x="164" y="62"/>
                      </a:cubicBezTo>
                      <a:cubicBezTo>
                        <a:pt x="167" y="70"/>
                        <a:pt x="168" y="78"/>
                        <a:pt x="168" y="86"/>
                      </a:cubicBezTo>
                      <a:cubicBezTo>
                        <a:pt x="168" y="94"/>
                        <a:pt x="166" y="103"/>
                        <a:pt x="164" y="111"/>
                      </a:cubicBezTo>
                      <a:cubicBezTo>
                        <a:pt x="161" y="119"/>
                        <a:pt x="158" y="126"/>
                        <a:pt x="153" y="133"/>
                      </a:cubicBezTo>
                      <a:cubicBezTo>
                        <a:pt x="149" y="140"/>
                        <a:pt x="143" y="146"/>
                        <a:pt x="137" y="151"/>
                      </a:cubicBezTo>
                      <a:cubicBezTo>
                        <a:pt x="131" y="156"/>
                        <a:pt x="124" y="160"/>
                        <a:pt x="117" y="163"/>
                      </a:cubicBezTo>
                      <a:cubicBezTo>
                        <a:pt x="103" y="169"/>
                        <a:pt x="87" y="171"/>
                        <a:pt x="73" y="169"/>
                      </a:cubicBezTo>
                      <a:cubicBezTo>
                        <a:pt x="59" y="168"/>
                        <a:pt x="47" y="162"/>
                        <a:pt x="36" y="156"/>
                      </a:cubicBezTo>
                      <a:cubicBezTo>
                        <a:pt x="26" y="149"/>
                        <a:pt x="19" y="140"/>
                        <a:pt x="13" y="132"/>
                      </a:cubicBezTo>
                      <a:cubicBezTo>
                        <a:pt x="8" y="123"/>
                        <a:pt x="5" y="115"/>
                        <a:pt x="3" y="108"/>
                      </a:cubicBezTo>
                      <a:cubicBezTo>
                        <a:pt x="3" y="107"/>
                        <a:pt x="2" y="105"/>
                        <a:pt x="2" y="103"/>
                      </a:cubicBezTo>
                      <a:cubicBezTo>
                        <a:pt x="2" y="102"/>
                        <a:pt x="2" y="100"/>
                        <a:pt x="1" y="99"/>
                      </a:cubicBezTo>
                      <a:cubicBezTo>
                        <a:pt x="1" y="96"/>
                        <a:pt x="1" y="94"/>
                        <a:pt x="1" y="92"/>
                      </a:cubicBezTo>
                      <a:cubicBezTo>
                        <a:pt x="1" y="88"/>
                        <a:pt x="0" y="86"/>
                        <a:pt x="0" y="86"/>
                      </a:cubicBezTo>
                      <a:cubicBezTo>
                        <a:pt x="1" y="86"/>
                        <a:pt x="1" y="86"/>
                        <a:pt x="1" y="86"/>
                      </a:cubicBezTo>
                      <a:cubicBezTo>
                        <a:pt x="1" y="86"/>
                        <a:pt x="1" y="88"/>
                        <a:pt x="2" y="92"/>
                      </a:cubicBezTo>
                      <a:cubicBezTo>
                        <a:pt x="2" y="94"/>
                        <a:pt x="2" y="96"/>
                        <a:pt x="2" y="99"/>
                      </a:cubicBezTo>
                      <a:cubicBezTo>
                        <a:pt x="3" y="100"/>
                        <a:pt x="3" y="102"/>
                        <a:pt x="3" y="103"/>
                      </a:cubicBezTo>
                      <a:cubicBezTo>
                        <a:pt x="4" y="105"/>
                        <a:pt x="4" y="106"/>
                        <a:pt x="5" y="108"/>
                      </a:cubicBezTo>
                      <a:cubicBezTo>
                        <a:pt x="7" y="115"/>
                        <a:pt x="10" y="123"/>
                        <a:pt x="15" y="131"/>
                      </a:cubicBezTo>
                      <a:cubicBezTo>
                        <a:pt x="21" y="139"/>
                        <a:pt x="28" y="147"/>
                        <a:pt x="38" y="153"/>
                      </a:cubicBezTo>
                      <a:cubicBezTo>
                        <a:pt x="48" y="160"/>
                        <a:pt x="60" y="164"/>
                        <a:pt x="74" y="166"/>
                      </a:cubicBezTo>
                      <a:cubicBezTo>
                        <a:pt x="87" y="167"/>
                        <a:pt x="102" y="165"/>
                        <a:pt x="115" y="159"/>
                      </a:cubicBezTo>
                      <a:cubicBezTo>
                        <a:pt x="122" y="156"/>
                        <a:pt x="128" y="152"/>
                        <a:pt x="134" y="147"/>
                      </a:cubicBezTo>
                      <a:cubicBezTo>
                        <a:pt x="139" y="142"/>
                        <a:pt x="144" y="136"/>
                        <a:pt x="149" y="130"/>
                      </a:cubicBezTo>
                      <a:cubicBezTo>
                        <a:pt x="153" y="124"/>
                        <a:pt x="156" y="117"/>
                        <a:pt x="158" y="109"/>
                      </a:cubicBezTo>
                      <a:cubicBezTo>
                        <a:pt x="160" y="102"/>
                        <a:pt x="161" y="94"/>
                        <a:pt x="161" y="86"/>
                      </a:cubicBezTo>
                      <a:cubicBezTo>
                        <a:pt x="161" y="79"/>
                        <a:pt x="160" y="71"/>
                        <a:pt x="158" y="64"/>
                      </a:cubicBezTo>
                      <a:cubicBezTo>
                        <a:pt x="155" y="56"/>
                        <a:pt x="152" y="49"/>
                        <a:pt x="148" y="43"/>
                      </a:cubicBezTo>
                      <a:cubicBezTo>
                        <a:pt x="143" y="37"/>
                        <a:pt x="138" y="31"/>
                        <a:pt x="133" y="27"/>
                      </a:cubicBezTo>
                      <a:cubicBezTo>
                        <a:pt x="127" y="22"/>
                        <a:pt x="121" y="18"/>
                        <a:pt x="114" y="15"/>
                      </a:cubicBezTo>
                      <a:cubicBezTo>
                        <a:pt x="108" y="12"/>
                        <a:pt x="101" y="10"/>
                        <a:pt x="94" y="9"/>
                      </a:cubicBezTo>
                      <a:cubicBezTo>
                        <a:pt x="91" y="9"/>
                        <a:pt x="87" y="9"/>
                        <a:pt x="84" y="8"/>
                      </a:cubicBezTo>
                      <a:cubicBezTo>
                        <a:pt x="81" y="8"/>
                        <a:pt x="77" y="9"/>
                        <a:pt x="74" y="9"/>
                      </a:cubicBezTo>
                      <a:cubicBezTo>
                        <a:pt x="61" y="10"/>
                        <a:pt x="49" y="15"/>
                        <a:pt x="39" y="21"/>
                      </a:cubicBezTo>
                      <a:cubicBezTo>
                        <a:pt x="29" y="27"/>
                        <a:pt x="22" y="35"/>
                        <a:pt x="16" y="43"/>
                      </a:cubicBezTo>
                      <a:cubicBezTo>
                        <a:pt x="11" y="50"/>
                        <a:pt x="7" y="58"/>
                        <a:pt x="5" y="65"/>
                      </a:cubicBezTo>
                      <a:cubicBezTo>
                        <a:pt x="5" y="67"/>
                        <a:pt x="4" y="68"/>
                        <a:pt x="4" y="70"/>
                      </a:cubicBezTo>
                      <a:cubicBezTo>
                        <a:pt x="3" y="71"/>
                        <a:pt x="3" y="72"/>
                        <a:pt x="3" y="74"/>
                      </a:cubicBezTo>
                      <a:cubicBezTo>
                        <a:pt x="2" y="76"/>
                        <a:pt x="2" y="79"/>
                        <a:pt x="2" y="81"/>
                      </a:cubicBezTo>
                      <a:cubicBezTo>
                        <a:pt x="1" y="84"/>
                        <a:pt x="1" y="86"/>
                        <a:pt x="1" y="86"/>
                      </a:cubicBezTo>
                      <a:lnTo>
                        <a:pt x="0" y="8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29" name="Freeform 84"/>
                <p:cNvSpPr>
                  <a:spLocks/>
                </p:cNvSpPr>
                <p:nvPr/>
              </p:nvSpPr>
              <p:spPr bwMode="auto">
                <a:xfrm>
                  <a:off x="2763886" y="4327795"/>
                  <a:ext cx="224280" cy="224280"/>
                </a:xfrm>
                <a:custGeom>
                  <a:avLst/>
                  <a:gdLst>
                    <a:gd name="T0" fmla="*/ 32 w 66"/>
                    <a:gd name="T1" fmla="*/ 0 h 66"/>
                    <a:gd name="T2" fmla="*/ 0 w 66"/>
                    <a:gd name="T3" fmla="*/ 33 h 66"/>
                    <a:gd name="T4" fmla="*/ 33 w 66"/>
                    <a:gd name="T5" fmla="*/ 66 h 66"/>
                    <a:gd name="T6" fmla="*/ 66 w 66"/>
                    <a:gd name="T7" fmla="*/ 33 h 66"/>
                    <a:gd name="T8" fmla="*/ 32 w 66"/>
                    <a:gd name="T9" fmla="*/ 0 h 66"/>
                  </a:gdLst>
                  <a:ahLst/>
                  <a:cxnLst>
                    <a:cxn ang="0">
                      <a:pos x="T0" y="T1"/>
                    </a:cxn>
                    <a:cxn ang="0">
                      <a:pos x="T2" y="T3"/>
                    </a:cxn>
                    <a:cxn ang="0">
                      <a:pos x="T4" y="T5"/>
                    </a:cxn>
                    <a:cxn ang="0">
                      <a:pos x="T6" y="T7"/>
                    </a:cxn>
                    <a:cxn ang="0">
                      <a:pos x="T8" y="T9"/>
                    </a:cxn>
                  </a:cxnLst>
                  <a:rect l="0" t="0" r="r" b="b"/>
                  <a:pathLst>
                    <a:path w="66" h="66">
                      <a:moveTo>
                        <a:pt x="32" y="0"/>
                      </a:moveTo>
                      <a:cubicBezTo>
                        <a:pt x="14" y="0"/>
                        <a:pt x="0" y="15"/>
                        <a:pt x="0" y="33"/>
                      </a:cubicBezTo>
                      <a:cubicBezTo>
                        <a:pt x="0" y="51"/>
                        <a:pt x="15" y="66"/>
                        <a:pt x="33" y="66"/>
                      </a:cubicBezTo>
                      <a:cubicBezTo>
                        <a:pt x="51" y="66"/>
                        <a:pt x="66" y="51"/>
                        <a:pt x="66" y="33"/>
                      </a:cubicBezTo>
                      <a:cubicBezTo>
                        <a:pt x="66" y="14"/>
                        <a:pt x="51" y="0"/>
                        <a:pt x="32"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30" name="Freeform 85"/>
                <p:cNvSpPr>
                  <a:spLocks/>
                </p:cNvSpPr>
                <p:nvPr/>
              </p:nvSpPr>
              <p:spPr bwMode="auto">
                <a:xfrm>
                  <a:off x="2108297" y="4350799"/>
                  <a:ext cx="981946" cy="951754"/>
                </a:xfrm>
                <a:custGeom>
                  <a:avLst/>
                  <a:gdLst>
                    <a:gd name="T0" fmla="*/ 262 w 289"/>
                    <a:gd name="T1" fmla="*/ 164 h 280"/>
                    <a:gd name="T2" fmla="*/ 259 w 289"/>
                    <a:gd name="T3" fmla="*/ 145 h 280"/>
                    <a:gd name="T4" fmla="*/ 267 w 289"/>
                    <a:gd name="T5" fmla="*/ 145 h 280"/>
                    <a:gd name="T6" fmla="*/ 288 w 289"/>
                    <a:gd name="T7" fmla="*/ 125 h 280"/>
                    <a:gd name="T8" fmla="*/ 268 w 289"/>
                    <a:gd name="T9" fmla="*/ 105 h 280"/>
                    <a:gd name="T10" fmla="*/ 235 w 289"/>
                    <a:gd name="T11" fmla="*/ 104 h 280"/>
                    <a:gd name="T12" fmla="*/ 211 w 289"/>
                    <a:gd name="T13" fmla="*/ 99 h 280"/>
                    <a:gd name="T14" fmla="*/ 198 w 289"/>
                    <a:gd name="T15" fmla="*/ 83 h 280"/>
                    <a:gd name="T16" fmla="*/ 194 w 289"/>
                    <a:gd name="T17" fmla="*/ 65 h 280"/>
                    <a:gd name="T18" fmla="*/ 155 w 289"/>
                    <a:gd name="T19" fmla="*/ 21 h 280"/>
                    <a:gd name="T20" fmla="*/ 50 w 289"/>
                    <a:gd name="T21" fmla="*/ 10 h 280"/>
                    <a:gd name="T22" fmla="*/ 3 w 289"/>
                    <a:gd name="T23" fmla="*/ 68 h 280"/>
                    <a:gd name="T24" fmla="*/ 26 w 289"/>
                    <a:gd name="T25" fmla="*/ 130 h 280"/>
                    <a:gd name="T26" fmla="*/ 71 w 289"/>
                    <a:gd name="T27" fmla="*/ 166 h 280"/>
                    <a:gd name="T28" fmla="*/ 121 w 289"/>
                    <a:gd name="T29" fmla="*/ 245 h 280"/>
                    <a:gd name="T30" fmla="*/ 123 w 289"/>
                    <a:gd name="T31" fmla="*/ 263 h 280"/>
                    <a:gd name="T32" fmla="*/ 143 w 289"/>
                    <a:gd name="T33" fmla="*/ 280 h 280"/>
                    <a:gd name="T34" fmla="*/ 161 w 289"/>
                    <a:gd name="T35" fmla="*/ 261 h 280"/>
                    <a:gd name="T36" fmla="*/ 141 w 289"/>
                    <a:gd name="T37" fmla="*/ 183 h 280"/>
                    <a:gd name="T38" fmla="*/ 89 w 289"/>
                    <a:gd name="T39" fmla="*/ 130 h 280"/>
                    <a:gd name="T40" fmla="*/ 52 w 289"/>
                    <a:gd name="T41" fmla="*/ 100 h 280"/>
                    <a:gd name="T42" fmla="*/ 48 w 289"/>
                    <a:gd name="T43" fmla="*/ 58 h 280"/>
                    <a:gd name="T44" fmla="*/ 65 w 289"/>
                    <a:gd name="T45" fmla="*/ 47 h 280"/>
                    <a:gd name="T46" fmla="*/ 136 w 289"/>
                    <a:gd name="T47" fmla="*/ 55 h 280"/>
                    <a:gd name="T48" fmla="*/ 158 w 289"/>
                    <a:gd name="T49" fmla="*/ 85 h 280"/>
                    <a:gd name="T50" fmla="*/ 174 w 289"/>
                    <a:gd name="T51" fmla="*/ 121 h 280"/>
                    <a:gd name="T52" fmla="*/ 212 w 289"/>
                    <a:gd name="T53" fmla="*/ 140 h 280"/>
                    <a:gd name="T54" fmla="*/ 246 w 289"/>
                    <a:gd name="T55" fmla="*/ 145 h 280"/>
                    <a:gd name="T56" fmla="*/ 249 w 289"/>
                    <a:gd name="T57" fmla="*/ 167 h 280"/>
                    <a:gd name="T58" fmla="*/ 263 w 289"/>
                    <a:gd name="T59" fmla="*/ 166 h 280"/>
                    <a:gd name="T60" fmla="*/ 262 w 289"/>
                    <a:gd name="T61" fmla="*/ 16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9" h="280">
                      <a:moveTo>
                        <a:pt x="262" y="164"/>
                      </a:moveTo>
                      <a:cubicBezTo>
                        <a:pt x="261" y="158"/>
                        <a:pt x="260" y="152"/>
                        <a:pt x="259" y="145"/>
                      </a:cubicBezTo>
                      <a:cubicBezTo>
                        <a:pt x="262" y="145"/>
                        <a:pt x="265" y="145"/>
                        <a:pt x="267" y="145"/>
                      </a:cubicBezTo>
                      <a:cubicBezTo>
                        <a:pt x="279" y="145"/>
                        <a:pt x="288" y="137"/>
                        <a:pt x="288" y="125"/>
                      </a:cubicBezTo>
                      <a:cubicBezTo>
                        <a:pt x="289" y="114"/>
                        <a:pt x="280" y="105"/>
                        <a:pt x="268" y="105"/>
                      </a:cubicBezTo>
                      <a:cubicBezTo>
                        <a:pt x="257" y="105"/>
                        <a:pt x="246" y="105"/>
                        <a:pt x="235" y="104"/>
                      </a:cubicBezTo>
                      <a:cubicBezTo>
                        <a:pt x="227" y="103"/>
                        <a:pt x="219" y="101"/>
                        <a:pt x="211" y="99"/>
                      </a:cubicBezTo>
                      <a:cubicBezTo>
                        <a:pt x="204" y="97"/>
                        <a:pt x="199" y="91"/>
                        <a:pt x="198" y="83"/>
                      </a:cubicBezTo>
                      <a:cubicBezTo>
                        <a:pt x="197" y="77"/>
                        <a:pt x="195" y="71"/>
                        <a:pt x="194" y="65"/>
                      </a:cubicBezTo>
                      <a:cubicBezTo>
                        <a:pt x="188" y="45"/>
                        <a:pt x="174" y="31"/>
                        <a:pt x="155" y="21"/>
                      </a:cubicBezTo>
                      <a:cubicBezTo>
                        <a:pt x="122" y="4"/>
                        <a:pt x="87" y="0"/>
                        <a:pt x="50" y="10"/>
                      </a:cubicBezTo>
                      <a:cubicBezTo>
                        <a:pt x="22" y="18"/>
                        <a:pt x="7" y="41"/>
                        <a:pt x="3" y="68"/>
                      </a:cubicBezTo>
                      <a:cubicBezTo>
                        <a:pt x="0" y="92"/>
                        <a:pt x="10" y="112"/>
                        <a:pt x="26" y="130"/>
                      </a:cubicBezTo>
                      <a:cubicBezTo>
                        <a:pt x="39" y="144"/>
                        <a:pt x="54" y="156"/>
                        <a:pt x="71" y="166"/>
                      </a:cubicBezTo>
                      <a:cubicBezTo>
                        <a:pt x="101" y="184"/>
                        <a:pt x="116" y="211"/>
                        <a:pt x="121" y="245"/>
                      </a:cubicBezTo>
                      <a:cubicBezTo>
                        <a:pt x="122" y="251"/>
                        <a:pt x="122" y="257"/>
                        <a:pt x="123" y="263"/>
                      </a:cubicBezTo>
                      <a:cubicBezTo>
                        <a:pt x="124" y="273"/>
                        <a:pt x="133" y="280"/>
                        <a:pt x="143" y="280"/>
                      </a:cubicBezTo>
                      <a:cubicBezTo>
                        <a:pt x="153" y="279"/>
                        <a:pt x="162" y="271"/>
                        <a:pt x="161" y="261"/>
                      </a:cubicBezTo>
                      <a:cubicBezTo>
                        <a:pt x="161" y="233"/>
                        <a:pt x="155" y="207"/>
                        <a:pt x="141" y="183"/>
                      </a:cubicBezTo>
                      <a:cubicBezTo>
                        <a:pt x="129" y="161"/>
                        <a:pt x="111" y="144"/>
                        <a:pt x="89" y="130"/>
                      </a:cubicBezTo>
                      <a:cubicBezTo>
                        <a:pt x="75" y="122"/>
                        <a:pt x="63" y="112"/>
                        <a:pt x="52" y="100"/>
                      </a:cubicBezTo>
                      <a:cubicBezTo>
                        <a:pt x="41" y="85"/>
                        <a:pt x="39" y="72"/>
                        <a:pt x="48" y="58"/>
                      </a:cubicBezTo>
                      <a:cubicBezTo>
                        <a:pt x="52" y="51"/>
                        <a:pt x="59" y="48"/>
                        <a:pt x="65" y="47"/>
                      </a:cubicBezTo>
                      <a:cubicBezTo>
                        <a:pt x="90" y="42"/>
                        <a:pt x="113" y="44"/>
                        <a:pt x="136" y="55"/>
                      </a:cubicBezTo>
                      <a:cubicBezTo>
                        <a:pt x="148" y="62"/>
                        <a:pt x="156" y="71"/>
                        <a:pt x="158" y="85"/>
                      </a:cubicBezTo>
                      <a:cubicBezTo>
                        <a:pt x="160" y="99"/>
                        <a:pt x="164" y="111"/>
                        <a:pt x="174" y="121"/>
                      </a:cubicBezTo>
                      <a:cubicBezTo>
                        <a:pt x="184" y="132"/>
                        <a:pt x="198" y="137"/>
                        <a:pt x="212" y="140"/>
                      </a:cubicBezTo>
                      <a:cubicBezTo>
                        <a:pt x="223" y="142"/>
                        <a:pt x="234" y="143"/>
                        <a:pt x="246" y="145"/>
                      </a:cubicBezTo>
                      <a:cubicBezTo>
                        <a:pt x="247" y="152"/>
                        <a:pt x="248" y="160"/>
                        <a:pt x="249" y="167"/>
                      </a:cubicBezTo>
                      <a:cubicBezTo>
                        <a:pt x="253" y="167"/>
                        <a:pt x="257" y="166"/>
                        <a:pt x="263" y="166"/>
                      </a:cubicBezTo>
                      <a:cubicBezTo>
                        <a:pt x="262" y="165"/>
                        <a:pt x="262" y="165"/>
                        <a:pt x="262" y="164"/>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31" name="Freeform 87"/>
                <p:cNvSpPr>
                  <a:spLocks/>
                </p:cNvSpPr>
                <p:nvPr/>
              </p:nvSpPr>
              <p:spPr bwMode="auto">
                <a:xfrm>
                  <a:off x="1918521" y="4918688"/>
                  <a:ext cx="567890" cy="580829"/>
                </a:xfrm>
                <a:custGeom>
                  <a:avLst/>
                  <a:gdLst>
                    <a:gd name="T0" fmla="*/ 0 w 167"/>
                    <a:gd name="T1" fmla="*/ 86 h 171"/>
                    <a:gd name="T2" fmla="*/ 0 w 167"/>
                    <a:gd name="T3" fmla="*/ 80 h 171"/>
                    <a:gd name="T4" fmla="*/ 0 w 167"/>
                    <a:gd name="T5" fmla="*/ 74 h 171"/>
                    <a:gd name="T6" fmla="*/ 1 w 167"/>
                    <a:gd name="T7" fmla="*/ 69 h 171"/>
                    <a:gd name="T8" fmla="*/ 2 w 167"/>
                    <a:gd name="T9" fmla="*/ 64 h 171"/>
                    <a:gd name="T10" fmla="*/ 12 w 167"/>
                    <a:gd name="T11" fmla="*/ 40 h 171"/>
                    <a:gd name="T12" fmla="*/ 35 w 167"/>
                    <a:gd name="T13" fmla="*/ 16 h 171"/>
                    <a:gd name="T14" fmla="*/ 72 w 167"/>
                    <a:gd name="T15" fmla="*/ 1 h 171"/>
                    <a:gd name="T16" fmla="*/ 78 w 167"/>
                    <a:gd name="T17" fmla="*/ 1 h 171"/>
                    <a:gd name="T18" fmla="*/ 83 w 167"/>
                    <a:gd name="T19" fmla="*/ 0 h 171"/>
                    <a:gd name="T20" fmla="*/ 94 w 167"/>
                    <a:gd name="T21" fmla="*/ 1 h 171"/>
                    <a:gd name="T22" fmla="*/ 117 w 167"/>
                    <a:gd name="T23" fmla="*/ 8 h 171"/>
                    <a:gd name="T24" fmla="*/ 137 w 167"/>
                    <a:gd name="T25" fmla="*/ 21 h 171"/>
                    <a:gd name="T26" fmla="*/ 153 w 167"/>
                    <a:gd name="T27" fmla="*/ 39 h 171"/>
                    <a:gd name="T28" fmla="*/ 164 w 167"/>
                    <a:gd name="T29" fmla="*/ 62 h 171"/>
                    <a:gd name="T30" fmla="*/ 167 w 167"/>
                    <a:gd name="T31" fmla="*/ 86 h 171"/>
                    <a:gd name="T32" fmla="*/ 163 w 167"/>
                    <a:gd name="T33" fmla="*/ 111 h 171"/>
                    <a:gd name="T34" fmla="*/ 153 w 167"/>
                    <a:gd name="T35" fmla="*/ 133 h 171"/>
                    <a:gd name="T36" fmla="*/ 136 w 167"/>
                    <a:gd name="T37" fmla="*/ 151 h 171"/>
                    <a:gd name="T38" fmla="*/ 116 w 167"/>
                    <a:gd name="T39" fmla="*/ 163 h 171"/>
                    <a:gd name="T40" fmla="*/ 73 w 167"/>
                    <a:gd name="T41" fmla="*/ 169 h 171"/>
                    <a:gd name="T42" fmla="*/ 36 w 167"/>
                    <a:gd name="T43" fmla="*/ 156 h 171"/>
                    <a:gd name="T44" fmla="*/ 13 w 167"/>
                    <a:gd name="T45" fmla="*/ 132 h 171"/>
                    <a:gd name="T46" fmla="*/ 3 w 167"/>
                    <a:gd name="T47" fmla="*/ 108 h 171"/>
                    <a:gd name="T48" fmla="*/ 1 w 167"/>
                    <a:gd name="T49" fmla="*/ 103 h 171"/>
                    <a:gd name="T50" fmla="*/ 1 w 167"/>
                    <a:gd name="T51" fmla="*/ 99 h 171"/>
                    <a:gd name="T52" fmla="*/ 0 w 167"/>
                    <a:gd name="T53" fmla="*/ 92 h 171"/>
                    <a:gd name="T54" fmla="*/ 0 w 167"/>
                    <a:gd name="T55" fmla="*/ 86 h 171"/>
                    <a:gd name="T56" fmla="*/ 1 w 167"/>
                    <a:gd name="T57" fmla="*/ 86 h 171"/>
                    <a:gd name="T58" fmla="*/ 1 w 167"/>
                    <a:gd name="T59" fmla="*/ 92 h 171"/>
                    <a:gd name="T60" fmla="*/ 2 w 167"/>
                    <a:gd name="T61" fmla="*/ 99 h 171"/>
                    <a:gd name="T62" fmla="*/ 3 w 167"/>
                    <a:gd name="T63" fmla="*/ 103 h 171"/>
                    <a:gd name="T64" fmla="*/ 4 w 167"/>
                    <a:gd name="T65" fmla="*/ 108 h 171"/>
                    <a:gd name="T66" fmla="*/ 14 w 167"/>
                    <a:gd name="T67" fmla="*/ 131 h 171"/>
                    <a:gd name="T68" fmla="*/ 37 w 167"/>
                    <a:gd name="T69" fmla="*/ 153 h 171"/>
                    <a:gd name="T70" fmla="*/ 73 w 167"/>
                    <a:gd name="T71" fmla="*/ 166 h 171"/>
                    <a:gd name="T72" fmla="*/ 114 w 167"/>
                    <a:gd name="T73" fmla="*/ 159 h 171"/>
                    <a:gd name="T74" fmla="*/ 133 w 167"/>
                    <a:gd name="T75" fmla="*/ 147 h 171"/>
                    <a:gd name="T76" fmla="*/ 148 w 167"/>
                    <a:gd name="T77" fmla="*/ 130 h 171"/>
                    <a:gd name="T78" fmla="*/ 158 w 167"/>
                    <a:gd name="T79" fmla="*/ 109 h 171"/>
                    <a:gd name="T80" fmla="*/ 161 w 167"/>
                    <a:gd name="T81" fmla="*/ 86 h 171"/>
                    <a:gd name="T82" fmla="*/ 157 w 167"/>
                    <a:gd name="T83" fmla="*/ 64 h 171"/>
                    <a:gd name="T84" fmla="*/ 147 w 167"/>
                    <a:gd name="T85" fmla="*/ 43 h 171"/>
                    <a:gd name="T86" fmla="*/ 132 w 167"/>
                    <a:gd name="T87" fmla="*/ 27 h 171"/>
                    <a:gd name="T88" fmla="*/ 114 w 167"/>
                    <a:gd name="T89" fmla="*/ 15 h 171"/>
                    <a:gd name="T90" fmla="*/ 93 w 167"/>
                    <a:gd name="T91" fmla="*/ 9 h 171"/>
                    <a:gd name="T92" fmla="*/ 83 w 167"/>
                    <a:gd name="T93" fmla="*/ 8 h 171"/>
                    <a:gd name="T94" fmla="*/ 73 w 167"/>
                    <a:gd name="T95" fmla="*/ 9 h 171"/>
                    <a:gd name="T96" fmla="*/ 38 w 167"/>
                    <a:gd name="T97" fmla="*/ 21 h 171"/>
                    <a:gd name="T98" fmla="*/ 16 w 167"/>
                    <a:gd name="T99" fmla="*/ 43 h 171"/>
                    <a:gd name="T100" fmla="*/ 5 w 167"/>
                    <a:gd name="T101" fmla="*/ 65 h 171"/>
                    <a:gd name="T102" fmla="*/ 3 w 167"/>
                    <a:gd name="T103" fmla="*/ 70 h 171"/>
                    <a:gd name="T104" fmla="*/ 2 w 167"/>
                    <a:gd name="T105" fmla="*/ 74 h 171"/>
                    <a:gd name="T106" fmla="*/ 1 w 167"/>
                    <a:gd name="T107" fmla="*/ 81 h 171"/>
                    <a:gd name="T108" fmla="*/ 1 w 167"/>
                    <a:gd name="T109" fmla="*/ 86 h 171"/>
                    <a:gd name="T110" fmla="*/ 0 w 167"/>
                    <a:gd name="T111" fmla="*/ 8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7" h="171">
                      <a:moveTo>
                        <a:pt x="0" y="86"/>
                      </a:moveTo>
                      <a:cubicBezTo>
                        <a:pt x="0" y="86"/>
                        <a:pt x="0" y="84"/>
                        <a:pt x="0" y="80"/>
                      </a:cubicBezTo>
                      <a:cubicBezTo>
                        <a:pt x="0" y="79"/>
                        <a:pt x="0" y="76"/>
                        <a:pt x="0" y="74"/>
                      </a:cubicBezTo>
                      <a:cubicBezTo>
                        <a:pt x="0" y="72"/>
                        <a:pt x="1" y="71"/>
                        <a:pt x="1" y="69"/>
                      </a:cubicBezTo>
                      <a:cubicBezTo>
                        <a:pt x="1" y="68"/>
                        <a:pt x="1" y="66"/>
                        <a:pt x="2" y="64"/>
                      </a:cubicBezTo>
                      <a:cubicBezTo>
                        <a:pt x="3" y="57"/>
                        <a:pt x="6" y="49"/>
                        <a:pt x="12" y="40"/>
                      </a:cubicBezTo>
                      <a:cubicBezTo>
                        <a:pt x="17" y="32"/>
                        <a:pt x="24" y="23"/>
                        <a:pt x="35" y="16"/>
                      </a:cubicBezTo>
                      <a:cubicBezTo>
                        <a:pt x="45" y="9"/>
                        <a:pt x="58" y="3"/>
                        <a:pt x="72" y="1"/>
                      </a:cubicBezTo>
                      <a:cubicBezTo>
                        <a:pt x="74" y="1"/>
                        <a:pt x="76" y="1"/>
                        <a:pt x="78" y="1"/>
                      </a:cubicBezTo>
                      <a:cubicBezTo>
                        <a:pt x="80" y="1"/>
                        <a:pt x="81" y="0"/>
                        <a:pt x="83" y="0"/>
                      </a:cubicBezTo>
                      <a:cubicBezTo>
                        <a:pt x="87" y="1"/>
                        <a:pt x="90" y="1"/>
                        <a:pt x="94" y="1"/>
                      </a:cubicBezTo>
                      <a:cubicBezTo>
                        <a:pt x="102" y="2"/>
                        <a:pt x="110" y="5"/>
                        <a:pt x="117" y="8"/>
                      </a:cubicBezTo>
                      <a:cubicBezTo>
                        <a:pt x="124" y="11"/>
                        <a:pt x="131" y="15"/>
                        <a:pt x="137" y="21"/>
                      </a:cubicBezTo>
                      <a:cubicBezTo>
                        <a:pt x="143" y="26"/>
                        <a:pt x="149" y="32"/>
                        <a:pt x="153" y="39"/>
                      </a:cubicBezTo>
                      <a:cubicBezTo>
                        <a:pt x="158" y="46"/>
                        <a:pt x="161" y="54"/>
                        <a:pt x="164" y="62"/>
                      </a:cubicBezTo>
                      <a:cubicBezTo>
                        <a:pt x="166" y="70"/>
                        <a:pt x="167" y="78"/>
                        <a:pt x="167" y="86"/>
                      </a:cubicBezTo>
                      <a:cubicBezTo>
                        <a:pt x="167" y="94"/>
                        <a:pt x="166" y="103"/>
                        <a:pt x="163" y="111"/>
                      </a:cubicBezTo>
                      <a:cubicBezTo>
                        <a:pt x="161" y="119"/>
                        <a:pt x="157" y="126"/>
                        <a:pt x="153" y="133"/>
                      </a:cubicBezTo>
                      <a:cubicBezTo>
                        <a:pt x="148" y="140"/>
                        <a:pt x="142" y="146"/>
                        <a:pt x="136" y="151"/>
                      </a:cubicBezTo>
                      <a:cubicBezTo>
                        <a:pt x="130" y="156"/>
                        <a:pt x="123" y="160"/>
                        <a:pt x="116" y="163"/>
                      </a:cubicBezTo>
                      <a:cubicBezTo>
                        <a:pt x="102" y="169"/>
                        <a:pt x="86" y="171"/>
                        <a:pt x="73" y="169"/>
                      </a:cubicBezTo>
                      <a:cubicBezTo>
                        <a:pt x="58" y="168"/>
                        <a:pt x="46" y="162"/>
                        <a:pt x="36" y="156"/>
                      </a:cubicBezTo>
                      <a:cubicBezTo>
                        <a:pt x="26" y="149"/>
                        <a:pt x="18" y="140"/>
                        <a:pt x="13" y="132"/>
                      </a:cubicBezTo>
                      <a:cubicBezTo>
                        <a:pt x="7" y="123"/>
                        <a:pt x="4" y="115"/>
                        <a:pt x="3" y="108"/>
                      </a:cubicBezTo>
                      <a:cubicBezTo>
                        <a:pt x="2" y="107"/>
                        <a:pt x="2" y="105"/>
                        <a:pt x="1" y="103"/>
                      </a:cubicBezTo>
                      <a:cubicBezTo>
                        <a:pt x="1" y="102"/>
                        <a:pt x="1" y="100"/>
                        <a:pt x="1" y="99"/>
                      </a:cubicBezTo>
                      <a:cubicBezTo>
                        <a:pt x="0" y="96"/>
                        <a:pt x="0" y="94"/>
                        <a:pt x="0" y="92"/>
                      </a:cubicBezTo>
                      <a:cubicBezTo>
                        <a:pt x="0" y="88"/>
                        <a:pt x="0" y="86"/>
                        <a:pt x="0" y="86"/>
                      </a:cubicBezTo>
                      <a:cubicBezTo>
                        <a:pt x="1" y="86"/>
                        <a:pt x="1" y="86"/>
                        <a:pt x="1" y="86"/>
                      </a:cubicBezTo>
                      <a:cubicBezTo>
                        <a:pt x="1" y="86"/>
                        <a:pt x="1" y="88"/>
                        <a:pt x="1" y="92"/>
                      </a:cubicBezTo>
                      <a:cubicBezTo>
                        <a:pt x="1" y="94"/>
                        <a:pt x="1" y="96"/>
                        <a:pt x="2" y="99"/>
                      </a:cubicBezTo>
                      <a:cubicBezTo>
                        <a:pt x="2" y="100"/>
                        <a:pt x="2" y="102"/>
                        <a:pt x="3" y="103"/>
                      </a:cubicBezTo>
                      <a:cubicBezTo>
                        <a:pt x="3" y="105"/>
                        <a:pt x="3" y="106"/>
                        <a:pt x="4" y="108"/>
                      </a:cubicBezTo>
                      <a:cubicBezTo>
                        <a:pt x="6" y="115"/>
                        <a:pt x="9" y="123"/>
                        <a:pt x="14" y="131"/>
                      </a:cubicBezTo>
                      <a:cubicBezTo>
                        <a:pt x="20" y="139"/>
                        <a:pt x="27" y="147"/>
                        <a:pt x="37" y="153"/>
                      </a:cubicBezTo>
                      <a:cubicBezTo>
                        <a:pt x="47" y="160"/>
                        <a:pt x="60" y="164"/>
                        <a:pt x="73" y="166"/>
                      </a:cubicBezTo>
                      <a:cubicBezTo>
                        <a:pt x="86" y="167"/>
                        <a:pt x="101" y="165"/>
                        <a:pt x="114" y="159"/>
                      </a:cubicBezTo>
                      <a:cubicBezTo>
                        <a:pt x="121" y="156"/>
                        <a:pt x="127" y="152"/>
                        <a:pt x="133" y="147"/>
                      </a:cubicBezTo>
                      <a:cubicBezTo>
                        <a:pt x="139" y="142"/>
                        <a:pt x="144" y="136"/>
                        <a:pt x="148" y="130"/>
                      </a:cubicBezTo>
                      <a:cubicBezTo>
                        <a:pt x="152" y="124"/>
                        <a:pt x="155" y="117"/>
                        <a:pt x="158" y="109"/>
                      </a:cubicBezTo>
                      <a:cubicBezTo>
                        <a:pt x="160" y="102"/>
                        <a:pt x="161" y="94"/>
                        <a:pt x="161" y="86"/>
                      </a:cubicBezTo>
                      <a:cubicBezTo>
                        <a:pt x="160" y="79"/>
                        <a:pt x="159" y="71"/>
                        <a:pt x="157" y="64"/>
                      </a:cubicBezTo>
                      <a:cubicBezTo>
                        <a:pt x="155" y="56"/>
                        <a:pt x="151" y="49"/>
                        <a:pt x="147" y="43"/>
                      </a:cubicBezTo>
                      <a:cubicBezTo>
                        <a:pt x="143" y="37"/>
                        <a:pt x="138" y="31"/>
                        <a:pt x="132" y="27"/>
                      </a:cubicBezTo>
                      <a:cubicBezTo>
                        <a:pt x="126" y="22"/>
                        <a:pt x="120" y="18"/>
                        <a:pt x="114" y="15"/>
                      </a:cubicBezTo>
                      <a:cubicBezTo>
                        <a:pt x="107" y="12"/>
                        <a:pt x="100" y="10"/>
                        <a:pt x="93" y="9"/>
                      </a:cubicBezTo>
                      <a:cubicBezTo>
                        <a:pt x="90" y="9"/>
                        <a:pt x="87" y="9"/>
                        <a:pt x="83" y="8"/>
                      </a:cubicBezTo>
                      <a:cubicBezTo>
                        <a:pt x="80" y="8"/>
                        <a:pt x="76" y="9"/>
                        <a:pt x="73" y="9"/>
                      </a:cubicBezTo>
                      <a:cubicBezTo>
                        <a:pt x="60" y="10"/>
                        <a:pt x="48" y="15"/>
                        <a:pt x="38" y="21"/>
                      </a:cubicBezTo>
                      <a:cubicBezTo>
                        <a:pt x="29" y="27"/>
                        <a:pt x="21" y="35"/>
                        <a:pt x="16" y="43"/>
                      </a:cubicBezTo>
                      <a:cubicBezTo>
                        <a:pt x="10" y="50"/>
                        <a:pt x="7" y="58"/>
                        <a:pt x="5" y="65"/>
                      </a:cubicBezTo>
                      <a:cubicBezTo>
                        <a:pt x="4" y="67"/>
                        <a:pt x="4" y="68"/>
                        <a:pt x="3" y="70"/>
                      </a:cubicBezTo>
                      <a:cubicBezTo>
                        <a:pt x="3" y="71"/>
                        <a:pt x="3" y="72"/>
                        <a:pt x="2" y="74"/>
                      </a:cubicBezTo>
                      <a:cubicBezTo>
                        <a:pt x="2" y="76"/>
                        <a:pt x="1" y="79"/>
                        <a:pt x="1" y="81"/>
                      </a:cubicBezTo>
                      <a:cubicBezTo>
                        <a:pt x="1" y="84"/>
                        <a:pt x="1" y="86"/>
                        <a:pt x="1" y="86"/>
                      </a:cubicBezTo>
                      <a:lnTo>
                        <a:pt x="0" y="8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32" name="Freeform 89"/>
                <p:cNvSpPr>
                  <a:spLocks/>
                </p:cNvSpPr>
                <p:nvPr/>
              </p:nvSpPr>
              <p:spPr bwMode="auto">
                <a:xfrm>
                  <a:off x="2730820" y="4918688"/>
                  <a:ext cx="566452" cy="580829"/>
                </a:xfrm>
                <a:custGeom>
                  <a:avLst/>
                  <a:gdLst>
                    <a:gd name="T0" fmla="*/ 0 w 167"/>
                    <a:gd name="T1" fmla="*/ 86 h 171"/>
                    <a:gd name="T2" fmla="*/ 0 w 167"/>
                    <a:gd name="T3" fmla="*/ 80 h 171"/>
                    <a:gd name="T4" fmla="*/ 1 w 167"/>
                    <a:gd name="T5" fmla="*/ 74 h 171"/>
                    <a:gd name="T6" fmla="*/ 1 w 167"/>
                    <a:gd name="T7" fmla="*/ 69 h 171"/>
                    <a:gd name="T8" fmla="*/ 2 w 167"/>
                    <a:gd name="T9" fmla="*/ 64 h 171"/>
                    <a:gd name="T10" fmla="*/ 12 w 167"/>
                    <a:gd name="T11" fmla="*/ 40 h 171"/>
                    <a:gd name="T12" fmla="*/ 35 w 167"/>
                    <a:gd name="T13" fmla="*/ 16 h 171"/>
                    <a:gd name="T14" fmla="*/ 73 w 167"/>
                    <a:gd name="T15" fmla="*/ 1 h 171"/>
                    <a:gd name="T16" fmla="*/ 78 w 167"/>
                    <a:gd name="T17" fmla="*/ 1 h 171"/>
                    <a:gd name="T18" fmla="*/ 84 w 167"/>
                    <a:gd name="T19" fmla="*/ 0 h 171"/>
                    <a:gd name="T20" fmla="*/ 95 w 167"/>
                    <a:gd name="T21" fmla="*/ 1 h 171"/>
                    <a:gd name="T22" fmla="*/ 117 w 167"/>
                    <a:gd name="T23" fmla="*/ 8 h 171"/>
                    <a:gd name="T24" fmla="*/ 137 w 167"/>
                    <a:gd name="T25" fmla="*/ 21 h 171"/>
                    <a:gd name="T26" fmla="*/ 154 w 167"/>
                    <a:gd name="T27" fmla="*/ 39 h 171"/>
                    <a:gd name="T28" fmla="*/ 164 w 167"/>
                    <a:gd name="T29" fmla="*/ 62 h 171"/>
                    <a:gd name="T30" fmla="*/ 167 w 167"/>
                    <a:gd name="T31" fmla="*/ 86 h 171"/>
                    <a:gd name="T32" fmla="*/ 164 w 167"/>
                    <a:gd name="T33" fmla="*/ 111 h 171"/>
                    <a:gd name="T34" fmla="*/ 153 w 167"/>
                    <a:gd name="T35" fmla="*/ 133 h 171"/>
                    <a:gd name="T36" fmla="*/ 137 w 167"/>
                    <a:gd name="T37" fmla="*/ 151 h 171"/>
                    <a:gd name="T38" fmla="*/ 116 w 167"/>
                    <a:gd name="T39" fmla="*/ 163 h 171"/>
                    <a:gd name="T40" fmla="*/ 73 w 167"/>
                    <a:gd name="T41" fmla="*/ 169 h 171"/>
                    <a:gd name="T42" fmla="*/ 36 w 167"/>
                    <a:gd name="T43" fmla="*/ 156 h 171"/>
                    <a:gd name="T44" fmla="*/ 13 w 167"/>
                    <a:gd name="T45" fmla="*/ 132 h 171"/>
                    <a:gd name="T46" fmla="*/ 3 w 167"/>
                    <a:gd name="T47" fmla="*/ 108 h 171"/>
                    <a:gd name="T48" fmla="*/ 2 w 167"/>
                    <a:gd name="T49" fmla="*/ 103 h 171"/>
                    <a:gd name="T50" fmla="*/ 1 w 167"/>
                    <a:gd name="T51" fmla="*/ 99 h 171"/>
                    <a:gd name="T52" fmla="*/ 0 w 167"/>
                    <a:gd name="T53" fmla="*/ 92 h 171"/>
                    <a:gd name="T54" fmla="*/ 0 w 167"/>
                    <a:gd name="T55" fmla="*/ 86 h 171"/>
                    <a:gd name="T56" fmla="*/ 1 w 167"/>
                    <a:gd name="T57" fmla="*/ 86 h 171"/>
                    <a:gd name="T58" fmla="*/ 1 w 167"/>
                    <a:gd name="T59" fmla="*/ 92 h 171"/>
                    <a:gd name="T60" fmla="*/ 2 w 167"/>
                    <a:gd name="T61" fmla="*/ 99 h 171"/>
                    <a:gd name="T62" fmla="*/ 3 w 167"/>
                    <a:gd name="T63" fmla="*/ 103 h 171"/>
                    <a:gd name="T64" fmla="*/ 4 w 167"/>
                    <a:gd name="T65" fmla="*/ 108 h 171"/>
                    <a:gd name="T66" fmla="*/ 15 w 167"/>
                    <a:gd name="T67" fmla="*/ 131 h 171"/>
                    <a:gd name="T68" fmla="*/ 38 w 167"/>
                    <a:gd name="T69" fmla="*/ 153 h 171"/>
                    <a:gd name="T70" fmla="*/ 73 w 167"/>
                    <a:gd name="T71" fmla="*/ 166 h 171"/>
                    <a:gd name="T72" fmla="*/ 115 w 167"/>
                    <a:gd name="T73" fmla="*/ 159 h 171"/>
                    <a:gd name="T74" fmla="*/ 133 w 167"/>
                    <a:gd name="T75" fmla="*/ 147 h 171"/>
                    <a:gd name="T76" fmla="*/ 148 w 167"/>
                    <a:gd name="T77" fmla="*/ 130 h 171"/>
                    <a:gd name="T78" fmla="*/ 158 w 167"/>
                    <a:gd name="T79" fmla="*/ 109 h 171"/>
                    <a:gd name="T80" fmla="*/ 161 w 167"/>
                    <a:gd name="T81" fmla="*/ 86 h 171"/>
                    <a:gd name="T82" fmla="*/ 157 w 167"/>
                    <a:gd name="T83" fmla="*/ 64 h 171"/>
                    <a:gd name="T84" fmla="*/ 147 w 167"/>
                    <a:gd name="T85" fmla="*/ 43 h 171"/>
                    <a:gd name="T86" fmla="*/ 132 w 167"/>
                    <a:gd name="T87" fmla="*/ 27 h 171"/>
                    <a:gd name="T88" fmla="*/ 114 w 167"/>
                    <a:gd name="T89" fmla="*/ 15 h 171"/>
                    <a:gd name="T90" fmla="*/ 94 w 167"/>
                    <a:gd name="T91" fmla="*/ 9 h 171"/>
                    <a:gd name="T92" fmla="*/ 83 w 167"/>
                    <a:gd name="T93" fmla="*/ 8 h 171"/>
                    <a:gd name="T94" fmla="*/ 73 w 167"/>
                    <a:gd name="T95" fmla="*/ 9 h 171"/>
                    <a:gd name="T96" fmla="*/ 39 w 167"/>
                    <a:gd name="T97" fmla="*/ 21 h 171"/>
                    <a:gd name="T98" fmla="*/ 16 w 167"/>
                    <a:gd name="T99" fmla="*/ 43 h 171"/>
                    <a:gd name="T100" fmla="*/ 5 w 167"/>
                    <a:gd name="T101" fmla="*/ 65 h 171"/>
                    <a:gd name="T102" fmla="*/ 3 w 167"/>
                    <a:gd name="T103" fmla="*/ 70 h 171"/>
                    <a:gd name="T104" fmla="*/ 3 w 167"/>
                    <a:gd name="T105" fmla="*/ 74 h 171"/>
                    <a:gd name="T106" fmla="*/ 1 w 167"/>
                    <a:gd name="T107" fmla="*/ 81 h 171"/>
                    <a:gd name="T108" fmla="*/ 1 w 167"/>
                    <a:gd name="T109" fmla="*/ 86 h 171"/>
                    <a:gd name="T110" fmla="*/ 0 w 167"/>
                    <a:gd name="T111" fmla="*/ 8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7" h="171">
                      <a:moveTo>
                        <a:pt x="0" y="86"/>
                      </a:moveTo>
                      <a:cubicBezTo>
                        <a:pt x="0" y="86"/>
                        <a:pt x="0" y="84"/>
                        <a:pt x="0" y="80"/>
                      </a:cubicBezTo>
                      <a:cubicBezTo>
                        <a:pt x="0" y="79"/>
                        <a:pt x="0" y="76"/>
                        <a:pt x="1" y="74"/>
                      </a:cubicBezTo>
                      <a:cubicBezTo>
                        <a:pt x="1" y="72"/>
                        <a:pt x="1" y="71"/>
                        <a:pt x="1" y="69"/>
                      </a:cubicBezTo>
                      <a:cubicBezTo>
                        <a:pt x="1" y="68"/>
                        <a:pt x="2" y="66"/>
                        <a:pt x="2" y="64"/>
                      </a:cubicBezTo>
                      <a:cubicBezTo>
                        <a:pt x="4" y="57"/>
                        <a:pt x="7" y="49"/>
                        <a:pt x="12" y="40"/>
                      </a:cubicBezTo>
                      <a:cubicBezTo>
                        <a:pt x="17" y="32"/>
                        <a:pt x="25" y="23"/>
                        <a:pt x="35" y="16"/>
                      </a:cubicBezTo>
                      <a:cubicBezTo>
                        <a:pt x="45" y="9"/>
                        <a:pt x="58" y="3"/>
                        <a:pt x="73" y="1"/>
                      </a:cubicBezTo>
                      <a:cubicBezTo>
                        <a:pt x="74" y="1"/>
                        <a:pt x="76" y="1"/>
                        <a:pt x="78" y="1"/>
                      </a:cubicBezTo>
                      <a:cubicBezTo>
                        <a:pt x="80" y="1"/>
                        <a:pt x="82" y="0"/>
                        <a:pt x="84" y="0"/>
                      </a:cubicBezTo>
                      <a:cubicBezTo>
                        <a:pt x="87" y="1"/>
                        <a:pt x="91" y="1"/>
                        <a:pt x="95" y="1"/>
                      </a:cubicBezTo>
                      <a:cubicBezTo>
                        <a:pt x="102" y="2"/>
                        <a:pt x="110" y="5"/>
                        <a:pt x="117" y="8"/>
                      </a:cubicBezTo>
                      <a:cubicBezTo>
                        <a:pt x="124" y="11"/>
                        <a:pt x="131" y="15"/>
                        <a:pt x="137" y="21"/>
                      </a:cubicBezTo>
                      <a:cubicBezTo>
                        <a:pt x="144" y="26"/>
                        <a:pt x="149" y="32"/>
                        <a:pt x="154" y="39"/>
                      </a:cubicBezTo>
                      <a:cubicBezTo>
                        <a:pt x="158" y="46"/>
                        <a:pt x="162" y="54"/>
                        <a:pt x="164" y="62"/>
                      </a:cubicBezTo>
                      <a:cubicBezTo>
                        <a:pt x="166" y="70"/>
                        <a:pt x="167" y="78"/>
                        <a:pt x="167" y="86"/>
                      </a:cubicBezTo>
                      <a:cubicBezTo>
                        <a:pt x="167" y="94"/>
                        <a:pt x="166" y="103"/>
                        <a:pt x="164" y="111"/>
                      </a:cubicBezTo>
                      <a:cubicBezTo>
                        <a:pt x="161" y="119"/>
                        <a:pt x="157" y="126"/>
                        <a:pt x="153" y="133"/>
                      </a:cubicBezTo>
                      <a:cubicBezTo>
                        <a:pt x="148" y="140"/>
                        <a:pt x="143" y="146"/>
                        <a:pt x="137" y="151"/>
                      </a:cubicBezTo>
                      <a:cubicBezTo>
                        <a:pt x="130" y="156"/>
                        <a:pt x="124" y="160"/>
                        <a:pt x="116" y="163"/>
                      </a:cubicBezTo>
                      <a:cubicBezTo>
                        <a:pt x="102" y="169"/>
                        <a:pt x="87" y="171"/>
                        <a:pt x="73" y="169"/>
                      </a:cubicBezTo>
                      <a:cubicBezTo>
                        <a:pt x="59" y="168"/>
                        <a:pt x="46" y="162"/>
                        <a:pt x="36" y="156"/>
                      </a:cubicBezTo>
                      <a:cubicBezTo>
                        <a:pt x="26" y="149"/>
                        <a:pt x="18" y="140"/>
                        <a:pt x="13" y="132"/>
                      </a:cubicBezTo>
                      <a:cubicBezTo>
                        <a:pt x="8" y="123"/>
                        <a:pt x="5" y="115"/>
                        <a:pt x="3" y="108"/>
                      </a:cubicBezTo>
                      <a:cubicBezTo>
                        <a:pt x="2" y="107"/>
                        <a:pt x="2" y="105"/>
                        <a:pt x="2" y="103"/>
                      </a:cubicBezTo>
                      <a:cubicBezTo>
                        <a:pt x="1" y="102"/>
                        <a:pt x="1" y="100"/>
                        <a:pt x="1" y="99"/>
                      </a:cubicBezTo>
                      <a:cubicBezTo>
                        <a:pt x="1" y="96"/>
                        <a:pt x="0" y="94"/>
                        <a:pt x="0" y="92"/>
                      </a:cubicBezTo>
                      <a:cubicBezTo>
                        <a:pt x="0" y="88"/>
                        <a:pt x="0" y="86"/>
                        <a:pt x="0" y="86"/>
                      </a:cubicBezTo>
                      <a:cubicBezTo>
                        <a:pt x="1" y="86"/>
                        <a:pt x="1" y="86"/>
                        <a:pt x="1" y="86"/>
                      </a:cubicBezTo>
                      <a:cubicBezTo>
                        <a:pt x="1" y="86"/>
                        <a:pt x="1" y="88"/>
                        <a:pt x="1" y="92"/>
                      </a:cubicBezTo>
                      <a:cubicBezTo>
                        <a:pt x="1" y="94"/>
                        <a:pt x="2" y="96"/>
                        <a:pt x="2" y="99"/>
                      </a:cubicBezTo>
                      <a:cubicBezTo>
                        <a:pt x="2" y="100"/>
                        <a:pt x="2" y="102"/>
                        <a:pt x="3" y="103"/>
                      </a:cubicBezTo>
                      <a:cubicBezTo>
                        <a:pt x="3" y="105"/>
                        <a:pt x="4" y="106"/>
                        <a:pt x="4" y="108"/>
                      </a:cubicBezTo>
                      <a:cubicBezTo>
                        <a:pt x="6" y="115"/>
                        <a:pt x="9" y="123"/>
                        <a:pt x="15" y="131"/>
                      </a:cubicBezTo>
                      <a:cubicBezTo>
                        <a:pt x="20" y="139"/>
                        <a:pt x="28" y="147"/>
                        <a:pt x="38" y="153"/>
                      </a:cubicBezTo>
                      <a:cubicBezTo>
                        <a:pt x="48" y="160"/>
                        <a:pt x="60" y="164"/>
                        <a:pt x="73" y="166"/>
                      </a:cubicBezTo>
                      <a:cubicBezTo>
                        <a:pt x="87" y="167"/>
                        <a:pt x="101" y="165"/>
                        <a:pt x="115" y="159"/>
                      </a:cubicBezTo>
                      <a:cubicBezTo>
                        <a:pt x="121" y="156"/>
                        <a:pt x="127" y="152"/>
                        <a:pt x="133" y="147"/>
                      </a:cubicBezTo>
                      <a:cubicBezTo>
                        <a:pt x="139" y="142"/>
                        <a:pt x="144" y="136"/>
                        <a:pt x="148" y="130"/>
                      </a:cubicBezTo>
                      <a:cubicBezTo>
                        <a:pt x="152" y="124"/>
                        <a:pt x="156" y="117"/>
                        <a:pt x="158" y="109"/>
                      </a:cubicBezTo>
                      <a:cubicBezTo>
                        <a:pt x="160" y="102"/>
                        <a:pt x="161" y="94"/>
                        <a:pt x="161" y="86"/>
                      </a:cubicBezTo>
                      <a:cubicBezTo>
                        <a:pt x="161" y="79"/>
                        <a:pt x="160" y="71"/>
                        <a:pt x="157" y="64"/>
                      </a:cubicBezTo>
                      <a:cubicBezTo>
                        <a:pt x="155" y="56"/>
                        <a:pt x="152" y="49"/>
                        <a:pt x="147" y="43"/>
                      </a:cubicBezTo>
                      <a:cubicBezTo>
                        <a:pt x="143" y="37"/>
                        <a:pt x="138" y="31"/>
                        <a:pt x="132" y="27"/>
                      </a:cubicBezTo>
                      <a:cubicBezTo>
                        <a:pt x="127" y="22"/>
                        <a:pt x="120" y="18"/>
                        <a:pt x="114" y="15"/>
                      </a:cubicBezTo>
                      <a:cubicBezTo>
                        <a:pt x="107" y="12"/>
                        <a:pt x="100" y="10"/>
                        <a:pt x="94" y="9"/>
                      </a:cubicBezTo>
                      <a:cubicBezTo>
                        <a:pt x="91" y="9"/>
                        <a:pt x="87" y="9"/>
                        <a:pt x="83" y="8"/>
                      </a:cubicBezTo>
                      <a:cubicBezTo>
                        <a:pt x="80" y="8"/>
                        <a:pt x="77" y="9"/>
                        <a:pt x="73" y="9"/>
                      </a:cubicBezTo>
                      <a:cubicBezTo>
                        <a:pt x="60" y="10"/>
                        <a:pt x="48" y="15"/>
                        <a:pt x="39" y="21"/>
                      </a:cubicBezTo>
                      <a:cubicBezTo>
                        <a:pt x="29" y="27"/>
                        <a:pt x="21" y="35"/>
                        <a:pt x="16" y="43"/>
                      </a:cubicBezTo>
                      <a:cubicBezTo>
                        <a:pt x="10" y="50"/>
                        <a:pt x="7" y="58"/>
                        <a:pt x="5" y="65"/>
                      </a:cubicBezTo>
                      <a:cubicBezTo>
                        <a:pt x="4" y="67"/>
                        <a:pt x="4" y="68"/>
                        <a:pt x="3" y="70"/>
                      </a:cubicBezTo>
                      <a:cubicBezTo>
                        <a:pt x="3" y="71"/>
                        <a:pt x="3" y="72"/>
                        <a:pt x="3" y="74"/>
                      </a:cubicBezTo>
                      <a:cubicBezTo>
                        <a:pt x="2" y="76"/>
                        <a:pt x="2" y="79"/>
                        <a:pt x="1" y="81"/>
                      </a:cubicBezTo>
                      <a:cubicBezTo>
                        <a:pt x="1" y="84"/>
                        <a:pt x="1" y="86"/>
                        <a:pt x="1" y="86"/>
                      </a:cubicBezTo>
                      <a:lnTo>
                        <a:pt x="0" y="8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33" name="Freeform 90"/>
                <p:cNvSpPr>
                  <a:spLocks/>
                </p:cNvSpPr>
                <p:nvPr/>
              </p:nvSpPr>
              <p:spPr bwMode="auto">
                <a:xfrm>
                  <a:off x="3902541" y="4327795"/>
                  <a:ext cx="224280" cy="224280"/>
                </a:xfrm>
                <a:custGeom>
                  <a:avLst/>
                  <a:gdLst>
                    <a:gd name="T0" fmla="*/ 32 w 66"/>
                    <a:gd name="T1" fmla="*/ 0 h 66"/>
                    <a:gd name="T2" fmla="*/ 0 w 66"/>
                    <a:gd name="T3" fmla="*/ 33 h 66"/>
                    <a:gd name="T4" fmla="*/ 33 w 66"/>
                    <a:gd name="T5" fmla="*/ 66 h 66"/>
                    <a:gd name="T6" fmla="*/ 66 w 66"/>
                    <a:gd name="T7" fmla="*/ 33 h 66"/>
                    <a:gd name="T8" fmla="*/ 32 w 66"/>
                    <a:gd name="T9" fmla="*/ 0 h 66"/>
                  </a:gdLst>
                  <a:ahLst/>
                  <a:cxnLst>
                    <a:cxn ang="0">
                      <a:pos x="T0" y="T1"/>
                    </a:cxn>
                    <a:cxn ang="0">
                      <a:pos x="T2" y="T3"/>
                    </a:cxn>
                    <a:cxn ang="0">
                      <a:pos x="T4" y="T5"/>
                    </a:cxn>
                    <a:cxn ang="0">
                      <a:pos x="T6" y="T7"/>
                    </a:cxn>
                    <a:cxn ang="0">
                      <a:pos x="T8" y="T9"/>
                    </a:cxn>
                  </a:cxnLst>
                  <a:rect l="0" t="0" r="r" b="b"/>
                  <a:pathLst>
                    <a:path w="66" h="66">
                      <a:moveTo>
                        <a:pt x="32" y="0"/>
                      </a:moveTo>
                      <a:cubicBezTo>
                        <a:pt x="14" y="0"/>
                        <a:pt x="0" y="15"/>
                        <a:pt x="0" y="33"/>
                      </a:cubicBezTo>
                      <a:cubicBezTo>
                        <a:pt x="0" y="51"/>
                        <a:pt x="15" y="66"/>
                        <a:pt x="33" y="66"/>
                      </a:cubicBezTo>
                      <a:cubicBezTo>
                        <a:pt x="51" y="66"/>
                        <a:pt x="66" y="51"/>
                        <a:pt x="66" y="33"/>
                      </a:cubicBezTo>
                      <a:cubicBezTo>
                        <a:pt x="66" y="14"/>
                        <a:pt x="51" y="0"/>
                        <a:pt x="32"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34" name="Freeform 91"/>
                <p:cNvSpPr>
                  <a:spLocks/>
                </p:cNvSpPr>
                <p:nvPr/>
              </p:nvSpPr>
              <p:spPr bwMode="auto">
                <a:xfrm>
                  <a:off x="3246951" y="4350799"/>
                  <a:ext cx="980508" cy="951754"/>
                </a:xfrm>
                <a:custGeom>
                  <a:avLst/>
                  <a:gdLst>
                    <a:gd name="T0" fmla="*/ 262 w 289"/>
                    <a:gd name="T1" fmla="*/ 164 h 280"/>
                    <a:gd name="T2" fmla="*/ 259 w 289"/>
                    <a:gd name="T3" fmla="*/ 145 h 280"/>
                    <a:gd name="T4" fmla="*/ 267 w 289"/>
                    <a:gd name="T5" fmla="*/ 145 h 280"/>
                    <a:gd name="T6" fmla="*/ 289 w 289"/>
                    <a:gd name="T7" fmla="*/ 125 h 280"/>
                    <a:gd name="T8" fmla="*/ 268 w 289"/>
                    <a:gd name="T9" fmla="*/ 105 h 280"/>
                    <a:gd name="T10" fmla="*/ 235 w 289"/>
                    <a:gd name="T11" fmla="*/ 104 h 280"/>
                    <a:gd name="T12" fmla="*/ 211 w 289"/>
                    <a:gd name="T13" fmla="*/ 99 h 280"/>
                    <a:gd name="T14" fmla="*/ 198 w 289"/>
                    <a:gd name="T15" fmla="*/ 83 h 280"/>
                    <a:gd name="T16" fmla="*/ 194 w 289"/>
                    <a:gd name="T17" fmla="*/ 65 h 280"/>
                    <a:gd name="T18" fmla="*/ 155 w 289"/>
                    <a:gd name="T19" fmla="*/ 21 h 280"/>
                    <a:gd name="T20" fmla="*/ 50 w 289"/>
                    <a:gd name="T21" fmla="*/ 10 h 280"/>
                    <a:gd name="T22" fmla="*/ 3 w 289"/>
                    <a:gd name="T23" fmla="*/ 68 h 280"/>
                    <a:gd name="T24" fmla="*/ 26 w 289"/>
                    <a:gd name="T25" fmla="*/ 130 h 280"/>
                    <a:gd name="T26" fmla="*/ 71 w 289"/>
                    <a:gd name="T27" fmla="*/ 166 h 280"/>
                    <a:gd name="T28" fmla="*/ 121 w 289"/>
                    <a:gd name="T29" fmla="*/ 245 h 280"/>
                    <a:gd name="T30" fmla="*/ 123 w 289"/>
                    <a:gd name="T31" fmla="*/ 263 h 280"/>
                    <a:gd name="T32" fmla="*/ 143 w 289"/>
                    <a:gd name="T33" fmla="*/ 280 h 280"/>
                    <a:gd name="T34" fmla="*/ 162 w 289"/>
                    <a:gd name="T35" fmla="*/ 261 h 280"/>
                    <a:gd name="T36" fmla="*/ 141 w 289"/>
                    <a:gd name="T37" fmla="*/ 183 h 280"/>
                    <a:gd name="T38" fmla="*/ 89 w 289"/>
                    <a:gd name="T39" fmla="*/ 130 h 280"/>
                    <a:gd name="T40" fmla="*/ 52 w 289"/>
                    <a:gd name="T41" fmla="*/ 100 h 280"/>
                    <a:gd name="T42" fmla="*/ 48 w 289"/>
                    <a:gd name="T43" fmla="*/ 58 h 280"/>
                    <a:gd name="T44" fmla="*/ 66 w 289"/>
                    <a:gd name="T45" fmla="*/ 47 h 280"/>
                    <a:gd name="T46" fmla="*/ 136 w 289"/>
                    <a:gd name="T47" fmla="*/ 55 h 280"/>
                    <a:gd name="T48" fmla="*/ 158 w 289"/>
                    <a:gd name="T49" fmla="*/ 85 h 280"/>
                    <a:gd name="T50" fmla="*/ 174 w 289"/>
                    <a:gd name="T51" fmla="*/ 121 h 280"/>
                    <a:gd name="T52" fmla="*/ 212 w 289"/>
                    <a:gd name="T53" fmla="*/ 140 h 280"/>
                    <a:gd name="T54" fmla="*/ 246 w 289"/>
                    <a:gd name="T55" fmla="*/ 145 h 280"/>
                    <a:gd name="T56" fmla="*/ 249 w 289"/>
                    <a:gd name="T57" fmla="*/ 167 h 280"/>
                    <a:gd name="T58" fmla="*/ 263 w 289"/>
                    <a:gd name="T59" fmla="*/ 166 h 280"/>
                    <a:gd name="T60" fmla="*/ 262 w 289"/>
                    <a:gd name="T61" fmla="*/ 16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9" h="280">
                      <a:moveTo>
                        <a:pt x="262" y="164"/>
                      </a:moveTo>
                      <a:cubicBezTo>
                        <a:pt x="261" y="158"/>
                        <a:pt x="260" y="152"/>
                        <a:pt x="259" y="145"/>
                      </a:cubicBezTo>
                      <a:cubicBezTo>
                        <a:pt x="262" y="145"/>
                        <a:pt x="265" y="145"/>
                        <a:pt x="267" y="145"/>
                      </a:cubicBezTo>
                      <a:cubicBezTo>
                        <a:pt x="279" y="145"/>
                        <a:pt x="288" y="137"/>
                        <a:pt x="289" y="125"/>
                      </a:cubicBezTo>
                      <a:cubicBezTo>
                        <a:pt x="289" y="114"/>
                        <a:pt x="280" y="105"/>
                        <a:pt x="268" y="105"/>
                      </a:cubicBezTo>
                      <a:cubicBezTo>
                        <a:pt x="257" y="105"/>
                        <a:pt x="246" y="105"/>
                        <a:pt x="235" y="104"/>
                      </a:cubicBezTo>
                      <a:cubicBezTo>
                        <a:pt x="227" y="103"/>
                        <a:pt x="219" y="101"/>
                        <a:pt x="211" y="99"/>
                      </a:cubicBezTo>
                      <a:cubicBezTo>
                        <a:pt x="204" y="97"/>
                        <a:pt x="199" y="91"/>
                        <a:pt x="198" y="83"/>
                      </a:cubicBezTo>
                      <a:cubicBezTo>
                        <a:pt x="197" y="77"/>
                        <a:pt x="195" y="71"/>
                        <a:pt x="194" y="65"/>
                      </a:cubicBezTo>
                      <a:cubicBezTo>
                        <a:pt x="188" y="45"/>
                        <a:pt x="174" y="31"/>
                        <a:pt x="155" y="21"/>
                      </a:cubicBezTo>
                      <a:cubicBezTo>
                        <a:pt x="122" y="4"/>
                        <a:pt x="87" y="0"/>
                        <a:pt x="50" y="10"/>
                      </a:cubicBezTo>
                      <a:cubicBezTo>
                        <a:pt x="22" y="18"/>
                        <a:pt x="7" y="41"/>
                        <a:pt x="3" y="68"/>
                      </a:cubicBezTo>
                      <a:cubicBezTo>
                        <a:pt x="0" y="92"/>
                        <a:pt x="10" y="112"/>
                        <a:pt x="26" y="130"/>
                      </a:cubicBezTo>
                      <a:cubicBezTo>
                        <a:pt x="39" y="144"/>
                        <a:pt x="54" y="156"/>
                        <a:pt x="71" y="166"/>
                      </a:cubicBezTo>
                      <a:cubicBezTo>
                        <a:pt x="101" y="184"/>
                        <a:pt x="116" y="211"/>
                        <a:pt x="121" y="245"/>
                      </a:cubicBezTo>
                      <a:cubicBezTo>
                        <a:pt x="122" y="251"/>
                        <a:pt x="122" y="257"/>
                        <a:pt x="123" y="263"/>
                      </a:cubicBezTo>
                      <a:cubicBezTo>
                        <a:pt x="124" y="273"/>
                        <a:pt x="133" y="280"/>
                        <a:pt x="143" y="280"/>
                      </a:cubicBezTo>
                      <a:cubicBezTo>
                        <a:pt x="153" y="279"/>
                        <a:pt x="162" y="271"/>
                        <a:pt x="162" y="261"/>
                      </a:cubicBezTo>
                      <a:cubicBezTo>
                        <a:pt x="161" y="233"/>
                        <a:pt x="155" y="207"/>
                        <a:pt x="141" y="183"/>
                      </a:cubicBezTo>
                      <a:cubicBezTo>
                        <a:pt x="129" y="161"/>
                        <a:pt x="111" y="144"/>
                        <a:pt x="89" y="130"/>
                      </a:cubicBezTo>
                      <a:cubicBezTo>
                        <a:pt x="75" y="122"/>
                        <a:pt x="63" y="112"/>
                        <a:pt x="52" y="100"/>
                      </a:cubicBezTo>
                      <a:cubicBezTo>
                        <a:pt x="41" y="85"/>
                        <a:pt x="39" y="72"/>
                        <a:pt x="48" y="58"/>
                      </a:cubicBezTo>
                      <a:cubicBezTo>
                        <a:pt x="52" y="51"/>
                        <a:pt x="59" y="48"/>
                        <a:pt x="66" y="47"/>
                      </a:cubicBezTo>
                      <a:cubicBezTo>
                        <a:pt x="90" y="42"/>
                        <a:pt x="113" y="44"/>
                        <a:pt x="136" y="55"/>
                      </a:cubicBezTo>
                      <a:cubicBezTo>
                        <a:pt x="149" y="62"/>
                        <a:pt x="156" y="71"/>
                        <a:pt x="158" y="85"/>
                      </a:cubicBezTo>
                      <a:cubicBezTo>
                        <a:pt x="160" y="99"/>
                        <a:pt x="164" y="111"/>
                        <a:pt x="174" y="121"/>
                      </a:cubicBezTo>
                      <a:cubicBezTo>
                        <a:pt x="184" y="132"/>
                        <a:pt x="198" y="137"/>
                        <a:pt x="212" y="140"/>
                      </a:cubicBezTo>
                      <a:cubicBezTo>
                        <a:pt x="223" y="142"/>
                        <a:pt x="234" y="143"/>
                        <a:pt x="246" y="145"/>
                      </a:cubicBezTo>
                      <a:cubicBezTo>
                        <a:pt x="247" y="152"/>
                        <a:pt x="248" y="160"/>
                        <a:pt x="249" y="167"/>
                      </a:cubicBezTo>
                      <a:cubicBezTo>
                        <a:pt x="253" y="167"/>
                        <a:pt x="257" y="166"/>
                        <a:pt x="263" y="166"/>
                      </a:cubicBezTo>
                      <a:cubicBezTo>
                        <a:pt x="263" y="165"/>
                        <a:pt x="262" y="165"/>
                        <a:pt x="262" y="164"/>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35" name="Freeform 93"/>
                <p:cNvSpPr>
                  <a:spLocks/>
                </p:cNvSpPr>
                <p:nvPr/>
              </p:nvSpPr>
              <p:spPr bwMode="auto">
                <a:xfrm>
                  <a:off x="3055738" y="4918688"/>
                  <a:ext cx="567890" cy="580829"/>
                </a:xfrm>
                <a:custGeom>
                  <a:avLst/>
                  <a:gdLst>
                    <a:gd name="T0" fmla="*/ 0 w 167"/>
                    <a:gd name="T1" fmla="*/ 86 h 171"/>
                    <a:gd name="T2" fmla="*/ 0 w 167"/>
                    <a:gd name="T3" fmla="*/ 80 h 171"/>
                    <a:gd name="T4" fmla="*/ 0 w 167"/>
                    <a:gd name="T5" fmla="*/ 74 h 171"/>
                    <a:gd name="T6" fmla="*/ 1 w 167"/>
                    <a:gd name="T7" fmla="*/ 69 h 171"/>
                    <a:gd name="T8" fmla="*/ 2 w 167"/>
                    <a:gd name="T9" fmla="*/ 64 h 171"/>
                    <a:gd name="T10" fmla="*/ 12 w 167"/>
                    <a:gd name="T11" fmla="*/ 40 h 171"/>
                    <a:gd name="T12" fmla="*/ 35 w 167"/>
                    <a:gd name="T13" fmla="*/ 16 h 171"/>
                    <a:gd name="T14" fmla="*/ 72 w 167"/>
                    <a:gd name="T15" fmla="*/ 1 h 171"/>
                    <a:gd name="T16" fmla="*/ 78 w 167"/>
                    <a:gd name="T17" fmla="*/ 1 h 171"/>
                    <a:gd name="T18" fmla="*/ 83 w 167"/>
                    <a:gd name="T19" fmla="*/ 0 h 171"/>
                    <a:gd name="T20" fmla="*/ 94 w 167"/>
                    <a:gd name="T21" fmla="*/ 1 h 171"/>
                    <a:gd name="T22" fmla="*/ 117 w 167"/>
                    <a:gd name="T23" fmla="*/ 8 h 171"/>
                    <a:gd name="T24" fmla="*/ 137 w 167"/>
                    <a:gd name="T25" fmla="*/ 21 h 171"/>
                    <a:gd name="T26" fmla="*/ 153 w 167"/>
                    <a:gd name="T27" fmla="*/ 39 h 171"/>
                    <a:gd name="T28" fmla="*/ 164 w 167"/>
                    <a:gd name="T29" fmla="*/ 62 h 171"/>
                    <a:gd name="T30" fmla="*/ 167 w 167"/>
                    <a:gd name="T31" fmla="*/ 86 h 171"/>
                    <a:gd name="T32" fmla="*/ 163 w 167"/>
                    <a:gd name="T33" fmla="*/ 111 h 171"/>
                    <a:gd name="T34" fmla="*/ 152 w 167"/>
                    <a:gd name="T35" fmla="*/ 133 h 171"/>
                    <a:gd name="T36" fmla="*/ 136 w 167"/>
                    <a:gd name="T37" fmla="*/ 151 h 171"/>
                    <a:gd name="T38" fmla="*/ 116 w 167"/>
                    <a:gd name="T39" fmla="*/ 163 h 171"/>
                    <a:gd name="T40" fmla="*/ 73 w 167"/>
                    <a:gd name="T41" fmla="*/ 169 h 171"/>
                    <a:gd name="T42" fmla="*/ 36 w 167"/>
                    <a:gd name="T43" fmla="*/ 156 h 171"/>
                    <a:gd name="T44" fmla="*/ 13 w 167"/>
                    <a:gd name="T45" fmla="*/ 132 h 171"/>
                    <a:gd name="T46" fmla="*/ 2 w 167"/>
                    <a:gd name="T47" fmla="*/ 108 h 171"/>
                    <a:gd name="T48" fmla="*/ 1 w 167"/>
                    <a:gd name="T49" fmla="*/ 103 h 171"/>
                    <a:gd name="T50" fmla="*/ 1 w 167"/>
                    <a:gd name="T51" fmla="*/ 99 h 171"/>
                    <a:gd name="T52" fmla="*/ 0 w 167"/>
                    <a:gd name="T53" fmla="*/ 92 h 171"/>
                    <a:gd name="T54" fmla="*/ 0 w 167"/>
                    <a:gd name="T55" fmla="*/ 86 h 171"/>
                    <a:gd name="T56" fmla="*/ 0 w 167"/>
                    <a:gd name="T57" fmla="*/ 86 h 171"/>
                    <a:gd name="T58" fmla="*/ 1 w 167"/>
                    <a:gd name="T59" fmla="*/ 92 h 171"/>
                    <a:gd name="T60" fmla="*/ 2 w 167"/>
                    <a:gd name="T61" fmla="*/ 99 h 171"/>
                    <a:gd name="T62" fmla="*/ 2 w 167"/>
                    <a:gd name="T63" fmla="*/ 103 h 171"/>
                    <a:gd name="T64" fmla="*/ 4 w 167"/>
                    <a:gd name="T65" fmla="*/ 108 h 171"/>
                    <a:gd name="T66" fmla="*/ 14 w 167"/>
                    <a:gd name="T67" fmla="*/ 131 h 171"/>
                    <a:gd name="T68" fmla="*/ 37 w 167"/>
                    <a:gd name="T69" fmla="*/ 153 h 171"/>
                    <a:gd name="T70" fmla="*/ 73 w 167"/>
                    <a:gd name="T71" fmla="*/ 166 h 171"/>
                    <a:gd name="T72" fmla="*/ 114 w 167"/>
                    <a:gd name="T73" fmla="*/ 159 h 171"/>
                    <a:gd name="T74" fmla="*/ 133 w 167"/>
                    <a:gd name="T75" fmla="*/ 147 h 171"/>
                    <a:gd name="T76" fmla="*/ 148 w 167"/>
                    <a:gd name="T77" fmla="*/ 130 h 171"/>
                    <a:gd name="T78" fmla="*/ 157 w 167"/>
                    <a:gd name="T79" fmla="*/ 109 h 171"/>
                    <a:gd name="T80" fmla="*/ 161 w 167"/>
                    <a:gd name="T81" fmla="*/ 86 h 171"/>
                    <a:gd name="T82" fmla="*/ 157 w 167"/>
                    <a:gd name="T83" fmla="*/ 64 h 171"/>
                    <a:gd name="T84" fmla="*/ 147 w 167"/>
                    <a:gd name="T85" fmla="*/ 43 h 171"/>
                    <a:gd name="T86" fmla="*/ 132 w 167"/>
                    <a:gd name="T87" fmla="*/ 27 h 171"/>
                    <a:gd name="T88" fmla="*/ 113 w 167"/>
                    <a:gd name="T89" fmla="*/ 15 h 171"/>
                    <a:gd name="T90" fmla="*/ 93 w 167"/>
                    <a:gd name="T91" fmla="*/ 9 h 171"/>
                    <a:gd name="T92" fmla="*/ 83 w 167"/>
                    <a:gd name="T93" fmla="*/ 8 h 171"/>
                    <a:gd name="T94" fmla="*/ 73 w 167"/>
                    <a:gd name="T95" fmla="*/ 9 h 171"/>
                    <a:gd name="T96" fmla="*/ 38 w 167"/>
                    <a:gd name="T97" fmla="*/ 21 h 171"/>
                    <a:gd name="T98" fmla="*/ 15 w 167"/>
                    <a:gd name="T99" fmla="*/ 43 h 171"/>
                    <a:gd name="T100" fmla="*/ 4 w 167"/>
                    <a:gd name="T101" fmla="*/ 65 h 171"/>
                    <a:gd name="T102" fmla="*/ 3 w 167"/>
                    <a:gd name="T103" fmla="*/ 70 h 171"/>
                    <a:gd name="T104" fmla="*/ 2 w 167"/>
                    <a:gd name="T105" fmla="*/ 74 h 171"/>
                    <a:gd name="T106" fmla="*/ 1 w 167"/>
                    <a:gd name="T107" fmla="*/ 81 h 171"/>
                    <a:gd name="T108" fmla="*/ 0 w 167"/>
                    <a:gd name="T109" fmla="*/ 8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7" h="171">
                      <a:moveTo>
                        <a:pt x="0" y="86"/>
                      </a:moveTo>
                      <a:cubicBezTo>
                        <a:pt x="0" y="86"/>
                        <a:pt x="0" y="84"/>
                        <a:pt x="0" y="80"/>
                      </a:cubicBezTo>
                      <a:cubicBezTo>
                        <a:pt x="0" y="79"/>
                        <a:pt x="0" y="76"/>
                        <a:pt x="0" y="74"/>
                      </a:cubicBezTo>
                      <a:cubicBezTo>
                        <a:pt x="0" y="72"/>
                        <a:pt x="0" y="71"/>
                        <a:pt x="1" y="69"/>
                      </a:cubicBezTo>
                      <a:cubicBezTo>
                        <a:pt x="1" y="68"/>
                        <a:pt x="1" y="66"/>
                        <a:pt x="2" y="64"/>
                      </a:cubicBezTo>
                      <a:cubicBezTo>
                        <a:pt x="3" y="57"/>
                        <a:pt x="6" y="49"/>
                        <a:pt x="12" y="40"/>
                      </a:cubicBezTo>
                      <a:cubicBezTo>
                        <a:pt x="17" y="32"/>
                        <a:pt x="24" y="23"/>
                        <a:pt x="35" y="16"/>
                      </a:cubicBezTo>
                      <a:cubicBezTo>
                        <a:pt x="45" y="9"/>
                        <a:pt x="58" y="3"/>
                        <a:pt x="72" y="1"/>
                      </a:cubicBezTo>
                      <a:cubicBezTo>
                        <a:pt x="74" y="1"/>
                        <a:pt x="76" y="1"/>
                        <a:pt x="78" y="1"/>
                      </a:cubicBezTo>
                      <a:cubicBezTo>
                        <a:pt x="80" y="1"/>
                        <a:pt x="81" y="0"/>
                        <a:pt x="83" y="0"/>
                      </a:cubicBezTo>
                      <a:cubicBezTo>
                        <a:pt x="87" y="1"/>
                        <a:pt x="90" y="1"/>
                        <a:pt x="94" y="1"/>
                      </a:cubicBezTo>
                      <a:cubicBezTo>
                        <a:pt x="102" y="2"/>
                        <a:pt x="109" y="5"/>
                        <a:pt x="117" y="8"/>
                      </a:cubicBezTo>
                      <a:cubicBezTo>
                        <a:pt x="124" y="11"/>
                        <a:pt x="131" y="15"/>
                        <a:pt x="137" y="21"/>
                      </a:cubicBezTo>
                      <a:cubicBezTo>
                        <a:pt x="143" y="26"/>
                        <a:pt x="149" y="32"/>
                        <a:pt x="153" y="39"/>
                      </a:cubicBezTo>
                      <a:cubicBezTo>
                        <a:pt x="158" y="46"/>
                        <a:pt x="161" y="54"/>
                        <a:pt x="164" y="62"/>
                      </a:cubicBezTo>
                      <a:cubicBezTo>
                        <a:pt x="166" y="70"/>
                        <a:pt x="167" y="78"/>
                        <a:pt x="167" y="86"/>
                      </a:cubicBezTo>
                      <a:cubicBezTo>
                        <a:pt x="167" y="94"/>
                        <a:pt x="166" y="103"/>
                        <a:pt x="163" y="111"/>
                      </a:cubicBezTo>
                      <a:cubicBezTo>
                        <a:pt x="161" y="119"/>
                        <a:pt x="157" y="126"/>
                        <a:pt x="152" y="133"/>
                      </a:cubicBezTo>
                      <a:cubicBezTo>
                        <a:pt x="148" y="140"/>
                        <a:pt x="142" y="146"/>
                        <a:pt x="136" y="151"/>
                      </a:cubicBezTo>
                      <a:cubicBezTo>
                        <a:pt x="130" y="156"/>
                        <a:pt x="123" y="160"/>
                        <a:pt x="116" y="163"/>
                      </a:cubicBezTo>
                      <a:cubicBezTo>
                        <a:pt x="102" y="169"/>
                        <a:pt x="86" y="171"/>
                        <a:pt x="73" y="169"/>
                      </a:cubicBezTo>
                      <a:cubicBezTo>
                        <a:pt x="58" y="168"/>
                        <a:pt x="46" y="162"/>
                        <a:pt x="36" y="156"/>
                      </a:cubicBezTo>
                      <a:cubicBezTo>
                        <a:pt x="26" y="149"/>
                        <a:pt x="18" y="140"/>
                        <a:pt x="13" y="132"/>
                      </a:cubicBezTo>
                      <a:cubicBezTo>
                        <a:pt x="7" y="123"/>
                        <a:pt x="4" y="115"/>
                        <a:pt x="2" y="108"/>
                      </a:cubicBezTo>
                      <a:cubicBezTo>
                        <a:pt x="2" y="107"/>
                        <a:pt x="2" y="105"/>
                        <a:pt x="1" y="103"/>
                      </a:cubicBezTo>
                      <a:cubicBezTo>
                        <a:pt x="1" y="102"/>
                        <a:pt x="1" y="100"/>
                        <a:pt x="1" y="99"/>
                      </a:cubicBezTo>
                      <a:cubicBezTo>
                        <a:pt x="0" y="96"/>
                        <a:pt x="0" y="94"/>
                        <a:pt x="0" y="92"/>
                      </a:cubicBezTo>
                      <a:cubicBezTo>
                        <a:pt x="0" y="88"/>
                        <a:pt x="0" y="86"/>
                        <a:pt x="0" y="86"/>
                      </a:cubicBezTo>
                      <a:cubicBezTo>
                        <a:pt x="0" y="86"/>
                        <a:pt x="0" y="86"/>
                        <a:pt x="0" y="86"/>
                      </a:cubicBezTo>
                      <a:cubicBezTo>
                        <a:pt x="0" y="86"/>
                        <a:pt x="1" y="88"/>
                        <a:pt x="1" y="92"/>
                      </a:cubicBezTo>
                      <a:cubicBezTo>
                        <a:pt x="1" y="94"/>
                        <a:pt x="1" y="96"/>
                        <a:pt x="2" y="99"/>
                      </a:cubicBezTo>
                      <a:cubicBezTo>
                        <a:pt x="2" y="100"/>
                        <a:pt x="2" y="102"/>
                        <a:pt x="2" y="103"/>
                      </a:cubicBezTo>
                      <a:cubicBezTo>
                        <a:pt x="3" y="105"/>
                        <a:pt x="3" y="106"/>
                        <a:pt x="4" y="108"/>
                      </a:cubicBezTo>
                      <a:cubicBezTo>
                        <a:pt x="6" y="115"/>
                        <a:pt x="9" y="123"/>
                        <a:pt x="14" y="131"/>
                      </a:cubicBezTo>
                      <a:cubicBezTo>
                        <a:pt x="20" y="139"/>
                        <a:pt x="27" y="147"/>
                        <a:pt x="37" y="153"/>
                      </a:cubicBezTo>
                      <a:cubicBezTo>
                        <a:pt x="47" y="160"/>
                        <a:pt x="60" y="164"/>
                        <a:pt x="73" y="166"/>
                      </a:cubicBezTo>
                      <a:cubicBezTo>
                        <a:pt x="86" y="167"/>
                        <a:pt x="101" y="165"/>
                        <a:pt x="114" y="159"/>
                      </a:cubicBezTo>
                      <a:cubicBezTo>
                        <a:pt x="121" y="156"/>
                        <a:pt x="127" y="152"/>
                        <a:pt x="133" y="147"/>
                      </a:cubicBezTo>
                      <a:cubicBezTo>
                        <a:pt x="139" y="142"/>
                        <a:pt x="144" y="136"/>
                        <a:pt x="148" y="130"/>
                      </a:cubicBezTo>
                      <a:cubicBezTo>
                        <a:pt x="152" y="124"/>
                        <a:pt x="155" y="117"/>
                        <a:pt x="157" y="109"/>
                      </a:cubicBezTo>
                      <a:cubicBezTo>
                        <a:pt x="160" y="102"/>
                        <a:pt x="160" y="94"/>
                        <a:pt x="161" y="86"/>
                      </a:cubicBezTo>
                      <a:cubicBezTo>
                        <a:pt x="160" y="79"/>
                        <a:pt x="159" y="71"/>
                        <a:pt x="157" y="64"/>
                      </a:cubicBezTo>
                      <a:cubicBezTo>
                        <a:pt x="155" y="56"/>
                        <a:pt x="151" y="49"/>
                        <a:pt x="147" y="43"/>
                      </a:cubicBezTo>
                      <a:cubicBezTo>
                        <a:pt x="143" y="37"/>
                        <a:pt x="138" y="31"/>
                        <a:pt x="132" y="27"/>
                      </a:cubicBezTo>
                      <a:cubicBezTo>
                        <a:pt x="126" y="22"/>
                        <a:pt x="120" y="18"/>
                        <a:pt x="113" y="15"/>
                      </a:cubicBezTo>
                      <a:cubicBezTo>
                        <a:pt x="107" y="12"/>
                        <a:pt x="100" y="10"/>
                        <a:pt x="93" y="9"/>
                      </a:cubicBezTo>
                      <a:cubicBezTo>
                        <a:pt x="90" y="9"/>
                        <a:pt x="86" y="9"/>
                        <a:pt x="83" y="8"/>
                      </a:cubicBezTo>
                      <a:cubicBezTo>
                        <a:pt x="80" y="8"/>
                        <a:pt x="76" y="9"/>
                        <a:pt x="73" y="9"/>
                      </a:cubicBezTo>
                      <a:cubicBezTo>
                        <a:pt x="60" y="10"/>
                        <a:pt x="48" y="15"/>
                        <a:pt x="38" y="21"/>
                      </a:cubicBezTo>
                      <a:cubicBezTo>
                        <a:pt x="28" y="27"/>
                        <a:pt x="21" y="35"/>
                        <a:pt x="15" y="43"/>
                      </a:cubicBezTo>
                      <a:cubicBezTo>
                        <a:pt x="10" y="50"/>
                        <a:pt x="7" y="58"/>
                        <a:pt x="4" y="65"/>
                      </a:cubicBezTo>
                      <a:cubicBezTo>
                        <a:pt x="4" y="67"/>
                        <a:pt x="3" y="68"/>
                        <a:pt x="3" y="70"/>
                      </a:cubicBezTo>
                      <a:cubicBezTo>
                        <a:pt x="3" y="71"/>
                        <a:pt x="2" y="72"/>
                        <a:pt x="2" y="74"/>
                      </a:cubicBezTo>
                      <a:cubicBezTo>
                        <a:pt x="2" y="76"/>
                        <a:pt x="1" y="79"/>
                        <a:pt x="1" y="81"/>
                      </a:cubicBezTo>
                      <a:cubicBezTo>
                        <a:pt x="1" y="84"/>
                        <a:pt x="0" y="86"/>
                        <a:pt x="0" y="86"/>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36" name="Freeform 95"/>
                <p:cNvSpPr>
                  <a:spLocks/>
                </p:cNvSpPr>
                <p:nvPr/>
              </p:nvSpPr>
              <p:spPr bwMode="auto">
                <a:xfrm>
                  <a:off x="3875225" y="4918688"/>
                  <a:ext cx="566452" cy="580829"/>
                </a:xfrm>
                <a:custGeom>
                  <a:avLst/>
                  <a:gdLst>
                    <a:gd name="T0" fmla="*/ 0 w 167"/>
                    <a:gd name="T1" fmla="*/ 86 h 171"/>
                    <a:gd name="T2" fmla="*/ 0 w 167"/>
                    <a:gd name="T3" fmla="*/ 80 h 171"/>
                    <a:gd name="T4" fmla="*/ 0 w 167"/>
                    <a:gd name="T5" fmla="*/ 74 h 171"/>
                    <a:gd name="T6" fmla="*/ 1 w 167"/>
                    <a:gd name="T7" fmla="*/ 69 h 171"/>
                    <a:gd name="T8" fmla="*/ 2 w 167"/>
                    <a:gd name="T9" fmla="*/ 64 h 171"/>
                    <a:gd name="T10" fmla="*/ 12 w 167"/>
                    <a:gd name="T11" fmla="*/ 40 h 171"/>
                    <a:gd name="T12" fmla="*/ 35 w 167"/>
                    <a:gd name="T13" fmla="*/ 16 h 171"/>
                    <a:gd name="T14" fmla="*/ 73 w 167"/>
                    <a:gd name="T15" fmla="*/ 1 h 171"/>
                    <a:gd name="T16" fmla="*/ 78 w 167"/>
                    <a:gd name="T17" fmla="*/ 1 h 171"/>
                    <a:gd name="T18" fmla="*/ 84 w 167"/>
                    <a:gd name="T19" fmla="*/ 0 h 171"/>
                    <a:gd name="T20" fmla="*/ 95 w 167"/>
                    <a:gd name="T21" fmla="*/ 1 h 171"/>
                    <a:gd name="T22" fmla="*/ 117 w 167"/>
                    <a:gd name="T23" fmla="*/ 8 h 171"/>
                    <a:gd name="T24" fmla="*/ 137 w 167"/>
                    <a:gd name="T25" fmla="*/ 21 h 171"/>
                    <a:gd name="T26" fmla="*/ 154 w 167"/>
                    <a:gd name="T27" fmla="*/ 39 h 171"/>
                    <a:gd name="T28" fmla="*/ 164 w 167"/>
                    <a:gd name="T29" fmla="*/ 62 h 171"/>
                    <a:gd name="T30" fmla="*/ 167 w 167"/>
                    <a:gd name="T31" fmla="*/ 86 h 171"/>
                    <a:gd name="T32" fmla="*/ 163 w 167"/>
                    <a:gd name="T33" fmla="*/ 111 h 171"/>
                    <a:gd name="T34" fmla="*/ 153 w 167"/>
                    <a:gd name="T35" fmla="*/ 133 h 171"/>
                    <a:gd name="T36" fmla="*/ 136 w 167"/>
                    <a:gd name="T37" fmla="*/ 151 h 171"/>
                    <a:gd name="T38" fmla="*/ 116 w 167"/>
                    <a:gd name="T39" fmla="*/ 163 h 171"/>
                    <a:gd name="T40" fmla="*/ 73 w 167"/>
                    <a:gd name="T41" fmla="*/ 169 h 171"/>
                    <a:gd name="T42" fmla="*/ 36 w 167"/>
                    <a:gd name="T43" fmla="*/ 156 h 171"/>
                    <a:gd name="T44" fmla="*/ 13 w 167"/>
                    <a:gd name="T45" fmla="*/ 132 h 171"/>
                    <a:gd name="T46" fmla="*/ 3 w 167"/>
                    <a:gd name="T47" fmla="*/ 108 h 171"/>
                    <a:gd name="T48" fmla="*/ 2 w 167"/>
                    <a:gd name="T49" fmla="*/ 103 h 171"/>
                    <a:gd name="T50" fmla="*/ 1 w 167"/>
                    <a:gd name="T51" fmla="*/ 99 h 171"/>
                    <a:gd name="T52" fmla="*/ 0 w 167"/>
                    <a:gd name="T53" fmla="*/ 92 h 171"/>
                    <a:gd name="T54" fmla="*/ 0 w 167"/>
                    <a:gd name="T55" fmla="*/ 86 h 171"/>
                    <a:gd name="T56" fmla="*/ 1 w 167"/>
                    <a:gd name="T57" fmla="*/ 86 h 171"/>
                    <a:gd name="T58" fmla="*/ 1 w 167"/>
                    <a:gd name="T59" fmla="*/ 92 h 171"/>
                    <a:gd name="T60" fmla="*/ 2 w 167"/>
                    <a:gd name="T61" fmla="*/ 99 h 171"/>
                    <a:gd name="T62" fmla="*/ 3 w 167"/>
                    <a:gd name="T63" fmla="*/ 103 h 171"/>
                    <a:gd name="T64" fmla="*/ 4 w 167"/>
                    <a:gd name="T65" fmla="*/ 108 h 171"/>
                    <a:gd name="T66" fmla="*/ 15 w 167"/>
                    <a:gd name="T67" fmla="*/ 131 h 171"/>
                    <a:gd name="T68" fmla="*/ 38 w 167"/>
                    <a:gd name="T69" fmla="*/ 153 h 171"/>
                    <a:gd name="T70" fmla="*/ 73 w 167"/>
                    <a:gd name="T71" fmla="*/ 166 h 171"/>
                    <a:gd name="T72" fmla="*/ 114 w 167"/>
                    <a:gd name="T73" fmla="*/ 159 h 171"/>
                    <a:gd name="T74" fmla="*/ 133 w 167"/>
                    <a:gd name="T75" fmla="*/ 147 h 171"/>
                    <a:gd name="T76" fmla="*/ 148 w 167"/>
                    <a:gd name="T77" fmla="*/ 130 h 171"/>
                    <a:gd name="T78" fmla="*/ 158 w 167"/>
                    <a:gd name="T79" fmla="*/ 109 h 171"/>
                    <a:gd name="T80" fmla="*/ 161 w 167"/>
                    <a:gd name="T81" fmla="*/ 86 h 171"/>
                    <a:gd name="T82" fmla="*/ 157 w 167"/>
                    <a:gd name="T83" fmla="*/ 64 h 171"/>
                    <a:gd name="T84" fmla="*/ 147 w 167"/>
                    <a:gd name="T85" fmla="*/ 43 h 171"/>
                    <a:gd name="T86" fmla="*/ 132 w 167"/>
                    <a:gd name="T87" fmla="*/ 27 h 171"/>
                    <a:gd name="T88" fmla="*/ 114 w 167"/>
                    <a:gd name="T89" fmla="*/ 15 h 171"/>
                    <a:gd name="T90" fmla="*/ 94 w 167"/>
                    <a:gd name="T91" fmla="*/ 9 h 171"/>
                    <a:gd name="T92" fmla="*/ 83 w 167"/>
                    <a:gd name="T93" fmla="*/ 8 h 171"/>
                    <a:gd name="T94" fmla="*/ 73 w 167"/>
                    <a:gd name="T95" fmla="*/ 9 h 171"/>
                    <a:gd name="T96" fmla="*/ 39 w 167"/>
                    <a:gd name="T97" fmla="*/ 21 h 171"/>
                    <a:gd name="T98" fmla="*/ 16 w 167"/>
                    <a:gd name="T99" fmla="*/ 43 h 171"/>
                    <a:gd name="T100" fmla="*/ 5 w 167"/>
                    <a:gd name="T101" fmla="*/ 65 h 171"/>
                    <a:gd name="T102" fmla="*/ 3 w 167"/>
                    <a:gd name="T103" fmla="*/ 70 h 171"/>
                    <a:gd name="T104" fmla="*/ 2 w 167"/>
                    <a:gd name="T105" fmla="*/ 74 h 171"/>
                    <a:gd name="T106" fmla="*/ 1 w 167"/>
                    <a:gd name="T107" fmla="*/ 81 h 171"/>
                    <a:gd name="T108" fmla="*/ 1 w 167"/>
                    <a:gd name="T109" fmla="*/ 86 h 171"/>
                    <a:gd name="T110" fmla="*/ 0 w 167"/>
                    <a:gd name="T111" fmla="*/ 8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7" h="171">
                      <a:moveTo>
                        <a:pt x="0" y="86"/>
                      </a:moveTo>
                      <a:cubicBezTo>
                        <a:pt x="0" y="86"/>
                        <a:pt x="0" y="84"/>
                        <a:pt x="0" y="80"/>
                      </a:cubicBezTo>
                      <a:cubicBezTo>
                        <a:pt x="0" y="79"/>
                        <a:pt x="0" y="76"/>
                        <a:pt x="0" y="74"/>
                      </a:cubicBezTo>
                      <a:cubicBezTo>
                        <a:pt x="1" y="72"/>
                        <a:pt x="1" y="71"/>
                        <a:pt x="1" y="69"/>
                      </a:cubicBezTo>
                      <a:cubicBezTo>
                        <a:pt x="1" y="68"/>
                        <a:pt x="2" y="66"/>
                        <a:pt x="2" y="64"/>
                      </a:cubicBezTo>
                      <a:cubicBezTo>
                        <a:pt x="4" y="57"/>
                        <a:pt x="6" y="49"/>
                        <a:pt x="12" y="40"/>
                      </a:cubicBezTo>
                      <a:cubicBezTo>
                        <a:pt x="17" y="32"/>
                        <a:pt x="25" y="23"/>
                        <a:pt x="35" y="16"/>
                      </a:cubicBezTo>
                      <a:cubicBezTo>
                        <a:pt x="45" y="9"/>
                        <a:pt x="58" y="3"/>
                        <a:pt x="73" y="1"/>
                      </a:cubicBezTo>
                      <a:cubicBezTo>
                        <a:pt x="74" y="1"/>
                        <a:pt x="76" y="1"/>
                        <a:pt x="78" y="1"/>
                      </a:cubicBezTo>
                      <a:cubicBezTo>
                        <a:pt x="80" y="1"/>
                        <a:pt x="82" y="0"/>
                        <a:pt x="84" y="0"/>
                      </a:cubicBezTo>
                      <a:cubicBezTo>
                        <a:pt x="87" y="1"/>
                        <a:pt x="91" y="1"/>
                        <a:pt x="95" y="1"/>
                      </a:cubicBezTo>
                      <a:cubicBezTo>
                        <a:pt x="102" y="2"/>
                        <a:pt x="110" y="5"/>
                        <a:pt x="117" y="8"/>
                      </a:cubicBezTo>
                      <a:cubicBezTo>
                        <a:pt x="124" y="11"/>
                        <a:pt x="131" y="15"/>
                        <a:pt x="137" y="21"/>
                      </a:cubicBezTo>
                      <a:cubicBezTo>
                        <a:pt x="144" y="26"/>
                        <a:pt x="149" y="32"/>
                        <a:pt x="154" y="39"/>
                      </a:cubicBezTo>
                      <a:cubicBezTo>
                        <a:pt x="158" y="46"/>
                        <a:pt x="161" y="54"/>
                        <a:pt x="164" y="62"/>
                      </a:cubicBezTo>
                      <a:cubicBezTo>
                        <a:pt x="166" y="70"/>
                        <a:pt x="167" y="78"/>
                        <a:pt x="167" y="86"/>
                      </a:cubicBezTo>
                      <a:cubicBezTo>
                        <a:pt x="167" y="94"/>
                        <a:pt x="166" y="103"/>
                        <a:pt x="163" y="111"/>
                      </a:cubicBezTo>
                      <a:cubicBezTo>
                        <a:pt x="161" y="119"/>
                        <a:pt x="157" y="126"/>
                        <a:pt x="153" y="133"/>
                      </a:cubicBezTo>
                      <a:cubicBezTo>
                        <a:pt x="148" y="140"/>
                        <a:pt x="143" y="146"/>
                        <a:pt x="136" y="151"/>
                      </a:cubicBezTo>
                      <a:cubicBezTo>
                        <a:pt x="130" y="156"/>
                        <a:pt x="123" y="160"/>
                        <a:pt x="116" y="163"/>
                      </a:cubicBezTo>
                      <a:cubicBezTo>
                        <a:pt x="102" y="169"/>
                        <a:pt x="87" y="171"/>
                        <a:pt x="73" y="169"/>
                      </a:cubicBezTo>
                      <a:cubicBezTo>
                        <a:pt x="59" y="168"/>
                        <a:pt x="46" y="162"/>
                        <a:pt x="36" y="156"/>
                      </a:cubicBezTo>
                      <a:cubicBezTo>
                        <a:pt x="26" y="149"/>
                        <a:pt x="18" y="140"/>
                        <a:pt x="13" y="132"/>
                      </a:cubicBezTo>
                      <a:cubicBezTo>
                        <a:pt x="8" y="123"/>
                        <a:pt x="5" y="115"/>
                        <a:pt x="3" y="108"/>
                      </a:cubicBezTo>
                      <a:cubicBezTo>
                        <a:pt x="2" y="107"/>
                        <a:pt x="2" y="105"/>
                        <a:pt x="2" y="103"/>
                      </a:cubicBezTo>
                      <a:cubicBezTo>
                        <a:pt x="1" y="102"/>
                        <a:pt x="1" y="100"/>
                        <a:pt x="1" y="99"/>
                      </a:cubicBezTo>
                      <a:cubicBezTo>
                        <a:pt x="0" y="96"/>
                        <a:pt x="0" y="94"/>
                        <a:pt x="0" y="92"/>
                      </a:cubicBezTo>
                      <a:cubicBezTo>
                        <a:pt x="0" y="88"/>
                        <a:pt x="0" y="86"/>
                        <a:pt x="0" y="86"/>
                      </a:cubicBezTo>
                      <a:cubicBezTo>
                        <a:pt x="1" y="86"/>
                        <a:pt x="1" y="86"/>
                        <a:pt x="1" y="86"/>
                      </a:cubicBezTo>
                      <a:cubicBezTo>
                        <a:pt x="1" y="86"/>
                        <a:pt x="1" y="88"/>
                        <a:pt x="1" y="92"/>
                      </a:cubicBezTo>
                      <a:cubicBezTo>
                        <a:pt x="1" y="94"/>
                        <a:pt x="2" y="96"/>
                        <a:pt x="2" y="99"/>
                      </a:cubicBezTo>
                      <a:cubicBezTo>
                        <a:pt x="2" y="100"/>
                        <a:pt x="2" y="102"/>
                        <a:pt x="3" y="103"/>
                      </a:cubicBezTo>
                      <a:cubicBezTo>
                        <a:pt x="3" y="105"/>
                        <a:pt x="4" y="106"/>
                        <a:pt x="4" y="108"/>
                      </a:cubicBezTo>
                      <a:cubicBezTo>
                        <a:pt x="6" y="115"/>
                        <a:pt x="9" y="123"/>
                        <a:pt x="15" y="131"/>
                      </a:cubicBezTo>
                      <a:cubicBezTo>
                        <a:pt x="20" y="139"/>
                        <a:pt x="28" y="147"/>
                        <a:pt x="38" y="153"/>
                      </a:cubicBezTo>
                      <a:cubicBezTo>
                        <a:pt x="47" y="160"/>
                        <a:pt x="60" y="164"/>
                        <a:pt x="73" y="166"/>
                      </a:cubicBezTo>
                      <a:cubicBezTo>
                        <a:pt x="87" y="167"/>
                        <a:pt x="101" y="165"/>
                        <a:pt x="114" y="159"/>
                      </a:cubicBezTo>
                      <a:cubicBezTo>
                        <a:pt x="121" y="156"/>
                        <a:pt x="127" y="152"/>
                        <a:pt x="133" y="147"/>
                      </a:cubicBezTo>
                      <a:cubicBezTo>
                        <a:pt x="139" y="142"/>
                        <a:pt x="144" y="136"/>
                        <a:pt x="148" y="130"/>
                      </a:cubicBezTo>
                      <a:cubicBezTo>
                        <a:pt x="152" y="124"/>
                        <a:pt x="155" y="117"/>
                        <a:pt x="158" y="109"/>
                      </a:cubicBezTo>
                      <a:cubicBezTo>
                        <a:pt x="160" y="102"/>
                        <a:pt x="161" y="94"/>
                        <a:pt x="161" y="86"/>
                      </a:cubicBezTo>
                      <a:cubicBezTo>
                        <a:pt x="161" y="79"/>
                        <a:pt x="160" y="71"/>
                        <a:pt x="157" y="64"/>
                      </a:cubicBezTo>
                      <a:cubicBezTo>
                        <a:pt x="155" y="56"/>
                        <a:pt x="152" y="49"/>
                        <a:pt x="147" y="43"/>
                      </a:cubicBezTo>
                      <a:cubicBezTo>
                        <a:pt x="143" y="37"/>
                        <a:pt x="138" y="31"/>
                        <a:pt x="132" y="27"/>
                      </a:cubicBezTo>
                      <a:cubicBezTo>
                        <a:pt x="126" y="22"/>
                        <a:pt x="120" y="18"/>
                        <a:pt x="114" y="15"/>
                      </a:cubicBezTo>
                      <a:cubicBezTo>
                        <a:pt x="107" y="12"/>
                        <a:pt x="100" y="10"/>
                        <a:pt x="94" y="9"/>
                      </a:cubicBezTo>
                      <a:cubicBezTo>
                        <a:pt x="91" y="9"/>
                        <a:pt x="87" y="9"/>
                        <a:pt x="83" y="8"/>
                      </a:cubicBezTo>
                      <a:cubicBezTo>
                        <a:pt x="80" y="8"/>
                        <a:pt x="77" y="9"/>
                        <a:pt x="73" y="9"/>
                      </a:cubicBezTo>
                      <a:cubicBezTo>
                        <a:pt x="60" y="10"/>
                        <a:pt x="48" y="15"/>
                        <a:pt x="39" y="21"/>
                      </a:cubicBezTo>
                      <a:cubicBezTo>
                        <a:pt x="29" y="27"/>
                        <a:pt x="21" y="35"/>
                        <a:pt x="16" y="43"/>
                      </a:cubicBezTo>
                      <a:cubicBezTo>
                        <a:pt x="10" y="50"/>
                        <a:pt x="7" y="58"/>
                        <a:pt x="5" y="65"/>
                      </a:cubicBezTo>
                      <a:cubicBezTo>
                        <a:pt x="4" y="67"/>
                        <a:pt x="4" y="68"/>
                        <a:pt x="3" y="70"/>
                      </a:cubicBezTo>
                      <a:cubicBezTo>
                        <a:pt x="3" y="71"/>
                        <a:pt x="3" y="72"/>
                        <a:pt x="2" y="74"/>
                      </a:cubicBezTo>
                      <a:cubicBezTo>
                        <a:pt x="2" y="76"/>
                        <a:pt x="1" y="79"/>
                        <a:pt x="1" y="81"/>
                      </a:cubicBezTo>
                      <a:cubicBezTo>
                        <a:pt x="1" y="84"/>
                        <a:pt x="1" y="86"/>
                        <a:pt x="1" y="86"/>
                      </a:cubicBezTo>
                      <a:lnTo>
                        <a:pt x="0" y="8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pPr algn="ctr"/>
                  <a:endParaRPr lang="en-AU" dirty="0"/>
                </a:p>
              </p:txBody>
            </p:sp>
            <p:sp>
              <p:nvSpPr>
                <p:cNvPr id="37" name="Freeform 18"/>
                <p:cNvSpPr>
                  <a:spLocks/>
                </p:cNvSpPr>
                <p:nvPr/>
              </p:nvSpPr>
              <p:spPr bwMode="auto">
                <a:xfrm>
                  <a:off x="6256516" y="4212145"/>
                  <a:ext cx="1382896" cy="1218650"/>
                </a:xfrm>
                <a:custGeom>
                  <a:avLst/>
                  <a:gdLst>
                    <a:gd name="T0" fmla="*/ 161 w 399"/>
                    <a:gd name="T1" fmla="*/ 0 h 352"/>
                    <a:gd name="T2" fmla="*/ 190 w 399"/>
                    <a:gd name="T3" fmla="*/ 63 h 352"/>
                    <a:gd name="T4" fmla="*/ 186 w 399"/>
                    <a:gd name="T5" fmla="*/ 102 h 352"/>
                    <a:gd name="T6" fmla="*/ 164 w 399"/>
                    <a:gd name="T7" fmla="*/ 72 h 352"/>
                    <a:gd name="T8" fmla="*/ 124 w 399"/>
                    <a:gd name="T9" fmla="*/ 28 h 352"/>
                    <a:gd name="T10" fmla="*/ 132 w 399"/>
                    <a:gd name="T11" fmla="*/ 44 h 352"/>
                    <a:gd name="T12" fmla="*/ 133 w 399"/>
                    <a:gd name="T13" fmla="*/ 70 h 352"/>
                    <a:gd name="T14" fmla="*/ 107 w 399"/>
                    <a:gd name="T15" fmla="*/ 65 h 352"/>
                    <a:gd name="T16" fmla="*/ 65 w 399"/>
                    <a:gd name="T17" fmla="*/ 50 h 352"/>
                    <a:gd name="T18" fmla="*/ 0 w 399"/>
                    <a:gd name="T19" fmla="*/ 33 h 352"/>
                    <a:gd name="T20" fmla="*/ 20 w 399"/>
                    <a:gd name="T21" fmla="*/ 53 h 352"/>
                    <a:gd name="T22" fmla="*/ 77 w 399"/>
                    <a:gd name="T23" fmla="*/ 84 h 352"/>
                    <a:gd name="T24" fmla="*/ 112 w 399"/>
                    <a:gd name="T25" fmla="*/ 124 h 352"/>
                    <a:gd name="T26" fmla="*/ 111 w 399"/>
                    <a:gd name="T27" fmla="*/ 142 h 352"/>
                    <a:gd name="T28" fmla="*/ 98 w 399"/>
                    <a:gd name="T29" fmla="*/ 146 h 352"/>
                    <a:gd name="T30" fmla="*/ 91 w 399"/>
                    <a:gd name="T31" fmla="*/ 145 h 352"/>
                    <a:gd name="T32" fmla="*/ 55 w 399"/>
                    <a:gd name="T33" fmla="*/ 124 h 352"/>
                    <a:gd name="T34" fmla="*/ 119 w 399"/>
                    <a:gd name="T35" fmla="*/ 228 h 352"/>
                    <a:gd name="T36" fmla="*/ 114 w 399"/>
                    <a:gd name="T37" fmla="*/ 234 h 352"/>
                    <a:gd name="T38" fmla="*/ 80 w 399"/>
                    <a:gd name="T39" fmla="*/ 228 h 352"/>
                    <a:gd name="T40" fmla="*/ 184 w 399"/>
                    <a:gd name="T41" fmla="*/ 352 h 352"/>
                    <a:gd name="T42" fmla="*/ 181 w 399"/>
                    <a:gd name="T43" fmla="*/ 161 h 352"/>
                    <a:gd name="T44" fmla="*/ 280 w 399"/>
                    <a:gd name="T45" fmla="*/ 118 h 352"/>
                    <a:gd name="T46" fmla="*/ 293 w 399"/>
                    <a:gd name="T47" fmla="*/ 118 h 352"/>
                    <a:gd name="T48" fmla="*/ 399 w 399"/>
                    <a:gd name="T49" fmla="*/ 183 h 352"/>
                    <a:gd name="T50" fmla="*/ 246 w 399"/>
                    <a:gd name="T51" fmla="*/ 56 h 352"/>
                    <a:gd name="T52" fmla="*/ 301 w 399"/>
                    <a:gd name="T53" fmla="*/ 92 h 352"/>
                    <a:gd name="T54" fmla="*/ 299 w 399"/>
                    <a:gd name="T55" fmla="*/ 99 h 352"/>
                    <a:gd name="T56" fmla="*/ 284 w 399"/>
                    <a:gd name="T57" fmla="*/ 100 h 352"/>
                    <a:gd name="T58" fmla="*/ 277 w 399"/>
                    <a:gd name="T59" fmla="*/ 99 h 352"/>
                    <a:gd name="T60" fmla="*/ 219 w 399"/>
                    <a:gd name="T61" fmla="*/ 51 h 352"/>
                    <a:gd name="T62" fmla="*/ 161 w 399"/>
                    <a:gd name="T6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9" h="352">
                      <a:moveTo>
                        <a:pt x="161" y="0"/>
                      </a:moveTo>
                      <a:cubicBezTo>
                        <a:pt x="171" y="21"/>
                        <a:pt x="184" y="41"/>
                        <a:pt x="190" y="63"/>
                      </a:cubicBezTo>
                      <a:cubicBezTo>
                        <a:pt x="194" y="74"/>
                        <a:pt x="188" y="89"/>
                        <a:pt x="186" y="102"/>
                      </a:cubicBezTo>
                      <a:cubicBezTo>
                        <a:pt x="179" y="92"/>
                        <a:pt x="169" y="83"/>
                        <a:pt x="164" y="72"/>
                      </a:cubicBezTo>
                      <a:cubicBezTo>
                        <a:pt x="155" y="54"/>
                        <a:pt x="149" y="36"/>
                        <a:pt x="124" y="28"/>
                      </a:cubicBezTo>
                      <a:cubicBezTo>
                        <a:pt x="128" y="36"/>
                        <a:pt x="131" y="40"/>
                        <a:pt x="132" y="44"/>
                      </a:cubicBezTo>
                      <a:cubicBezTo>
                        <a:pt x="133" y="53"/>
                        <a:pt x="132" y="61"/>
                        <a:pt x="133" y="70"/>
                      </a:cubicBezTo>
                      <a:cubicBezTo>
                        <a:pt x="124" y="69"/>
                        <a:pt x="115" y="68"/>
                        <a:pt x="107" y="65"/>
                      </a:cubicBezTo>
                      <a:cubicBezTo>
                        <a:pt x="93" y="61"/>
                        <a:pt x="80" y="54"/>
                        <a:pt x="65" y="50"/>
                      </a:cubicBezTo>
                      <a:cubicBezTo>
                        <a:pt x="44" y="44"/>
                        <a:pt x="22" y="38"/>
                        <a:pt x="0" y="33"/>
                      </a:cubicBezTo>
                      <a:cubicBezTo>
                        <a:pt x="6" y="39"/>
                        <a:pt x="12" y="48"/>
                        <a:pt x="20" y="53"/>
                      </a:cubicBezTo>
                      <a:cubicBezTo>
                        <a:pt x="39" y="64"/>
                        <a:pt x="60" y="71"/>
                        <a:pt x="77" y="84"/>
                      </a:cubicBezTo>
                      <a:cubicBezTo>
                        <a:pt x="91" y="94"/>
                        <a:pt x="101" y="110"/>
                        <a:pt x="112" y="124"/>
                      </a:cubicBezTo>
                      <a:cubicBezTo>
                        <a:pt x="115" y="129"/>
                        <a:pt x="114" y="140"/>
                        <a:pt x="111" y="142"/>
                      </a:cubicBezTo>
                      <a:cubicBezTo>
                        <a:pt x="108" y="145"/>
                        <a:pt x="103" y="146"/>
                        <a:pt x="98" y="146"/>
                      </a:cubicBezTo>
                      <a:cubicBezTo>
                        <a:pt x="95" y="146"/>
                        <a:pt x="93" y="146"/>
                        <a:pt x="91" y="145"/>
                      </a:cubicBezTo>
                      <a:cubicBezTo>
                        <a:pt x="80" y="141"/>
                        <a:pt x="72" y="134"/>
                        <a:pt x="55" y="124"/>
                      </a:cubicBezTo>
                      <a:cubicBezTo>
                        <a:pt x="79" y="162"/>
                        <a:pt x="99" y="195"/>
                        <a:pt x="119" y="228"/>
                      </a:cubicBezTo>
                      <a:cubicBezTo>
                        <a:pt x="114" y="234"/>
                        <a:pt x="114" y="234"/>
                        <a:pt x="114" y="234"/>
                      </a:cubicBezTo>
                      <a:cubicBezTo>
                        <a:pt x="103" y="232"/>
                        <a:pt x="92" y="230"/>
                        <a:pt x="80" y="228"/>
                      </a:cubicBezTo>
                      <a:cubicBezTo>
                        <a:pt x="101" y="281"/>
                        <a:pt x="147" y="336"/>
                        <a:pt x="184" y="352"/>
                      </a:cubicBezTo>
                      <a:cubicBezTo>
                        <a:pt x="131" y="290"/>
                        <a:pt x="130" y="214"/>
                        <a:pt x="181" y="161"/>
                      </a:cubicBezTo>
                      <a:cubicBezTo>
                        <a:pt x="208" y="132"/>
                        <a:pt x="241" y="118"/>
                        <a:pt x="280" y="118"/>
                      </a:cubicBezTo>
                      <a:cubicBezTo>
                        <a:pt x="284" y="118"/>
                        <a:pt x="289" y="118"/>
                        <a:pt x="293" y="118"/>
                      </a:cubicBezTo>
                      <a:cubicBezTo>
                        <a:pt x="337" y="122"/>
                        <a:pt x="370" y="145"/>
                        <a:pt x="399" y="183"/>
                      </a:cubicBezTo>
                      <a:cubicBezTo>
                        <a:pt x="377" y="100"/>
                        <a:pt x="314" y="75"/>
                        <a:pt x="246" y="56"/>
                      </a:cubicBezTo>
                      <a:cubicBezTo>
                        <a:pt x="301" y="92"/>
                        <a:pt x="301" y="92"/>
                        <a:pt x="301" y="92"/>
                      </a:cubicBezTo>
                      <a:cubicBezTo>
                        <a:pt x="300" y="94"/>
                        <a:pt x="300" y="96"/>
                        <a:pt x="299" y="99"/>
                      </a:cubicBezTo>
                      <a:cubicBezTo>
                        <a:pt x="294" y="99"/>
                        <a:pt x="289" y="100"/>
                        <a:pt x="284" y="100"/>
                      </a:cubicBezTo>
                      <a:cubicBezTo>
                        <a:pt x="281" y="100"/>
                        <a:pt x="279" y="100"/>
                        <a:pt x="277" y="99"/>
                      </a:cubicBezTo>
                      <a:cubicBezTo>
                        <a:pt x="252" y="90"/>
                        <a:pt x="231" y="76"/>
                        <a:pt x="219" y="51"/>
                      </a:cubicBezTo>
                      <a:cubicBezTo>
                        <a:pt x="206" y="26"/>
                        <a:pt x="188" y="8"/>
                        <a:pt x="161" y="0"/>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38" name="Freeform 38"/>
                <p:cNvSpPr>
                  <a:spLocks noEditPoints="1"/>
                </p:cNvSpPr>
                <p:nvPr/>
              </p:nvSpPr>
              <p:spPr bwMode="auto">
                <a:xfrm>
                  <a:off x="6807915" y="4669688"/>
                  <a:ext cx="838829" cy="841763"/>
                </a:xfrm>
                <a:custGeom>
                  <a:avLst/>
                  <a:gdLst>
                    <a:gd name="T0" fmla="*/ 85 w 242"/>
                    <a:gd name="T1" fmla="*/ 150 h 243"/>
                    <a:gd name="T2" fmla="*/ 92 w 242"/>
                    <a:gd name="T3" fmla="*/ 163 h 243"/>
                    <a:gd name="T4" fmla="*/ 79 w 242"/>
                    <a:gd name="T5" fmla="*/ 163 h 243"/>
                    <a:gd name="T6" fmla="*/ 72 w 242"/>
                    <a:gd name="T7" fmla="*/ 152 h 243"/>
                    <a:gd name="T8" fmla="*/ 79 w 242"/>
                    <a:gd name="T9" fmla="*/ 163 h 243"/>
                    <a:gd name="T10" fmla="*/ 79 w 242"/>
                    <a:gd name="T11" fmla="*/ 132 h 243"/>
                    <a:gd name="T12" fmla="*/ 73 w 242"/>
                    <a:gd name="T13" fmla="*/ 145 h 243"/>
                    <a:gd name="T14" fmla="*/ 85 w 242"/>
                    <a:gd name="T15" fmla="*/ 145 h 243"/>
                    <a:gd name="T16" fmla="*/ 92 w 242"/>
                    <a:gd name="T17" fmla="*/ 131 h 243"/>
                    <a:gd name="T18" fmla="*/ 143 w 242"/>
                    <a:gd name="T19" fmla="*/ 140 h 243"/>
                    <a:gd name="T20" fmla="*/ 143 w 242"/>
                    <a:gd name="T21" fmla="*/ 126 h 243"/>
                    <a:gd name="T22" fmla="*/ 146 w 242"/>
                    <a:gd name="T23" fmla="*/ 133 h 243"/>
                    <a:gd name="T24" fmla="*/ 151 w 242"/>
                    <a:gd name="T25" fmla="*/ 139 h 243"/>
                    <a:gd name="T26" fmla="*/ 158 w 242"/>
                    <a:gd name="T27" fmla="*/ 126 h 243"/>
                    <a:gd name="T28" fmla="*/ 151 w 242"/>
                    <a:gd name="T29" fmla="*/ 139 h 243"/>
                    <a:gd name="T30" fmla="*/ 80 w 242"/>
                    <a:gd name="T31" fmla="*/ 113 h 243"/>
                    <a:gd name="T32" fmla="*/ 84 w 242"/>
                    <a:gd name="T33" fmla="*/ 126 h 243"/>
                    <a:gd name="T34" fmla="*/ 92 w 242"/>
                    <a:gd name="T35" fmla="*/ 110 h 243"/>
                    <a:gd name="T36" fmla="*/ 84 w 242"/>
                    <a:gd name="T37" fmla="*/ 126 h 243"/>
                    <a:gd name="T38" fmla="*/ 139 w 242"/>
                    <a:gd name="T39" fmla="*/ 121 h 243"/>
                    <a:gd name="T40" fmla="*/ 145 w 242"/>
                    <a:gd name="T41" fmla="*/ 109 h 243"/>
                    <a:gd name="T42" fmla="*/ 150 w 242"/>
                    <a:gd name="T43" fmla="*/ 120 h 243"/>
                    <a:gd name="T44" fmla="*/ 158 w 242"/>
                    <a:gd name="T45" fmla="*/ 120 h 243"/>
                    <a:gd name="T46" fmla="*/ 72 w 242"/>
                    <a:gd name="T47" fmla="*/ 110 h 243"/>
                    <a:gd name="T48" fmla="*/ 72 w 242"/>
                    <a:gd name="T49" fmla="*/ 110 h 243"/>
                    <a:gd name="T50" fmla="*/ 92 w 242"/>
                    <a:gd name="T51" fmla="*/ 92 h 243"/>
                    <a:gd name="T52" fmla="*/ 84 w 242"/>
                    <a:gd name="T53" fmla="*/ 107 h 243"/>
                    <a:gd name="T54" fmla="*/ 146 w 242"/>
                    <a:gd name="T55" fmla="*/ 90 h 243"/>
                    <a:gd name="T56" fmla="*/ 138 w 242"/>
                    <a:gd name="T57" fmla="*/ 103 h 243"/>
                    <a:gd name="T58" fmla="*/ 151 w 242"/>
                    <a:gd name="T59" fmla="*/ 89 h 243"/>
                    <a:gd name="T60" fmla="*/ 158 w 242"/>
                    <a:gd name="T61" fmla="*/ 101 h 243"/>
                    <a:gd name="T62" fmla="*/ 140 w 242"/>
                    <a:gd name="T63" fmla="*/ 85 h 243"/>
                    <a:gd name="T64" fmla="*/ 140 w 242"/>
                    <a:gd name="T65" fmla="*/ 85 h 243"/>
                    <a:gd name="T66" fmla="*/ 151 w 242"/>
                    <a:gd name="T67" fmla="*/ 70 h 243"/>
                    <a:gd name="T68" fmla="*/ 158 w 242"/>
                    <a:gd name="T69" fmla="*/ 82 h 243"/>
                    <a:gd name="T70" fmla="*/ 123 w 242"/>
                    <a:gd name="T71" fmla="*/ 174 h 243"/>
                    <a:gd name="T72" fmla="*/ 126 w 242"/>
                    <a:gd name="T73" fmla="*/ 166 h 243"/>
                    <a:gd name="T74" fmla="*/ 133 w 242"/>
                    <a:gd name="T75" fmla="*/ 61 h 243"/>
                    <a:gd name="T76" fmla="*/ 167 w 242"/>
                    <a:gd name="T77" fmla="*/ 53 h 243"/>
                    <a:gd name="T78" fmla="*/ 189 w 242"/>
                    <a:gd name="T79" fmla="*/ 78 h 243"/>
                    <a:gd name="T80" fmla="*/ 189 w 242"/>
                    <a:gd name="T81" fmla="*/ 181 h 243"/>
                    <a:gd name="T82" fmla="*/ 171 w 242"/>
                    <a:gd name="T83" fmla="*/ 181 h 243"/>
                    <a:gd name="T84" fmla="*/ 163 w 242"/>
                    <a:gd name="T85" fmla="*/ 174 h 243"/>
                    <a:gd name="T86" fmla="*/ 163 w 242"/>
                    <a:gd name="T87" fmla="*/ 60 h 243"/>
                    <a:gd name="T88" fmla="*/ 133 w 242"/>
                    <a:gd name="T89" fmla="*/ 73 h 243"/>
                    <a:gd name="T90" fmla="*/ 137 w 242"/>
                    <a:gd name="T91" fmla="*/ 175 h 243"/>
                    <a:gd name="T92" fmla="*/ 98 w 242"/>
                    <a:gd name="T93" fmla="*/ 181 h 243"/>
                    <a:gd name="T94" fmla="*/ 69 w 242"/>
                    <a:gd name="T95" fmla="*/ 90 h 243"/>
                    <a:gd name="T96" fmla="*/ 67 w 242"/>
                    <a:gd name="T97" fmla="*/ 169 h 243"/>
                    <a:gd name="T98" fmla="*/ 56 w 242"/>
                    <a:gd name="T99" fmla="*/ 181 h 243"/>
                    <a:gd name="T100" fmla="*/ 60 w 242"/>
                    <a:gd name="T101" fmla="*/ 174 h 243"/>
                    <a:gd name="T102" fmla="*/ 60 w 242"/>
                    <a:gd name="T103" fmla="*/ 92 h 243"/>
                    <a:gd name="T104" fmla="*/ 90 w 242"/>
                    <a:gd name="T105" fmla="*/ 77 h 243"/>
                    <a:gd name="T106" fmla="*/ 120 w 242"/>
                    <a:gd name="T107" fmla="*/ 84 h 243"/>
                    <a:gd name="T108" fmla="*/ 123 w 242"/>
                    <a:gd name="T109" fmla="*/ 166 h 243"/>
                    <a:gd name="T110" fmla="*/ 121 w 242"/>
                    <a:gd name="T111" fmla="*/ 0 h 243"/>
                    <a:gd name="T112" fmla="*/ 0 w 242"/>
                    <a:gd name="T113" fmla="*/ 122 h 243"/>
                    <a:gd name="T114" fmla="*/ 122 w 242"/>
                    <a:gd name="T115" fmla="*/ 243 h 243"/>
                    <a:gd name="T116" fmla="*/ 242 w 242"/>
                    <a:gd name="T117" fmla="*/ 12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2" h="243">
                      <a:moveTo>
                        <a:pt x="85" y="163"/>
                      </a:moveTo>
                      <a:cubicBezTo>
                        <a:pt x="85" y="150"/>
                        <a:pt x="85" y="150"/>
                        <a:pt x="85" y="150"/>
                      </a:cubicBezTo>
                      <a:cubicBezTo>
                        <a:pt x="87" y="150"/>
                        <a:pt x="89" y="150"/>
                        <a:pt x="92" y="150"/>
                      </a:cubicBezTo>
                      <a:cubicBezTo>
                        <a:pt x="92" y="163"/>
                        <a:pt x="92" y="163"/>
                        <a:pt x="92" y="163"/>
                      </a:cubicBezTo>
                      <a:cubicBezTo>
                        <a:pt x="85" y="163"/>
                        <a:pt x="85" y="163"/>
                        <a:pt x="85" y="163"/>
                      </a:cubicBezTo>
                      <a:moveTo>
                        <a:pt x="79" y="163"/>
                      </a:moveTo>
                      <a:cubicBezTo>
                        <a:pt x="77" y="163"/>
                        <a:pt x="73" y="163"/>
                        <a:pt x="73" y="162"/>
                      </a:cubicBezTo>
                      <a:cubicBezTo>
                        <a:pt x="72" y="159"/>
                        <a:pt x="71" y="156"/>
                        <a:pt x="72" y="152"/>
                      </a:cubicBezTo>
                      <a:cubicBezTo>
                        <a:pt x="72" y="151"/>
                        <a:pt x="76" y="150"/>
                        <a:pt x="79" y="149"/>
                      </a:cubicBezTo>
                      <a:cubicBezTo>
                        <a:pt x="79" y="163"/>
                        <a:pt x="79" y="163"/>
                        <a:pt x="79" y="163"/>
                      </a:cubicBezTo>
                      <a:moveTo>
                        <a:pt x="73" y="145"/>
                      </a:moveTo>
                      <a:cubicBezTo>
                        <a:pt x="70" y="134"/>
                        <a:pt x="71" y="132"/>
                        <a:pt x="79" y="132"/>
                      </a:cubicBezTo>
                      <a:cubicBezTo>
                        <a:pt x="79" y="145"/>
                        <a:pt x="79" y="145"/>
                        <a:pt x="79" y="145"/>
                      </a:cubicBezTo>
                      <a:cubicBezTo>
                        <a:pt x="77" y="145"/>
                        <a:pt x="75" y="145"/>
                        <a:pt x="73" y="145"/>
                      </a:cubicBezTo>
                      <a:moveTo>
                        <a:pt x="85" y="145"/>
                      </a:moveTo>
                      <a:cubicBezTo>
                        <a:pt x="85" y="145"/>
                        <a:pt x="85" y="145"/>
                        <a:pt x="85" y="145"/>
                      </a:cubicBezTo>
                      <a:cubicBezTo>
                        <a:pt x="85" y="131"/>
                        <a:pt x="85" y="131"/>
                        <a:pt x="85" y="131"/>
                      </a:cubicBezTo>
                      <a:cubicBezTo>
                        <a:pt x="92" y="131"/>
                        <a:pt x="92" y="131"/>
                        <a:pt x="92" y="131"/>
                      </a:cubicBezTo>
                      <a:cubicBezTo>
                        <a:pt x="90" y="136"/>
                        <a:pt x="97" y="145"/>
                        <a:pt x="85" y="145"/>
                      </a:cubicBezTo>
                      <a:moveTo>
                        <a:pt x="143" y="140"/>
                      </a:moveTo>
                      <a:cubicBezTo>
                        <a:pt x="141" y="140"/>
                        <a:pt x="140" y="139"/>
                        <a:pt x="139" y="139"/>
                      </a:cubicBezTo>
                      <a:cubicBezTo>
                        <a:pt x="141" y="134"/>
                        <a:pt x="135" y="128"/>
                        <a:pt x="143" y="126"/>
                      </a:cubicBezTo>
                      <a:cubicBezTo>
                        <a:pt x="143" y="126"/>
                        <a:pt x="143" y="126"/>
                        <a:pt x="143" y="126"/>
                      </a:cubicBezTo>
                      <a:cubicBezTo>
                        <a:pt x="143" y="126"/>
                        <a:pt x="146" y="131"/>
                        <a:pt x="146" y="133"/>
                      </a:cubicBezTo>
                      <a:cubicBezTo>
                        <a:pt x="147" y="137"/>
                        <a:pt x="146" y="140"/>
                        <a:pt x="143" y="140"/>
                      </a:cubicBezTo>
                      <a:moveTo>
                        <a:pt x="151" y="139"/>
                      </a:moveTo>
                      <a:cubicBezTo>
                        <a:pt x="151" y="126"/>
                        <a:pt x="151" y="126"/>
                        <a:pt x="151" y="126"/>
                      </a:cubicBezTo>
                      <a:cubicBezTo>
                        <a:pt x="158" y="126"/>
                        <a:pt x="158" y="126"/>
                        <a:pt x="158" y="126"/>
                      </a:cubicBezTo>
                      <a:cubicBezTo>
                        <a:pt x="158" y="139"/>
                        <a:pt x="158" y="139"/>
                        <a:pt x="158" y="139"/>
                      </a:cubicBezTo>
                      <a:cubicBezTo>
                        <a:pt x="151" y="139"/>
                        <a:pt x="151" y="139"/>
                        <a:pt x="151" y="139"/>
                      </a:cubicBezTo>
                      <a:moveTo>
                        <a:pt x="72" y="127"/>
                      </a:moveTo>
                      <a:cubicBezTo>
                        <a:pt x="73" y="122"/>
                        <a:pt x="68" y="114"/>
                        <a:pt x="80" y="113"/>
                      </a:cubicBezTo>
                      <a:cubicBezTo>
                        <a:pt x="77" y="118"/>
                        <a:pt x="84" y="127"/>
                        <a:pt x="72" y="127"/>
                      </a:cubicBezTo>
                      <a:moveTo>
                        <a:pt x="84" y="126"/>
                      </a:moveTo>
                      <a:cubicBezTo>
                        <a:pt x="84" y="121"/>
                        <a:pt x="84" y="118"/>
                        <a:pt x="85" y="114"/>
                      </a:cubicBezTo>
                      <a:cubicBezTo>
                        <a:pt x="85" y="113"/>
                        <a:pt x="89" y="112"/>
                        <a:pt x="92" y="110"/>
                      </a:cubicBezTo>
                      <a:cubicBezTo>
                        <a:pt x="92" y="125"/>
                        <a:pt x="92" y="125"/>
                        <a:pt x="92" y="125"/>
                      </a:cubicBezTo>
                      <a:cubicBezTo>
                        <a:pt x="89" y="125"/>
                        <a:pt x="87" y="125"/>
                        <a:pt x="84" y="126"/>
                      </a:cubicBezTo>
                      <a:moveTo>
                        <a:pt x="141" y="121"/>
                      </a:moveTo>
                      <a:cubicBezTo>
                        <a:pt x="140" y="121"/>
                        <a:pt x="140" y="121"/>
                        <a:pt x="139" y="121"/>
                      </a:cubicBezTo>
                      <a:cubicBezTo>
                        <a:pt x="138" y="110"/>
                        <a:pt x="138" y="109"/>
                        <a:pt x="142" y="109"/>
                      </a:cubicBezTo>
                      <a:cubicBezTo>
                        <a:pt x="143" y="109"/>
                        <a:pt x="144" y="109"/>
                        <a:pt x="145" y="109"/>
                      </a:cubicBezTo>
                      <a:cubicBezTo>
                        <a:pt x="147" y="120"/>
                        <a:pt x="147" y="121"/>
                        <a:pt x="141" y="121"/>
                      </a:cubicBezTo>
                      <a:moveTo>
                        <a:pt x="150" y="120"/>
                      </a:moveTo>
                      <a:cubicBezTo>
                        <a:pt x="152" y="115"/>
                        <a:pt x="146" y="107"/>
                        <a:pt x="158" y="106"/>
                      </a:cubicBezTo>
                      <a:cubicBezTo>
                        <a:pt x="158" y="120"/>
                        <a:pt x="158" y="120"/>
                        <a:pt x="158" y="120"/>
                      </a:cubicBezTo>
                      <a:cubicBezTo>
                        <a:pt x="150" y="120"/>
                        <a:pt x="150" y="120"/>
                        <a:pt x="150" y="120"/>
                      </a:cubicBezTo>
                      <a:moveTo>
                        <a:pt x="72" y="110"/>
                      </a:moveTo>
                      <a:cubicBezTo>
                        <a:pt x="73" y="104"/>
                        <a:pt x="68" y="96"/>
                        <a:pt x="79" y="95"/>
                      </a:cubicBezTo>
                      <a:cubicBezTo>
                        <a:pt x="78" y="101"/>
                        <a:pt x="84" y="108"/>
                        <a:pt x="72" y="110"/>
                      </a:cubicBezTo>
                      <a:moveTo>
                        <a:pt x="84" y="107"/>
                      </a:moveTo>
                      <a:cubicBezTo>
                        <a:pt x="85" y="101"/>
                        <a:pt x="80" y="93"/>
                        <a:pt x="92" y="92"/>
                      </a:cubicBezTo>
                      <a:cubicBezTo>
                        <a:pt x="92" y="106"/>
                        <a:pt x="92" y="106"/>
                        <a:pt x="92" y="106"/>
                      </a:cubicBezTo>
                      <a:cubicBezTo>
                        <a:pt x="89" y="106"/>
                        <a:pt x="87" y="106"/>
                        <a:pt x="84" y="107"/>
                      </a:cubicBezTo>
                      <a:moveTo>
                        <a:pt x="138" y="103"/>
                      </a:moveTo>
                      <a:cubicBezTo>
                        <a:pt x="141" y="98"/>
                        <a:pt x="134" y="90"/>
                        <a:pt x="146" y="90"/>
                      </a:cubicBezTo>
                      <a:cubicBezTo>
                        <a:pt x="146" y="90"/>
                        <a:pt x="146" y="90"/>
                        <a:pt x="146" y="90"/>
                      </a:cubicBezTo>
                      <a:cubicBezTo>
                        <a:pt x="145" y="95"/>
                        <a:pt x="150" y="103"/>
                        <a:pt x="138" y="103"/>
                      </a:cubicBezTo>
                      <a:moveTo>
                        <a:pt x="151" y="101"/>
                      </a:moveTo>
                      <a:cubicBezTo>
                        <a:pt x="151" y="89"/>
                        <a:pt x="151" y="89"/>
                        <a:pt x="151" y="89"/>
                      </a:cubicBezTo>
                      <a:cubicBezTo>
                        <a:pt x="153" y="89"/>
                        <a:pt x="155" y="88"/>
                        <a:pt x="158" y="87"/>
                      </a:cubicBezTo>
                      <a:cubicBezTo>
                        <a:pt x="158" y="101"/>
                        <a:pt x="158" y="101"/>
                        <a:pt x="158" y="101"/>
                      </a:cubicBezTo>
                      <a:cubicBezTo>
                        <a:pt x="151" y="101"/>
                        <a:pt x="151" y="101"/>
                        <a:pt x="151" y="101"/>
                      </a:cubicBezTo>
                      <a:moveTo>
                        <a:pt x="140" y="85"/>
                      </a:moveTo>
                      <a:cubicBezTo>
                        <a:pt x="137" y="74"/>
                        <a:pt x="138" y="73"/>
                        <a:pt x="146" y="72"/>
                      </a:cubicBezTo>
                      <a:cubicBezTo>
                        <a:pt x="144" y="77"/>
                        <a:pt x="151" y="84"/>
                        <a:pt x="140" y="85"/>
                      </a:cubicBezTo>
                      <a:moveTo>
                        <a:pt x="151" y="84"/>
                      </a:moveTo>
                      <a:cubicBezTo>
                        <a:pt x="151" y="70"/>
                        <a:pt x="151" y="70"/>
                        <a:pt x="151" y="70"/>
                      </a:cubicBezTo>
                      <a:cubicBezTo>
                        <a:pt x="153" y="70"/>
                        <a:pt x="155" y="69"/>
                        <a:pt x="158" y="68"/>
                      </a:cubicBezTo>
                      <a:cubicBezTo>
                        <a:pt x="158" y="82"/>
                        <a:pt x="158" y="82"/>
                        <a:pt x="158" y="82"/>
                      </a:cubicBezTo>
                      <a:cubicBezTo>
                        <a:pt x="156" y="82"/>
                        <a:pt x="154" y="83"/>
                        <a:pt x="151" y="84"/>
                      </a:cubicBezTo>
                      <a:moveTo>
                        <a:pt x="123" y="174"/>
                      </a:moveTo>
                      <a:cubicBezTo>
                        <a:pt x="124" y="174"/>
                        <a:pt x="125" y="174"/>
                        <a:pt x="126" y="174"/>
                      </a:cubicBezTo>
                      <a:cubicBezTo>
                        <a:pt x="126" y="171"/>
                        <a:pt x="126" y="168"/>
                        <a:pt x="126" y="166"/>
                      </a:cubicBezTo>
                      <a:cubicBezTo>
                        <a:pt x="126" y="134"/>
                        <a:pt x="126" y="102"/>
                        <a:pt x="126" y="70"/>
                      </a:cubicBezTo>
                      <a:cubicBezTo>
                        <a:pt x="126" y="64"/>
                        <a:pt x="127" y="62"/>
                        <a:pt x="133" y="61"/>
                      </a:cubicBezTo>
                      <a:cubicBezTo>
                        <a:pt x="144" y="59"/>
                        <a:pt x="154" y="55"/>
                        <a:pt x="165" y="53"/>
                      </a:cubicBezTo>
                      <a:cubicBezTo>
                        <a:pt x="166" y="53"/>
                        <a:pt x="166" y="53"/>
                        <a:pt x="167" y="53"/>
                      </a:cubicBezTo>
                      <a:cubicBezTo>
                        <a:pt x="170" y="53"/>
                        <a:pt x="173" y="54"/>
                        <a:pt x="176" y="55"/>
                      </a:cubicBezTo>
                      <a:cubicBezTo>
                        <a:pt x="187" y="59"/>
                        <a:pt x="190" y="67"/>
                        <a:pt x="189" y="78"/>
                      </a:cubicBezTo>
                      <a:cubicBezTo>
                        <a:pt x="188" y="110"/>
                        <a:pt x="189" y="141"/>
                        <a:pt x="189" y="172"/>
                      </a:cubicBezTo>
                      <a:cubicBezTo>
                        <a:pt x="189" y="181"/>
                        <a:pt x="189" y="181"/>
                        <a:pt x="189" y="181"/>
                      </a:cubicBezTo>
                      <a:cubicBezTo>
                        <a:pt x="185" y="181"/>
                        <a:pt x="181" y="181"/>
                        <a:pt x="178" y="181"/>
                      </a:cubicBezTo>
                      <a:cubicBezTo>
                        <a:pt x="175" y="181"/>
                        <a:pt x="173" y="181"/>
                        <a:pt x="171" y="181"/>
                      </a:cubicBezTo>
                      <a:cubicBezTo>
                        <a:pt x="171" y="181"/>
                        <a:pt x="170" y="182"/>
                        <a:pt x="170" y="182"/>
                      </a:cubicBezTo>
                      <a:cubicBezTo>
                        <a:pt x="165" y="182"/>
                        <a:pt x="163" y="180"/>
                        <a:pt x="163" y="174"/>
                      </a:cubicBezTo>
                      <a:cubicBezTo>
                        <a:pt x="164" y="144"/>
                        <a:pt x="163" y="115"/>
                        <a:pt x="163" y="85"/>
                      </a:cubicBezTo>
                      <a:cubicBezTo>
                        <a:pt x="163" y="77"/>
                        <a:pt x="163" y="69"/>
                        <a:pt x="163" y="60"/>
                      </a:cubicBezTo>
                      <a:cubicBezTo>
                        <a:pt x="154" y="63"/>
                        <a:pt x="145" y="65"/>
                        <a:pt x="136" y="68"/>
                      </a:cubicBezTo>
                      <a:cubicBezTo>
                        <a:pt x="135" y="68"/>
                        <a:pt x="133" y="71"/>
                        <a:pt x="133" y="73"/>
                      </a:cubicBezTo>
                      <a:cubicBezTo>
                        <a:pt x="133" y="105"/>
                        <a:pt x="133" y="137"/>
                        <a:pt x="133" y="169"/>
                      </a:cubicBezTo>
                      <a:cubicBezTo>
                        <a:pt x="133" y="171"/>
                        <a:pt x="136" y="173"/>
                        <a:pt x="137" y="175"/>
                      </a:cubicBezTo>
                      <a:cubicBezTo>
                        <a:pt x="138" y="177"/>
                        <a:pt x="139" y="179"/>
                        <a:pt x="140" y="181"/>
                      </a:cubicBezTo>
                      <a:cubicBezTo>
                        <a:pt x="98" y="181"/>
                        <a:pt x="98" y="181"/>
                        <a:pt x="98" y="181"/>
                      </a:cubicBezTo>
                      <a:cubicBezTo>
                        <a:pt x="98" y="83"/>
                        <a:pt x="98" y="83"/>
                        <a:pt x="98" y="83"/>
                      </a:cubicBezTo>
                      <a:cubicBezTo>
                        <a:pt x="87" y="85"/>
                        <a:pt x="78" y="87"/>
                        <a:pt x="69" y="90"/>
                      </a:cubicBezTo>
                      <a:cubicBezTo>
                        <a:pt x="68" y="91"/>
                        <a:pt x="67" y="94"/>
                        <a:pt x="67" y="97"/>
                      </a:cubicBezTo>
                      <a:cubicBezTo>
                        <a:pt x="67" y="121"/>
                        <a:pt x="67" y="145"/>
                        <a:pt x="67" y="169"/>
                      </a:cubicBezTo>
                      <a:cubicBezTo>
                        <a:pt x="67" y="180"/>
                        <a:pt x="67" y="180"/>
                        <a:pt x="67" y="180"/>
                      </a:cubicBezTo>
                      <a:cubicBezTo>
                        <a:pt x="62" y="181"/>
                        <a:pt x="58" y="181"/>
                        <a:pt x="56" y="181"/>
                      </a:cubicBezTo>
                      <a:cubicBezTo>
                        <a:pt x="51" y="181"/>
                        <a:pt x="51" y="179"/>
                        <a:pt x="51" y="175"/>
                      </a:cubicBezTo>
                      <a:cubicBezTo>
                        <a:pt x="54" y="174"/>
                        <a:pt x="56" y="174"/>
                        <a:pt x="60" y="174"/>
                      </a:cubicBezTo>
                      <a:cubicBezTo>
                        <a:pt x="60" y="166"/>
                        <a:pt x="60" y="166"/>
                        <a:pt x="60" y="166"/>
                      </a:cubicBezTo>
                      <a:cubicBezTo>
                        <a:pt x="60" y="141"/>
                        <a:pt x="60" y="117"/>
                        <a:pt x="60" y="92"/>
                      </a:cubicBezTo>
                      <a:cubicBezTo>
                        <a:pt x="60" y="87"/>
                        <a:pt x="61" y="84"/>
                        <a:pt x="67" y="83"/>
                      </a:cubicBezTo>
                      <a:cubicBezTo>
                        <a:pt x="75" y="82"/>
                        <a:pt x="83" y="81"/>
                        <a:pt x="90" y="77"/>
                      </a:cubicBezTo>
                      <a:cubicBezTo>
                        <a:pt x="94" y="75"/>
                        <a:pt x="97" y="75"/>
                        <a:pt x="100" y="75"/>
                      </a:cubicBezTo>
                      <a:cubicBezTo>
                        <a:pt x="108" y="75"/>
                        <a:pt x="114" y="79"/>
                        <a:pt x="120" y="84"/>
                      </a:cubicBezTo>
                      <a:cubicBezTo>
                        <a:pt x="122" y="85"/>
                        <a:pt x="123" y="89"/>
                        <a:pt x="123" y="92"/>
                      </a:cubicBezTo>
                      <a:cubicBezTo>
                        <a:pt x="123" y="116"/>
                        <a:pt x="123" y="141"/>
                        <a:pt x="123" y="166"/>
                      </a:cubicBezTo>
                      <a:cubicBezTo>
                        <a:pt x="123" y="168"/>
                        <a:pt x="123" y="171"/>
                        <a:pt x="123" y="174"/>
                      </a:cubicBezTo>
                      <a:moveTo>
                        <a:pt x="121" y="0"/>
                      </a:moveTo>
                      <a:cubicBezTo>
                        <a:pt x="55" y="0"/>
                        <a:pt x="1" y="54"/>
                        <a:pt x="0" y="121"/>
                      </a:cubicBezTo>
                      <a:cubicBezTo>
                        <a:pt x="0" y="122"/>
                        <a:pt x="0" y="122"/>
                        <a:pt x="0" y="122"/>
                      </a:cubicBezTo>
                      <a:cubicBezTo>
                        <a:pt x="1" y="189"/>
                        <a:pt x="54" y="242"/>
                        <a:pt x="121" y="243"/>
                      </a:cubicBezTo>
                      <a:cubicBezTo>
                        <a:pt x="122" y="243"/>
                        <a:pt x="122" y="243"/>
                        <a:pt x="122" y="243"/>
                      </a:cubicBezTo>
                      <a:cubicBezTo>
                        <a:pt x="188" y="242"/>
                        <a:pt x="242" y="189"/>
                        <a:pt x="242" y="123"/>
                      </a:cubicBezTo>
                      <a:cubicBezTo>
                        <a:pt x="242" y="120"/>
                        <a:pt x="242" y="120"/>
                        <a:pt x="242" y="120"/>
                      </a:cubicBezTo>
                      <a:cubicBezTo>
                        <a:pt x="242" y="54"/>
                        <a:pt x="188" y="0"/>
                        <a:pt x="121" y="0"/>
                      </a:cubicBezTo>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39" name="Freeform 57"/>
                <p:cNvSpPr>
                  <a:spLocks/>
                </p:cNvSpPr>
                <p:nvPr/>
              </p:nvSpPr>
              <p:spPr bwMode="auto">
                <a:xfrm>
                  <a:off x="6804982" y="4665288"/>
                  <a:ext cx="844696" cy="852028"/>
                </a:xfrm>
                <a:custGeom>
                  <a:avLst/>
                  <a:gdLst>
                    <a:gd name="T0" fmla="*/ 0 w 244"/>
                    <a:gd name="T1" fmla="*/ 116 h 246"/>
                    <a:gd name="T2" fmla="*/ 1 w 244"/>
                    <a:gd name="T3" fmla="*/ 106 h 246"/>
                    <a:gd name="T4" fmla="*/ 3 w 244"/>
                    <a:gd name="T5" fmla="*/ 92 h 246"/>
                    <a:gd name="T6" fmla="*/ 51 w 244"/>
                    <a:gd name="T7" fmla="*/ 22 h 246"/>
                    <a:gd name="T8" fmla="*/ 114 w 244"/>
                    <a:gd name="T9" fmla="*/ 0 h 246"/>
                    <a:gd name="T10" fmla="*/ 120 w 244"/>
                    <a:gd name="T11" fmla="*/ 0 h 246"/>
                    <a:gd name="T12" fmla="*/ 120 w 244"/>
                    <a:gd name="T13" fmla="*/ 0 h 246"/>
                    <a:gd name="T14" fmla="*/ 122 w 244"/>
                    <a:gd name="T15" fmla="*/ 0 h 246"/>
                    <a:gd name="T16" fmla="*/ 170 w 244"/>
                    <a:gd name="T17" fmla="*/ 10 h 246"/>
                    <a:gd name="T18" fmla="*/ 224 w 244"/>
                    <a:gd name="T19" fmla="*/ 56 h 246"/>
                    <a:gd name="T20" fmla="*/ 244 w 244"/>
                    <a:gd name="T21" fmla="*/ 124 h 246"/>
                    <a:gd name="T22" fmla="*/ 238 w 244"/>
                    <a:gd name="T23" fmla="*/ 160 h 246"/>
                    <a:gd name="T24" fmla="*/ 199 w 244"/>
                    <a:gd name="T25" fmla="*/ 219 h 246"/>
                    <a:gd name="T26" fmla="*/ 138 w 244"/>
                    <a:gd name="T27" fmla="*/ 245 h 246"/>
                    <a:gd name="T28" fmla="*/ 119 w 244"/>
                    <a:gd name="T29" fmla="*/ 246 h 246"/>
                    <a:gd name="T30" fmla="*/ 114 w 244"/>
                    <a:gd name="T31" fmla="*/ 246 h 246"/>
                    <a:gd name="T32" fmla="*/ 53 w 244"/>
                    <a:gd name="T33" fmla="*/ 225 h 246"/>
                    <a:gd name="T34" fmla="*/ 4 w 244"/>
                    <a:gd name="T35" fmla="*/ 156 h 246"/>
                    <a:gd name="T36" fmla="*/ 2 w 244"/>
                    <a:gd name="T37" fmla="*/ 143 h 246"/>
                    <a:gd name="T38" fmla="*/ 1 w 244"/>
                    <a:gd name="T39" fmla="*/ 133 h 246"/>
                    <a:gd name="T40" fmla="*/ 1 w 244"/>
                    <a:gd name="T41" fmla="*/ 124 h 246"/>
                    <a:gd name="T42" fmla="*/ 2 w 244"/>
                    <a:gd name="T43" fmla="*/ 137 h 246"/>
                    <a:gd name="T44" fmla="*/ 4 w 244"/>
                    <a:gd name="T45" fmla="*/ 149 h 246"/>
                    <a:gd name="T46" fmla="*/ 22 w 244"/>
                    <a:gd name="T47" fmla="*/ 189 h 246"/>
                    <a:gd name="T48" fmla="*/ 106 w 244"/>
                    <a:gd name="T49" fmla="*/ 240 h 246"/>
                    <a:gd name="T50" fmla="*/ 118 w 244"/>
                    <a:gd name="T51" fmla="*/ 240 h 246"/>
                    <a:gd name="T52" fmla="*/ 121 w 244"/>
                    <a:gd name="T53" fmla="*/ 240 h 246"/>
                    <a:gd name="T54" fmla="*/ 167 w 244"/>
                    <a:gd name="T55" fmla="*/ 230 h 246"/>
                    <a:gd name="T56" fmla="*/ 215 w 244"/>
                    <a:gd name="T57" fmla="*/ 188 h 246"/>
                    <a:gd name="T58" fmla="*/ 231 w 244"/>
                    <a:gd name="T59" fmla="*/ 150 h 246"/>
                    <a:gd name="T60" fmla="*/ 234 w 244"/>
                    <a:gd name="T61" fmla="*/ 124 h 246"/>
                    <a:gd name="T62" fmla="*/ 214 w 244"/>
                    <a:gd name="T63" fmla="*/ 62 h 246"/>
                    <a:gd name="T64" fmla="*/ 165 w 244"/>
                    <a:gd name="T65" fmla="*/ 21 h 246"/>
                    <a:gd name="T66" fmla="*/ 121 w 244"/>
                    <a:gd name="T67" fmla="*/ 12 h 246"/>
                    <a:gd name="T68" fmla="*/ 118 w 244"/>
                    <a:gd name="T69" fmla="*/ 12 h 246"/>
                    <a:gd name="T70" fmla="*/ 107 w 244"/>
                    <a:gd name="T71" fmla="*/ 12 h 246"/>
                    <a:gd name="T72" fmla="*/ 23 w 244"/>
                    <a:gd name="T73" fmla="*/ 61 h 246"/>
                    <a:gd name="T74" fmla="*/ 5 w 244"/>
                    <a:gd name="T75" fmla="*/ 100 h 246"/>
                    <a:gd name="T76" fmla="*/ 3 w 244"/>
                    <a:gd name="T77" fmla="*/ 112 h 246"/>
                    <a:gd name="T78" fmla="*/ 1 w 244"/>
                    <a:gd name="T79" fmla="*/ 1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4" h="246">
                      <a:moveTo>
                        <a:pt x="0" y="124"/>
                      </a:moveTo>
                      <a:cubicBezTo>
                        <a:pt x="0" y="124"/>
                        <a:pt x="0" y="122"/>
                        <a:pt x="0" y="116"/>
                      </a:cubicBezTo>
                      <a:cubicBezTo>
                        <a:pt x="0" y="115"/>
                        <a:pt x="0" y="113"/>
                        <a:pt x="0" y="111"/>
                      </a:cubicBezTo>
                      <a:cubicBezTo>
                        <a:pt x="0" y="110"/>
                        <a:pt x="1" y="108"/>
                        <a:pt x="1" y="106"/>
                      </a:cubicBezTo>
                      <a:cubicBezTo>
                        <a:pt x="1" y="104"/>
                        <a:pt x="1" y="102"/>
                        <a:pt x="2" y="99"/>
                      </a:cubicBezTo>
                      <a:cubicBezTo>
                        <a:pt x="2" y="97"/>
                        <a:pt x="3" y="95"/>
                        <a:pt x="3" y="92"/>
                      </a:cubicBezTo>
                      <a:cubicBezTo>
                        <a:pt x="6" y="82"/>
                        <a:pt x="10" y="70"/>
                        <a:pt x="17" y="57"/>
                      </a:cubicBezTo>
                      <a:cubicBezTo>
                        <a:pt x="25" y="45"/>
                        <a:pt x="36" y="32"/>
                        <a:pt x="51" y="22"/>
                      </a:cubicBezTo>
                      <a:cubicBezTo>
                        <a:pt x="66" y="11"/>
                        <a:pt x="85" y="3"/>
                        <a:pt x="106" y="1"/>
                      </a:cubicBezTo>
                      <a:cubicBezTo>
                        <a:pt x="108" y="0"/>
                        <a:pt x="111" y="0"/>
                        <a:pt x="114" y="0"/>
                      </a:cubicBezTo>
                      <a:cubicBezTo>
                        <a:pt x="118" y="0"/>
                        <a:pt x="118" y="0"/>
                        <a:pt x="118" y="0"/>
                      </a:cubicBezTo>
                      <a:cubicBezTo>
                        <a:pt x="120" y="0"/>
                        <a:pt x="120" y="0"/>
                        <a:pt x="120" y="0"/>
                      </a:cubicBezTo>
                      <a:cubicBezTo>
                        <a:pt x="120" y="0"/>
                        <a:pt x="120" y="0"/>
                        <a:pt x="120" y="0"/>
                      </a:cubicBezTo>
                      <a:cubicBezTo>
                        <a:pt x="120" y="0"/>
                        <a:pt x="120" y="0"/>
                        <a:pt x="120" y="0"/>
                      </a:cubicBezTo>
                      <a:cubicBezTo>
                        <a:pt x="121" y="0"/>
                        <a:pt x="121" y="0"/>
                        <a:pt x="121" y="0"/>
                      </a:cubicBezTo>
                      <a:cubicBezTo>
                        <a:pt x="122" y="0"/>
                        <a:pt x="122" y="0"/>
                        <a:pt x="122" y="0"/>
                      </a:cubicBezTo>
                      <a:cubicBezTo>
                        <a:pt x="127" y="0"/>
                        <a:pt x="132" y="0"/>
                        <a:pt x="138" y="1"/>
                      </a:cubicBezTo>
                      <a:cubicBezTo>
                        <a:pt x="149" y="2"/>
                        <a:pt x="160" y="6"/>
                        <a:pt x="170" y="10"/>
                      </a:cubicBezTo>
                      <a:cubicBezTo>
                        <a:pt x="181" y="15"/>
                        <a:pt x="191" y="21"/>
                        <a:pt x="200" y="29"/>
                      </a:cubicBezTo>
                      <a:cubicBezTo>
                        <a:pt x="209" y="36"/>
                        <a:pt x="217" y="46"/>
                        <a:pt x="224" y="56"/>
                      </a:cubicBezTo>
                      <a:cubicBezTo>
                        <a:pt x="230" y="66"/>
                        <a:pt x="235" y="77"/>
                        <a:pt x="239" y="88"/>
                      </a:cubicBezTo>
                      <a:cubicBezTo>
                        <a:pt x="242" y="100"/>
                        <a:pt x="243" y="112"/>
                        <a:pt x="244" y="124"/>
                      </a:cubicBezTo>
                      <a:cubicBezTo>
                        <a:pt x="243" y="131"/>
                        <a:pt x="243" y="136"/>
                        <a:pt x="242" y="142"/>
                      </a:cubicBezTo>
                      <a:cubicBezTo>
                        <a:pt x="241" y="149"/>
                        <a:pt x="239" y="154"/>
                        <a:pt x="238" y="160"/>
                      </a:cubicBezTo>
                      <a:cubicBezTo>
                        <a:pt x="234" y="172"/>
                        <a:pt x="229" y="183"/>
                        <a:pt x="222" y="193"/>
                      </a:cubicBezTo>
                      <a:cubicBezTo>
                        <a:pt x="215" y="202"/>
                        <a:pt x="208" y="211"/>
                        <a:pt x="199" y="219"/>
                      </a:cubicBezTo>
                      <a:cubicBezTo>
                        <a:pt x="189" y="226"/>
                        <a:pt x="180" y="232"/>
                        <a:pt x="169" y="236"/>
                      </a:cubicBezTo>
                      <a:cubicBezTo>
                        <a:pt x="159" y="241"/>
                        <a:pt x="148" y="244"/>
                        <a:pt x="138" y="245"/>
                      </a:cubicBezTo>
                      <a:cubicBezTo>
                        <a:pt x="132" y="246"/>
                        <a:pt x="127" y="246"/>
                        <a:pt x="122" y="246"/>
                      </a:cubicBezTo>
                      <a:cubicBezTo>
                        <a:pt x="121" y="246"/>
                        <a:pt x="120" y="246"/>
                        <a:pt x="119" y="246"/>
                      </a:cubicBezTo>
                      <a:cubicBezTo>
                        <a:pt x="118" y="246"/>
                        <a:pt x="118" y="246"/>
                        <a:pt x="118" y="246"/>
                      </a:cubicBezTo>
                      <a:cubicBezTo>
                        <a:pt x="114" y="246"/>
                        <a:pt x="114" y="246"/>
                        <a:pt x="114" y="246"/>
                      </a:cubicBezTo>
                      <a:cubicBezTo>
                        <a:pt x="111" y="246"/>
                        <a:pt x="109" y="246"/>
                        <a:pt x="106" y="245"/>
                      </a:cubicBezTo>
                      <a:cubicBezTo>
                        <a:pt x="85" y="243"/>
                        <a:pt x="67" y="235"/>
                        <a:pt x="53" y="225"/>
                      </a:cubicBezTo>
                      <a:cubicBezTo>
                        <a:pt x="38" y="215"/>
                        <a:pt x="27" y="203"/>
                        <a:pt x="19" y="190"/>
                      </a:cubicBezTo>
                      <a:cubicBezTo>
                        <a:pt x="11" y="178"/>
                        <a:pt x="7" y="166"/>
                        <a:pt x="4" y="156"/>
                      </a:cubicBezTo>
                      <a:cubicBezTo>
                        <a:pt x="4" y="154"/>
                        <a:pt x="3" y="152"/>
                        <a:pt x="3" y="149"/>
                      </a:cubicBezTo>
                      <a:cubicBezTo>
                        <a:pt x="2" y="147"/>
                        <a:pt x="2" y="145"/>
                        <a:pt x="2" y="143"/>
                      </a:cubicBezTo>
                      <a:cubicBezTo>
                        <a:pt x="1" y="141"/>
                        <a:pt x="1" y="139"/>
                        <a:pt x="1" y="138"/>
                      </a:cubicBezTo>
                      <a:cubicBezTo>
                        <a:pt x="1" y="136"/>
                        <a:pt x="1" y="134"/>
                        <a:pt x="1" y="133"/>
                      </a:cubicBezTo>
                      <a:cubicBezTo>
                        <a:pt x="0" y="127"/>
                        <a:pt x="0" y="124"/>
                        <a:pt x="0" y="124"/>
                      </a:cubicBezTo>
                      <a:cubicBezTo>
                        <a:pt x="1" y="124"/>
                        <a:pt x="1" y="124"/>
                        <a:pt x="1" y="124"/>
                      </a:cubicBezTo>
                      <a:cubicBezTo>
                        <a:pt x="1" y="124"/>
                        <a:pt x="2" y="127"/>
                        <a:pt x="2" y="133"/>
                      </a:cubicBezTo>
                      <a:cubicBezTo>
                        <a:pt x="2" y="134"/>
                        <a:pt x="2" y="136"/>
                        <a:pt x="2" y="137"/>
                      </a:cubicBezTo>
                      <a:cubicBezTo>
                        <a:pt x="3" y="139"/>
                        <a:pt x="3" y="141"/>
                        <a:pt x="3" y="143"/>
                      </a:cubicBezTo>
                      <a:cubicBezTo>
                        <a:pt x="4" y="145"/>
                        <a:pt x="4" y="147"/>
                        <a:pt x="4" y="149"/>
                      </a:cubicBezTo>
                      <a:cubicBezTo>
                        <a:pt x="5" y="151"/>
                        <a:pt x="6" y="153"/>
                        <a:pt x="6" y="156"/>
                      </a:cubicBezTo>
                      <a:cubicBezTo>
                        <a:pt x="9" y="166"/>
                        <a:pt x="14" y="177"/>
                        <a:pt x="22" y="189"/>
                      </a:cubicBezTo>
                      <a:cubicBezTo>
                        <a:pt x="29" y="200"/>
                        <a:pt x="40" y="212"/>
                        <a:pt x="55" y="222"/>
                      </a:cubicBezTo>
                      <a:cubicBezTo>
                        <a:pt x="69" y="231"/>
                        <a:pt x="87" y="238"/>
                        <a:pt x="106" y="240"/>
                      </a:cubicBezTo>
                      <a:cubicBezTo>
                        <a:pt x="109" y="240"/>
                        <a:pt x="111" y="240"/>
                        <a:pt x="114" y="240"/>
                      </a:cubicBezTo>
                      <a:cubicBezTo>
                        <a:pt x="118" y="240"/>
                        <a:pt x="118" y="240"/>
                        <a:pt x="118" y="240"/>
                      </a:cubicBezTo>
                      <a:cubicBezTo>
                        <a:pt x="120" y="240"/>
                        <a:pt x="120" y="240"/>
                        <a:pt x="120" y="240"/>
                      </a:cubicBezTo>
                      <a:cubicBezTo>
                        <a:pt x="121" y="240"/>
                        <a:pt x="121" y="240"/>
                        <a:pt x="121" y="240"/>
                      </a:cubicBezTo>
                      <a:cubicBezTo>
                        <a:pt x="126" y="240"/>
                        <a:pt x="132" y="240"/>
                        <a:pt x="137" y="239"/>
                      </a:cubicBezTo>
                      <a:cubicBezTo>
                        <a:pt x="147" y="238"/>
                        <a:pt x="157" y="234"/>
                        <a:pt x="167" y="230"/>
                      </a:cubicBezTo>
                      <a:cubicBezTo>
                        <a:pt x="176" y="226"/>
                        <a:pt x="185" y="220"/>
                        <a:pt x="194" y="213"/>
                      </a:cubicBezTo>
                      <a:cubicBezTo>
                        <a:pt x="202" y="206"/>
                        <a:pt x="209" y="197"/>
                        <a:pt x="215" y="188"/>
                      </a:cubicBezTo>
                      <a:cubicBezTo>
                        <a:pt x="221" y="179"/>
                        <a:pt x="226" y="168"/>
                        <a:pt x="229" y="158"/>
                      </a:cubicBezTo>
                      <a:cubicBezTo>
                        <a:pt x="231" y="150"/>
                        <a:pt x="231" y="150"/>
                        <a:pt x="231" y="150"/>
                      </a:cubicBezTo>
                      <a:cubicBezTo>
                        <a:pt x="232" y="147"/>
                        <a:pt x="232" y="144"/>
                        <a:pt x="233" y="141"/>
                      </a:cubicBezTo>
                      <a:cubicBezTo>
                        <a:pt x="234" y="136"/>
                        <a:pt x="234" y="130"/>
                        <a:pt x="234" y="124"/>
                      </a:cubicBezTo>
                      <a:cubicBezTo>
                        <a:pt x="234" y="113"/>
                        <a:pt x="232" y="102"/>
                        <a:pt x="229" y="92"/>
                      </a:cubicBezTo>
                      <a:cubicBezTo>
                        <a:pt x="225" y="81"/>
                        <a:pt x="220" y="71"/>
                        <a:pt x="214" y="62"/>
                      </a:cubicBezTo>
                      <a:cubicBezTo>
                        <a:pt x="208" y="53"/>
                        <a:pt x="201" y="45"/>
                        <a:pt x="192" y="38"/>
                      </a:cubicBezTo>
                      <a:cubicBezTo>
                        <a:pt x="184" y="31"/>
                        <a:pt x="175" y="26"/>
                        <a:pt x="165" y="21"/>
                      </a:cubicBezTo>
                      <a:cubicBezTo>
                        <a:pt x="156" y="17"/>
                        <a:pt x="146" y="14"/>
                        <a:pt x="136" y="13"/>
                      </a:cubicBezTo>
                      <a:cubicBezTo>
                        <a:pt x="132" y="12"/>
                        <a:pt x="126" y="12"/>
                        <a:pt x="121" y="12"/>
                      </a:cubicBezTo>
                      <a:cubicBezTo>
                        <a:pt x="120" y="12"/>
                        <a:pt x="120" y="12"/>
                        <a:pt x="120" y="12"/>
                      </a:cubicBezTo>
                      <a:cubicBezTo>
                        <a:pt x="118" y="12"/>
                        <a:pt x="118" y="12"/>
                        <a:pt x="118" y="12"/>
                      </a:cubicBezTo>
                      <a:cubicBezTo>
                        <a:pt x="114" y="12"/>
                        <a:pt x="114" y="12"/>
                        <a:pt x="114" y="12"/>
                      </a:cubicBezTo>
                      <a:cubicBezTo>
                        <a:pt x="112" y="12"/>
                        <a:pt x="109" y="12"/>
                        <a:pt x="107" y="12"/>
                      </a:cubicBezTo>
                      <a:cubicBezTo>
                        <a:pt x="88" y="14"/>
                        <a:pt x="71" y="21"/>
                        <a:pt x="56" y="30"/>
                      </a:cubicBezTo>
                      <a:cubicBezTo>
                        <a:pt x="42" y="39"/>
                        <a:pt x="31" y="50"/>
                        <a:pt x="23" y="61"/>
                      </a:cubicBezTo>
                      <a:cubicBezTo>
                        <a:pt x="15" y="72"/>
                        <a:pt x="10" y="84"/>
                        <a:pt x="7" y="93"/>
                      </a:cubicBezTo>
                      <a:cubicBezTo>
                        <a:pt x="7" y="96"/>
                        <a:pt x="6" y="98"/>
                        <a:pt x="5" y="100"/>
                      </a:cubicBezTo>
                      <a:cubicBezTo>
                        <a:pt x="5" y="102"/>
                        <a:pt x="4" y="104"/>
                        <a:pt x="4" y="106"/>
                      </a:cubicBezTo>
                      <a:cubicBezTo>
                        <a:pt x="3" y="108"/>
                        <a:pt x="3" y="110"/>
                        <a:pt x="3" y="112"/>
                      </a:cubicBezTo>
                      <a:cubicBezTo>
                        <a:pt x="3" y="113"/>
                        <a:pt x="2" y="115"/>
                        <a:pt x="2" y="116"/>
                      </a:cubicBezTo>
                      <a:cubicBezTo>
                        <a:pt x="2" y="122"/>
                        <a:pt x="1" y="125"/>
                        <a:pt x="1" y="125"/>
                      </a:cubicBezTo>
                      <a:lnTo>
                        <a:pt x="0" y="1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43" name="Freeform 58"/>
                <p:cNvSpPr>
                  <a:spLocks/>
                </p:cNvSpPr>
                <p:nvPr/>
              </p:nvSpPr>
              <p:spPr bwMode="auto">
                <a:xfrm>
                  <a:off x="5941223" y="5077372"/>
                  <a:ext cx="200909" cy="253702"/>
                </a:xfrm>
                <a:custGeom>
                  <a:avLst/>
                  <a:gdLst>
                    <a:gd name="T0" fmla="*/ 39 w 58"/>
                    <a:gd name="T1" fmla="*/ 6 h 73"/>
                    <a:gd name="T2" fmla="*/ 48 w 58"/>
                    <a:gd name="T3" fmla="*/ 10 h 73"/>
                    <a:gd name="T4" fmla="*/ 50 w 58"/>
                    <a:gd name="T5" fmla="*/ 11 h 73"/>
                    <a:gd name="T6" fmla="*/ 45 w 58"/>
                    <a:gd name="T7" fmla="*/ 23 h 73"/>
                    <a:gd name="T8" fmla="*/ 40 w 58"/>
                    <a:gd name="T9" fmla="*/ 21 h 73"/>
                    <a:gd name="T10" fmla="*/ 35 w 58"/>
                    <a:gd name="T11" fmla="*/ 33 h 73"/>
                    <a:gd name="T12" fmla="*/ 29 w 58"/>
                    <a:gd name="T13" fmla="*/ 31 h 73"/>
                    <a:gd name="T14" fmla="*/ 24 w 58"/>
                    <a:gd name="T15" fmla="*/ 44 h 73"/>
                    <a:gd name="T16" fmla="*/ 19 w 58"/>
                    <a:gd name="T17" fmla="*/ 41 h 73"/>
                    <a:gd name="T18" fmla="*/ 13 w 58"/>
                    <a:gd name="T19" fmla="*/ 54 h 73"/>
                    <a:gd name="T20" fmla="*/ 8 w 58"/>
                    <a:gd name="T21" fmla="*/ 52 h 73"/>
                    <a:gd name="T22" fmla="*/ 7 w 58"/>
                    <a:gd name="T23" fmla="*/ 53 h 73"/>
                    <a:gd name="T24" fmla="*/ 1 w 58"/>
                    <a:gd name="T25" fmla="*/ 69 h 73"/>
                    <a:gd name="T26" fmla="*/ 0 w 58"/>
                    <a:gd name="T27" fmla="*/ 70 h 73"/>
                    <a:gd name="T28" fmla="*/ 0 w 58"/>
                    <a:gd name="T29" fmla="*/ 70 h 73"/>
                    <a:gd name="T30" fmla="*/ 6 w 58"/>
                    <a:gd name="T31" fmla="*/ 73 h 73"/>
                    <a:gd name="T32" fmla="*/ 11 w 58"/>
                    <a:gd name="T33" fmla="*/ 60 h 73"/>
                    <a:gd name="T34" fmla="*/ 16 w 58"/>
                    <a:gd name="T35" fmla="*/ 62 h 73"/>
                    <a:gd name="T36" fmla="*/ 21 w 58"/>
                    <a:gd name="T37" fmla="*/ 50 h 73"/>
                    <a:gd name="T38" fmla="*/ 27 w 58"/>
                    <a:gd name="T39" fmla="*/ 52 h 73"/>
                    <a:gd name="T40" fmla="*/ 32 w 58"/>
                    <a:gd name="T41" fmla="*/ 40 h 73"/>
                    <a:gd name="T42" fmla="*/ 37 w 58"/>
                    <a:gd name="T43" fmla="*/ 42 h 73"/>
                    <a:gd name="T44" fmla="*/ 43 w 58"/>
                    <a:gd name="T45" fmla="*/ 30 h 73"/>
                    <a:gd name="T46" fmla="*/ 48 w 58"/>
                    <a:gd name="T47" fmla="*/ 32 h 73"/>
                    <a:gd name="T48" fmla="*/ 58 w 58"/>
                    <a:gd name="T49" fmla="*/ 7 h 73"/>
                    <a:gd name="T50" fmla="*/ 42 w 58"/>
                    <a:gd name="T51" fmla="*/ 0 h 73"/>
                    <a:gd name="T52" fmla="*/ 39 w 58"/>
                    <a:gd name="T53" fmla="*/ 6 h 73"/>
                    <a:gd name="T54" fmla="*/ 39 w 58"/>
                    <a:gd name="T5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73">
                      <a:moveTo>
                        <a:pt x="39" y="6"/>
                      </a:moveTo>
                      <a:cubicBezTo>
                        <a:pt x="42" y="7"/>
                        <a:pt x="45" y="9"/>
                        <a:pt x="48" y="10"/>
                      </a:cubicBezTo>
                      <a:cubicBezTo>
                        <a:pt x="49" y="10"/>
                        <a:pt x="49" y="10"/>
                        <a:pt x="50" y="11"/>
                      </a:cubicBezTo>
                      <a:cubicBezTo>
                        <a:pt x="49" y="15"/>
                        <a:pt x="47" y="19"/>
                        <a:pt x="45" y="23"/>
                      </a:cubicBezTo>
                      <a:cubicBezTo>
                        <a:pt x="43" y="22"/>
                        <a:pt x="42" y="22"/>
                        <a:pt x="40" y="21"/>
                      </a:cubicBezTo>
                      <a:cubicBezTo>
                        <a:pt x="38" y="25"/>
                        <a:pt x="36" y="29"/>
                        <a:pt x="35" y="33"/>
                      </a:cubicBezTo>
                      <a:cubicBezTo>
                        <a:pt x="33" y="33"/>
                        <a:pt x="31" y="32"/>
                        <a:pt x="29" y="31"/>
                      </a:cubicBezTo>
                      <a:cubicBezTo>
                        <a:pt x="27" y="35"/>
                        <a:pt x="26" y="39"/>
                        <a:pt x="24" y="44"/>
                      </a:cubicBezTo>
                      <a:cubicBezTo>
                        <a:pt x="22" y="43"/>
                        <a:pt x="20" y="42"/>
                        <a:pt x="19" y="41"/>
                      </a:cubicBezTo>
                      <a:cubicBezTo>
                        <a:pt x="17" y="46"/>
                        <a:pt x="15" y="50"/>
                        <a:pt x="13" y="54"/>
                      </a:cubicBezTo>
                      <a:cubicBezTo>
                        <a:pt x="12" y="53"/>
                        <a:pt x="10" y="52"/>
                        <a:pt x="8" y="52"/>
                      </a:cubicBezTo>
                      <a:cubicBezTo>
                        <a:pt x="8" y="52"/>
                        <a:pt x="8" y="52"/>
                        <a:pt x="7" y="53"/>
                      </a:cubicBezTo>
                      <a:cubicBezTo>
                        <a:pt x="5" y="58"/>
                        <a:pt x="3" y="64"/>
                        <a:pt x="1" y="69"/>
                      </a:cubicBezTo>
                      <a:cubicBezTo>
                        <a:pt x="1" y="70"/>
                        <a:pt x="1" y="70"/>
                        <a:pt x="0" y="70"/>
                      </a:cubicBezTo>
                      <a:cubicBezTo>
                        <a:pt x="0" y="70"/>
                        <a:pt x="0" y="70"/>
                        <a:pt x="0" y="70"/>
                      </a:cubicBezTo>
                      <a:cubicBezTo>
                        <a:pt x="2" y="71"/>
                        <a:pt x="4" y="72"/>
                        <a:pt x="6" y="73"/>
                      </a:cubicBezTo>
                      <a:cubicBezTo>
                        <a:pt x="7" y="68"/>
                        <a:pt x="9" y="64"/>
                        <a:pt x="11" y="60"/>
                      </a:cubicBezTo>
                      <a:cubicBezTo>
                        <a:pt x="13" y="61"/>
                        <a:pt x="14" y="62"/>
                        <a:pt x="16" y="62"/>
                      </a:cubicBezTo>
                      <a:cubicBezTo>
                        <a:pt x="18" y="58"/>
                        <a:pt x="20" y="54"/>
                        <a:pt x="21" y="50"/>
                      </a:cubicBezTo>
                      <a:cubicBezTo>
                        <a:pt x="23" y="51"/>
                        <a:pt x="25" y="51"/>
                        <a:pt x="27" y="52"/>
                      </a:cubicBezTo>
                      <a:cubicBezTo>
                        <a:pt x="29" y="48"/>
                        <a:pt x="30" y="44"/>
                        <a:pt x="32" y="40"/>
                      </a:cubicBezTo>
                      <a:cubicBezTo>
                        <a:pt x="34" y="41"/>
                        <a:pt x="36" y="41"/>
                        <a:pt x="37" y="42"/>
                      </a:cubicBezTo>
                      <a:cubicBezTo>
                        <a:pt x="39" y="38"/>
                        <a:pt x="41" y="34"/>
                        <a:pt x="43" y="30"/>
                      </a:cubicBezTo>
                      <a:cubicBezTo>
                        <a:pt x="44" y="30"/>
                        <a:pt x="46" y="31"/>
                        <a:pt x="48" y="32"/>
                      </a:cubicBezTo>
                      <a:cubicBezTo>
                        <a:pt x="51" y="23"/>
                        <a:pt x="55" y="15"/>
                        <a:pt x="58" y="7"/>
                      </a:cubicBezTo>
                      <a:cubicBezTo>
                        <a:pt x="53" y="5"/>
                        <a:pt x="47" y="2"/>
                        <a:pt x="42" y="0"/>
                      </a:cubicBezTo>
                      <a:cubicBezTo>
                        <a:pt x="41" y="2"/>
                        <a:pt x="40" y="4"/>
                        <a:pt x="39" y="6"/>
                      </a:cubicBezTo>
                      <a:cubicBezTo>
                        <a:pt x="39" y="6"/>
                        <a:pt x="39" y="6"/>
                        <a:pt x="39" y="6"/>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46" name="Freeform 59"/>
                <p:cNvSpPr>
                  <a:spLocks/>
                </p:cNvSpPr>
                <p:nvPr/>
              </p:nvSpPr>
              <p:spPr bwMode="auto">
                <a:xfrm>
                  <a:off x="6021878" y="4891127"/>
                  <a:ext cx="117319" cy="241970"/>
                </a:xfrm>
                <a:custGeom>
                  <a:avLst/>
                  <a:gdLst>
                    <a:gd name="T0" fmla="*/ 16 w 34"/>
                    <a:gd name="T1" fmla="*/ 60 h 70"/>
                    <a:gd name="T2" fmla="*/ 11 w 34"/>
                    <a:gd name="T3" fmla="*/ 58 h 70"/>
                    <a:gd name="T4" fmla="*/ 34 w 34"/>
                    <a:gd name="T5" fmla="*/ 2 h 70"/>
                    <a:gd name="T6" fmla="*/ 29 w 34"/>
                    <a:gd name="T7" fmla="*/ 0 h 70"/>
                    <a:gd name="T8" fmla="*/ 29 w 34"/>
                    <a:gd name="T9" fmla="*/ 0 h 70"/>
                    <a:gd name="T10" fmla="*/ 28 w 34"/>
                    <a:gd name="T11" fmla="*/ 2 h 70"/>
                    <a:gd name="T12" fmla="*/ 3 w 34"/>
                    <a:gd name="T13" fmla="*/ 62 h 70"/>
                    <a:gd name="T14" fmla="*/ 0 w 34"/>
                    <a:gd name="T15" fmla="*/ 68 h 70"/>
                    <a:gd name="T16" fmla="*/ 6 w 34"/>
                    <a:gd name="T17" fmla="*/ 70 h 70"/>
                    <a:gd name="T18" fmla="*/ 8 w 34"/>
                    <a:gd name="T19" fmla="*/ 64 h 70"/>
                    <a:gd name="T20" fmla="*/ 14 w 34"/>
                    <a:gd name="T21" fmla="*/ 67 h 70"/>
                    <a:gd name="T22" fmla="*/ 16 w 34"/>
                    <a:gd name="T23" fmla="*/ 60 h 70"/>
                    <a:gd name="T24" fmla="*/ 16 w 34"/>
                    <a:gd name="T25"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70">
                      <a:moveTo>
                        <a:pt x="16" y="60"/>
                      </a:moveTo>
                      <a:cubicBezTo>
                        <a:pt x="15" y="59"/>
                        <a:pt x="13" y="59"/>
                        <a:pt x="11" y="58"/>
                      </a:cubicBezTo>
                      <a:cubicBezTo>
                        <a:pt x="19" y="39"/>
                        <a:pt x="26" y="21"/>
                        <a:pt x="34" y="2"/>
                      </a:cubicBezTo>
                      <a:cubicBezTo>
                        <a:pt x="32" y="1"/>
                        <a:pt x="30" y="1"/>
                        <a:pt x="29" y="0"/>
                      </a:cubicBezTo>
                      <a:cubicBezTo>
                        <a:pt x="29" y="0"/>
                        <a:pt x="29" y="0"/>
                        <a:pt x="29" y="0"/>
                      </a:cubicBezTo>
                      <a:cubicBezTo>
                        <a:pt x="28" y="0"/>
                        <a:pt x="28" y="1"/>
                        <a:pt x="28" y="2"/>
                      </a:cubicBezTo>
                      <a:cubicBezTo>
                        <a:pt x="19" y="22"/>
                        <a:pt x="11" y="42"/>
                        <a:pt x="3" y="62"/>
                      </a:cubicBezTo>
                      <a:cubicBezTo>
                        <a:pt x="2" y="64"/>
                        <a:pt x="1" y="66"/>
                        <a:pt x="0" y="68"/>
                      </a:cubicBezTo>
                      <a:cubicBezTo>
                        <a:pt x="2" y="69"/>
                        <a:pt x="4" y="70"/>
                        <a:pt x="6" y="70"/>
                      </a:cubicBezTo>
                      <a:cubicBezTo>
                        <a:pt x="7" y="68"/>
                        <a:pt x="7" y="67"/>
                        <a:pt x="8" y="64"/>
                      </a:cubicBezTo>
                      <a:cubicBezTo>
                        <a:pt x="10" y="65"/>
                        <a:pt x="12" y="66"/>
                        <a:pt x="14" y="67"/>
                      </a:cubicBezTo>
                      <a:cubicBezTo>
                        <a:pt x="15" y="64"/>
                        <a:pt x="15" y="62"/>
                        <a:pt x="16" y="60"/>
                      </a:cubicBezTo>
                      <a:cubicBezTo>
                        <a:pt x="16" y="60"/>
                        <a:pt x="16" y="60"/>
                        <a:pt x="16" y="60"/>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50" name="Freeform 60"/>
                <p:cNvSpPr>
                  <a:spLocks/>
                </p:cNvSpPr>
                <p:nvPr/>
              </p:nvSpPr>
              <p:spPr bwMode="auto">
                <a:xfrm>
                  <a:off x="5979352" y="4866198"/>
                  <a:ext cx="101188" cy="200909"/>
                </a:xfrm>
                <a:custGeom>
                  <a:avLst/>
                  <a:gdLst>
                    <a:gd name="T0" fmla="*/ 29 w 29"/>
                    <a:gd name="T1" fmla="*/ 2 h 58"/>
                    <a:gd name="T2" fmla="*/ 24 w 29"/>
                    <a:gd name="T3" fmla="*/ 0 h 58"/>
                    <a:gd name="T4" fmla="*/ 14 w 29"/>
                    <a:gd name="T5" fmla="*/ 25 h 58"/>
                    <a:gd name="T6" fmla="*/ 3 w 29"/>
                    <a:gd name="T7" fmla="*/ 20 h 58"/>
                    <a:gd name="T8" fmla="*/ 0 w 29"/>
                    <a:gd name="T9" fmla="*/ 27 h 58"/>
                    <a:gd name="T10" fmla="*/ 0 w 29"/>
                    <a:gd name="T11" fmla="*/ 27 h 58"/>
                    <a:gd name="T12" fmla="*/ 11 w 29"/>
                    <a:gd name="T13" fmla="*/ 31 h 58"/>
                    <a:gd name="T14" fmla="*/ 1 w 29"/>
                    <a:gd name="T15" fmla="*/ 56 h 58"/>
                    <a:gd name="T16" fmla="*/ 6 w 29"/>
                    <a:gd name="T17" fmla="*/ 58 h 58"/>
                    <a:gd name="T18" fmla="*/ 7 w 29"/>
                    <a:gd name="T19" fmla="*/ 56 h 58"/>
                    <a:gd name="T20" fmla="*/ 29 w 29"/>
                    <a:gd name="T21" fmla="*/ 4 h 58"/>
                    <a:gd name="T22" fmla="*/ 29 w 29"/>
                    <a:gd name="T23" fmla="*/ 2 h 58"/>
                    <a:gd name="T24" fmla="*/ 29 w 29"/>
                    <a:gd name="T25"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58">
                      <a:moveTo>
                        <a:pt x="29" y="2"/>
                      </a:moveTo>
                      <a:cubicBezTo>
                        <a:pt x="28" y="1"/>
                        <a:pt x="26" y="1"/>
                        <a:pt x="24" y="0"/>
                      </a:cubicBezTo>
                      <a:cubicBezTo>
                        <a:pt x="21" y="8"/>
                        <a:pt x="17" y="17"/>
                        <a:pt x="14" y="25"/>
                      </a:cubicBezTo>
                      <a:cubicBezTo>
                        <a:pt x="10" y="23"/>
                        <a:pt x="7" y="22"/>
                        <a:pt x="3" y="20"/>
                      </a:cubicBezTo>
                      <a:cubicBezTo>
                        <a:pt x="2" y="23"/>
                        <a:pt x="1" y="25"/>
                        <a:pt x="0" y="27"/>
                      </a:cubicBezTo>
                      <a:cubicBezTo>
                        <a:pt x="0" y="27"/>
                        <a:pt x="0" y="27"/>
                        <a:pt x="0" y="27"/>
                      </a:cubicBezTo>
                      <a:cubicBezTo>
                        <a:pt x="4" y="28"/>
                        <a:pt x="7" y="30"/>
                        <a:pt x="11" y="31"/>
                      </a:cubicBezTo>
                      <a:cubicBezTo>
                        <a:pt x="8" y="40"/>
                        <a:pt x="4" y="48"/>
                        <a:pt x="1" y="56"/>
                      </a:cubicBezTo>
                      <a:cubicBezTo>
                        <a:pt x="3" y="57"/>
                        <a:pt x="5" y="57"/>
                        <a:pt x="6" y="58"/>
                      </a:cubicBezTo>
                      <a:cubicBezTo>
                        <a:pt x="7" y="58"/>
                        <a:pt x="7" y="57"/>
                        <a:pt x="7" y="56"/>
                      </a:cubicBezTo>
                      <a:cubicBezTo>
                        <a:pt x="14" y="39"/>
                        <a:pt x="22" y="21"/>
                        <a:pt x="29" y="4"/>
                      </a:cubicBezTo>
                      <a:cubicBezTo>
                        <a:pt x="29" y="3"/>
                        <a:pt x="29" y="3"/>
                        <a:pt x="29" y="2"/>
                      </a:cubicBezTo>
                      <a:cubicBezTo>
                        <a:pt x="29" y="2"/>
                        <a:pt x="29" y="2"/>
                        <a:pt x="29" y="2"/>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53" name="Freeform 61"/>
                <p:cNvSpPr>
                  <a:spLocks/>
                </p:cNvSpPr>
                <p:nvPr/>
              </p:nvSpPr>
              <p:spPr bwMode="auto">
                <a:xfrm>
                  <a:off x="5772577" y="5084703"/>
                  <a:ext cx="43995" cy="173045"/>
                </a:xfrm>
                <a:custGeom>
                  <a:avLst/>
                  <a:gdLst>
                    <a:gd name="T0" fmla="*/ 6 w 13"/>
                    <a:gd name="T1" fmla="*/ 50 h 50"/>
                    <a:gd name="T2" fmla="*/ 13 w 13"/>
                    <a:gd name="T3" fmla="*/ 32 h 50"/>
                    <a:gd name="T4" fmla="*/ 8 w 13"/>
                    <a:gd name="T5" fmla="*/ 29 h 50"/>
                    <a:gd name="T6" fmla="*/ 13 w 13"/>
                    <a:gd name="T7" fmla="*/ 17 h 50"/>
                    <a:gd name="T8" fmla="*/ 8 w 13"/>
                    <a:gd name="T9" fmla="*/ 14 h 50"/>
                    <a:gd name="T10" fmla="*/ 13 w 13"/>
                    <a:gd name="T11" fmla="*/ 2 h 50"/>
                    <a:gd name="T12" fmla="*/ 7 w 13"/>
                    <a:gd name="T13" fmla="*/ 0 h 50"/>
                    <a:gd name="T14" fmla="*/ 7 w 13"/>
                    <a:gd name="T15" fmla="*/ 0 h 50"/>
                    <a:gd name="T16" fmla="*/ 0 w 13"/>
                    <a:gd name="T17" fmla="*/ 19 h 50"/>
                    <a:gd name="T18" fmla="*/ 5 w 13"/>
                    <a:gd name="T19" fmla="*/ 21 h 50"/>
                    <a:gd name="T20" fmla="*/ 0 w 13"/>
                    <a:gd name="T21" fmla="*/ 33 h 50"/>
                    <a:gd name="T22" fmla="*/ 5 w 13"/>
                    <a:gd name="T23" fmla="*/ 35 h 50"/>
                    <a:gd name="T24" fmla="*/ 0 w 13"/>
                    <a:gd name="T25" fmla="*/ 48 h 50"/>
                    <a:gd name="T26" fmla="*/ 6 w 13"/>
                    <a:gd name="T27" fmla="*/ 50 h 50"/>
                    <a:gd name="T28" fmla="*/ 6 w 13"/>
                    <a:gd name="T2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50">
                      <a:moveTo>
                        <a:pt x="6" y="50"/>
                      </a:moveTo>
                      <a:cubicBezTo>
                        <a:pt x="8" y="44"/>
                        <a:pt x="11" y="38"/>
                        <a:pt x="13" y="32"/>
                      </a:cubicBezTo>
                      <a:cubicBezTo>
                        <a:pt x="11" y="31"/>
                        <a:pt x="10" y="30"/>
                        <a:pt x="8" y="29"/>
                      </a:cubicBezTo>
                      <a:cubicBezTo>
                        <a:pt x="10" y="25"/>
                        <a:pt x="11" y="21"/>
                        <a:pt x="13" y="17"/>
                      </a:cubicBezTo>
                      <a:cubicBezTo>
                        <a:pt x="11" y="16"/>
                        <a:pt x="10" y="15"/>
                        <a:pt x="8" y="14"/>
                      </a:cubicBezTo>
                      <a:cubicBezTo>
                        <a:pt x="9" y="10"/>
                        <a:pt x="11" y="6"/>
                        <a:pt x="13" y="2"/>
                      </a:cubicBezTo>
                      <a:cubicBezTo>
                        <a:pt x="11" y="1"/>
                        <a:pt x="9" y="1"/>
                        <a:pt x="7" y="0"/>
                      </a:cubicBezTo>
                      <a:cubicBezTo>
                        <a:pt x="7" y="0"/>
                        <a:pt x="7" y="0"/>
                        <a:pt x="7" y="0"/>
                      </a:cubicBezTo>
                      <a:cubicBezTo>
                        <a:pt x="5" y="6"/>
                        <a:pt x="2" y="12"/>
                        <a:pt x="0" y="19"/>
                      </a:cubicBezTo>
                      <a:cubicBezTo>
                        <a:pt x="1" y="19"/>
                        <a:pt x="3" y="20"/>
                        <a:pt x="5" y="21"/>
                      </a:cubicBezTo>
                      <a:cubicBezTo>
                        <a:pt x="3" y="25"/>
                        <a:pt x="1" y="29"/>
                        <a:pt x="0" y="33"/>
                      </a:cubicBezTo>
                      <a:cubicBezTo>
                        <a:pt x="2" y="34"/>
                        <a:pt x="3" y="35"/>
                        <a:pt x="5" y="35"/>
                      </a:cubicBezTo>
                      <a:cubicBezTo>
                        <a:pt x="3" y="40"/>
                        <a:pt x="2" y="44"/>
                        <a:pt x="0" y="48"/>
                      </a:cubicBezTo>
                      <a:cubicBezTo>
                        <a:pt x="2" y="49"/>
                        <a:pt x="4" y="49"/>
                        <a:pt x="6" y="50"/>
                      </a:cubicBezTo>
                      <a:cubicBezTo>
                        <a:pt x="6" y="50"/>
                        <a:pt x="6" y="50"/>
                        <a:pt x="6" y="50"/>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54" name="Freeform 62"/>
                <p:cNvSpPr>
                  <a:spLocks/>
                </p:cNvSpPr>
                <p:nvPr/>
              </p:nvSpPr>
              <p:spPr bwMode="auto">
                <a:xfrm>
                  <a:off x="5782842" y="5257748"/>
                  <a:ext cx="158380" cy="83590"/>
                </a:xfrm>
                <a:custGeom>
                  <a:avLst/>
                  <a:gdLst>
                    <a:gd name="T0" fmla="*/ 3 w 46"/>
                    <a:gd name="T1" fmla="*/ 0 h 24"/>
                    <a:gd name="T2" fmla="*/ 0 w 46"/>
                    <a:gd name="T3" fmla="*/ 6 h 24"/>
                    <a:gd name="T4" fmla="*/ 44 w 46"/>
                    <a:gd name="T5" fmla="*/ 24 h 24"/>
                    <a:gd name="T6" fmla="*/ 46 w 46"/>
                    <a:gd name="T7" fmla="*/ 18 h 24"/>
                    <a:gd name="T8" fmla="*/ 46 w 46"/>
                    <a:gd name="T9" fmla="*/ 18 h 24"/>
                    <a:gd name="T10" fmla="*/ 7 w 46"/>
                    <a:gd name="T11" fmla="*/ 2 h 24"/>
                    <a:gd name="T12" fmla="*/ 3 w 46"/>
                    <a:gd name="T13" fmla="*/ 0 h 24"/>
                    <a:gd name="T14" fmla="*/ 3 w 46"/>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24">
                      <a:moveTo>
                        <a:pt x="3" y="0"/>
                      </a:moveTo>
                      <a:cubicBezTo>
                        <a:pt x="2" y="2"/>
                        <a:pt x="1" y="4"/>
                        <a:pt x="0" y="6"/>
                      </a:cubicBezTo>
                      <a:cubicBezTo>
                        <a:pt x="15" y="12"/>
                        <a:pt x="29" y="18"/>
                        <a:pt x="44" y="24"/>
                      </a:cubicBezTo>
                      <a:cubicBezTo>
                        <a:pt x="45" y="22"/>
                        <a:pt x="46" y="20"/>
                        <a:pt x="46" y="18"/>
                      </a:cubicBezTo>
                      <a:cubicBezTo>
                        <a:pt x="46" y="18"/>
                        <a:pt x="46" y="18"/>
                        <a:pt x="46" y="18"/>
                      </a:cubicBezTo>
                      <a:cubicBezTo>
                        <a:pt x="33" y="13"/>
                        <a:pt x="20" y="8"/>
                        <a:pt x="7" y="2"/>
                      </a:cubicBezTo>
                      <a:cubicBezTo>
                        <a:pt x="6" y="1"/>
                        <a:pt x="4" y="1"/>
                        <a:pt x="3" y="0"/>
                      </a:cubicBezTo>
                      <a:cubicBezTo>
                        <a:pt x="3" y="0"/>
                        <a:pt x="3" y="0"/>
                        <a:pt x="3" y="0"/>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55" name="Freeform 63"/>
                <p:cNvSpPr>
                  <a:spLocks/>
                </p:cNvSpPr>
                <p:nvPr/>
              </p:nvSpPr>
              <p:spPr bwMode="auto">
                <a:xfrm>
                  <a:off x="5917759" y="4936589"/>
                  <a:ext cx="61593" cy="107054"/>
                </a:xfrm>
                <a:custGeom>
                  <a:avLst/>
                  <a:gdLst>
                    <a:gd name="T0" fmla="*/ 18 w 18"/>
                    <a:gd name="T1" fmla="*/ 7 h 31"/>
                    <a:gd name="T2" fmla="*/ 18 w 18"/>
                    <a:gd name="T3" fmla="*/ 6 h 31"/>
                    <a:gd name="T4" fmla="*/ 2 w 18"/>
                    <a:gd name="T5" fmla="*/ 0 h 31"/>
                    <a:gd name="T6" fmla="*/ 0 w 18"/>
                    <a:gd name="T7" fmla="*/ 6 h 31"/>
                    <a:gd name="T8" fmla="*/ 10 w 18"/>
                    <a:gd name="T9" fmla="*/ 11 h 31"/>
                    <a:gd name="T10" fmla="*/ 3 w 18"/>
                    <a:gd name="T11" fmla="*/ 29 h 31"/>
                    <a:gd name="T12" fmla="*/ 8 w 18"/>
                    <a:gd name="T13" fmla="*/ 31 h 31"/>
                    <a:gd name="T14" fmla="*/ 18 w 18"/>
                    <a:gd name="T15" fmla="*/ 7 h 31"/>
                    <a:gd name="T16" fmla="*/ 18 w 1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1">
                      <a:moveTo>
                        <a:pt x="18" y="7"/>
                      </a:moveTo>
                      <a:cubicBezTo>
                        <a:pt x="18" y="6"/>
                        <a:pt x="18" y="6"/>
                        <a:pt x="18" y="6"/>
                      </a:cubicBezTo>
                      <a:cubicBezTo>
                        <a:pt x="13" y="4"/>
                        <a:pt x="7" y="2"/>
                        <a:pt x="2" y="0"/>
                      </a:cubicBezTo>
                      <a:cubicBezTo>
                        <a:pt x="1" y="2"/>
                        <a:pt x="0" y="4"/>
                        <a:pt x="0" y="6"/>
                      </a:cubicBezTo>
                      <a:cubicBezTo>
                        <a:pt x="3" y="8"/>
                        <a:pt x="7" y="9"/>
                        <a:pt x="10" y="11"/>
                      </a:cubicBezTo>
                      <a:cubicBezTo>
                        <a:pt x="8" y="17"/>
                        <a:pt x="5" y="23"/>
                        <a:pt x="3" y="29"/>
                      </a:cubicBezTo>
                      <a:cubicBezTo>
                        <a:pt x="5" y="30"/>
                        <a:pt x="6" y="31"/>
                        <a:pt x="8" y="31"/>
                      </a:cubicBezTo>
                      <a:cubicBezTo>
                        <a:pt x="12" y="23"/>
                        <a:pt x="15" y="15"/>
                        <a:pt x="18" y="7"/>
                      </a:cubicBezTo>
                      <a:cubicBezTo>
                        <a:pt x="18" y="7"/>
                        <a:pt x="18" y="7"/>
                        <a:pt x="18" y="7"/>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56" name="Freeform 64"/>
                <p:cNvSpPr>
                  <a:spLocks/>
                </p:cNvSpPr>
                <p:nvPr/>
              </p:nvSpPr>
              <p:spPr bwMode="auto">
                <a:xfrm>
                  <a:off x="5778442" y="4970317"/>
                  <a:ext cx="63060" cy="114386"/>
                </a:xfrm>
                <a:custGeom>
                  <a:avLst/>
                  <a:gdLst>
                    <a:gd name="T0" fmla="*/ 5 w 18"/>
                    <a:gd name="T1" fmla="*/ 33 h 33"/>
                    <a:gd name="T2" fmla="*/ 18 w 18"/>
                    <a:gd name="T3" fmla="*/ 2 h 33"/>
                    <a:gd name="T4" fmla="*/ 18 w 18"/>
                    <a:gd name="T5" fmla="*/ 2 h 33"/>
                    <a:gd name="T6" fmla="*/ 13 w 18"/>
                    <a:gd name="T7" fmla="*/ 0 h 33"/>
                    <a:gd name="T8" fmla="*/ 0 w 18"/>
                    <a:gd name="T9" fmla="*/ 31 h 33"/>
                    <a:gd name="T10" fmla="*/ 5 w 18"/>
                    <a:gd name="T11" fmla="*/ 33 h 33"/>
                    <a:gd name="T12" fmla="*/ 5 w 1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5" y="33"/>
                      </a:moveTo>
                      <a:cubicBezTo>
                        <a:pt x="9" y="23"/>
                        <a:pt x="14" y="12"/>
                        <a:pt x="18" y="2"/>
                      </a:cubicBezTo>
                      <a:cubicBezTo>
                        <a:pt x="18" y="2"/>
                        <a:pt x="18" y="2"/>
                        <a:pt x="18" y="2"/>
                      </a:cubicBezTo>
                      <a:cubicBezTo>
                        <a:pt x="16" y="1"/>
                        <a:pt x="14" y="0"/>
                        <a:pt x="13" y="0"/>
                      </a:cubicBezTo>
                      <a:cubicBezTo>
                        <a:pt x="8" y="10"/>
                        <a:pt x="4" y="20"/>
                        <a:pt x="0" y="31"/>
                      </a:cubicBezTo>
                      <a:cubicBezTo>
                        <a:pt x="2" y="32"/>
                        <a:pt x="3" y="32"/>
                        <a:pt x="5" y="33"/>
                      </a:cubicBezTo>
                      <a:cubicBezTo>
                        <a:pt x="5" y="33"/>
                        <a:pt x="5" y="33"/>
                        <a:pt x="5" y="33"/>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57" name="Freeform 65"/>
                <p:cNvSpPr>
                  <a:spLocks/>
                </p:cNvSpPr>
                <p:nvPr/>
              </p:nvSpPr>
              <p:spPr bwMode="auto">
                <a:xfrm>
                  <a:off x="5841502" y="4949787"/>
                  <a:ext cx="71859" cy="73324"/>
                </a:xfrm>
                <a:custGeom>
                  <a:avLst/>
                  <a:gdLst>
                    <a:gd name="T0" fmla="*/ 0 w 21"/>
                    <a:gd name="T1" fmla="*/ 8 h 21"/>
                    <a:gd name="T2" fmla="*/ 11 w 21"/>
                    <a:gd name="T3" fmla="*/ 12 h 21"/>
                    <a:gd name="T4" fmla="*/ 8 w 21"/>
                    <a:gd name="T5" fmla="*/ 18 h 21"/>
                    <a:gd name="T6" fmla="*/ 14 w 21"/>
                    <a:gd name="T7" fmla="*/ 21 h 21"/>
                    <a:gd name="T8" fmla="*/ 21 w 21"/>
                    <a:gd name="T9" fmla="*/ 2 h 21"/>
                    <a:gd name="T10" fmla="*/ 16 w 21"/>
                    <a:gd name="T11" fmla="*/ 0 h 21"/>
                    <a:gd name="T12" fmla="*/ 13 w 21"/>
                    <a:gd name="T13" fmla="*/ 6 h 21"/>
                    <a:gd name="T14" fmla="*/ 3 w 21"/>
                    <a:gd name="T15" fmla="*/ 2 h 21"/>
                    <a:gd name="T16" fmla="*/ 0 w 21"/>
                    <a:gd name="T17" fmla="*/ 8 h 21"/>
                    <a:gd name="T18" fmla="*/ 0 w 21"/>
                    <a:gd name="T1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0" y="8"/>
                      </a:moveTo>
                      <a:cubicBezTo>
                        <a:pt x="4" y="9"/>
                        <a:pt x="7" y="11"/>
                        <a:pt x="11" y="12"/>
                      </a:cubicBezTo>
                      <a:cubicBezTo>
                        <a:pt x="10" y="14"/>
                        <a:pt x="9" y="16"/>
                        <a:pt x="8" y="18"/>
                      </a:cubicBezTo>
                      <a:cubicBezTo>
                        <a:pt x="10" y="19"/>
                        <a:pt x="12" y="20"/>
                        <a:pt x="14" y="21"/>
                      </a:cubicBezTo>
                      <a:cubicBezTo>
                        <a:pt x="16" y="14"/>
                        <a:pt x="19" y="8"/>
                        <a:pt x="21" y="2"/>
                      </a:cubicBezTo>
                      <a:cubicBezTo>
                        <a:pt x="20" y="1"/>
                        <a:pt x="18" y="1"/>
                        <a:pt x="16" y="0"/>
                      </a:cubicBezTo>
                      <a:cubicBezTo>
                        <a:pt x="15" y="2"/>
                        <a:pt x="14" y="4"/>
                        <a:pt x="13" y="6"/>
                      </a:cubicBezTo>
                      <a:cubicBezTo>
                        <a:pt x="10" y="5"/>
                        <a:pt x="6" y="3"/>
                        <a:pt x="3" y="2"/>
                      </a:cubicBezTo>
                      <a:cubicBezTo>
                        <a:pt x="2" y="4"/>
                        <a:pt x="1" y="6"/>
                        <a:pt x="0" y="8"/>
                      </a:cubicBezTo>
                      <a:cubicBezTo>
                        <a:pt x="0" y="8"/>
                        <a:pt x="0" y="8"/>
                        <a:pt x="0" y="8"/>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58" name="Freeform 66"/>
                <p:cNvSpPr>
                  <a:spLocks/>
                </p:cNvSpPr>
                <p:nvPr/>
              </p:nvSpPr>
              <p:spPr bwMode="auto">
                <a:xfrm>
                  <a:off x="6080538" y="4852998"/>
                  <a:ext cx="48395" cy="38129"/>
                </a:xfrm>
                <a:custGeom>
                  <a:avLst/>
                  <a:gdLst>
                    <a:gd name="T0" fmla="*/ 12 w 14"/>
                    <a:gd name="T1" fmla="*/ 11 h 11"/>
                    <a:gd name="T2" fmla="*/ 14 w 14"/>
                    <a:gd name="T3" fmla="*/ 5 h 11"/>
                    <a:gd name="T4" fmla="*/ 3 w 14"/>
                    <a:gd name="T5" fmla="*/ 0 h 11"/>
                    <a:gd name="T6" fmla="*/ 0 w 14"/>
                    <a:gd name="T7" fmla="*/ 6 h 11"/>
                    <a:gd name="T8" fmla="*/ 0 w 14"/>
                    <a:gd name="T9" fmla="*/ 6 h 11"/>
                    <a:gd name="T10" fmla="*/ 12 w 14"/>
                    <a:gd name="T11" fmla="*/ 11 h 11"/>
                    <a:gd name="T12" fmla="*/ 12 w 1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4" h="11">
                      <a:moveTo>
                        <a:pt x="12" y="11"/>
                      </a:moveTo>
                      <a:cubicBezTo>
                        <a:pt x="13" y="9"/>
                        <a:pt x="13" y="7"/>
                        <a:pt x="14" y="5"/>
                      </a:cubicBezTo>
                      <a:cubicBezTo>
                        <a:pt x="10" y="3"/>
                        <a:pt x="7" y="2"/>
                        <a:pt x="3" y="0"/>
                      </a:cubicBezTo>
                      <a:cubicBezTo>
                        <a:pt x="2" y="2"/>
                        <a:pt x="1" y="4"/>
                        <a:pt x="0" y="6"/>
                      </a:cubicBezTo>
                      <a:cubicBezTo>
                        <a:pt x="0" y="6"/>
                        <a:pt x="0" y="6"/>
                        <a:pt x="0" y="6"/>
                      </a:cubicBezTo>
                      <a:cubicBezTo>
                        <a:pt x="4" y="8"/>
                        <a:pt x="8" y="9"/>
                        <a:pt x="12" y="11"/>
                      </a:cubicBezTo>
                      <a:cubicBezTo>
                        <a:pt x="12" y="11"/>
                        <a:pt x="12" y="11"/>
                        <a:pt x="12" y="11"/>
                      </a:cubicBezTo>
                    </a:path>
                  </a:pathLst>
                </a:custGeom>
                <a:solidFill>
                  <a:srgbClr val="0039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59" name="Freeform 67"/>
                <p:cNvSpPr>
                  <a:spLocks noEditPoints="1"/>
                </p:cNvSpPr>
                <p:nvPr/>
              </p:nvSpPr>
              <p:spPr bwMode="auto">
                <a:xfrm>
                  <a:off x="5533539" y="4690219"/>
                  <a:ext cx="837364" cy="821232"/>
                </a:xfrm>
                <a:custGeom>
                  <a:avLst/>
                  <a:gdLst>
                    <a:gd name="T0" fmla="*/ 75 w 242"/>
                    <a:gd name="T1" fmla="*/ 164 h 237"/>
                    <a:gd name="T2" fmla="*/ 118 w 242"/>
                    <a:gd name="T3" fmla="*/ 182 h 237"/>
                    <a:gd name="T4" fmla="*/ 118 w 242"/>
                    <a:gd name="T5" fmla="*/ 182 h 237"/>
                    <a:gd name="T6" fmla="*/ 75 w 242"/>
                    <a:gd name="T7" fmla="*/ 164 h 237"/>
                    <a:gd name="T8" fmla="*/ 84 w 242"/>
                    <a:gd name="T9" fmla="*/ 81 h 237"/>
                    <a:gd name="T10" fmla="*/ 89 w 242"/>
                    <a:gd name="T11" fmla="*/ 83 h 237"/>
                    <a:gd name="T12" fmla="*/ 76 w 242"/>
                    <a:gd name="T13" fmla="*/ 114 h 237"/>
                    <a:gd name="T14" fmla="*/ 76 w 242"/>
                    <a:gd name="T15" fmla="*/ 114 h 237"/>
                    <a:gd name="T16" fmla="*/ 82 w 242"/>
                    <a:gd name="T17" fmla="*/ 131 h 237"/>
                    <a:gd name="T18" fmla="*/ 75 w 242"/>
                    <a:gd name="T19" fmla="*/ 164 h 237"/>
                    <a:gd name="T20" fmla="*/ 75 w 242"/>
                    <a:gd name="T21" fmla="*/ 164 h 237"/>
                    <a:gd name="T22" fmla="*/ 69 w 242"/>
                    <a:gd name="T23" fmla="*/ 147 h 237"/>
                    <a:gd name="T24" fmla="*/ 76 w 242"/>
                    <a:gd name="T25" fmla="*/ 114 h 237"/>
                    <a:gd name="T26" fmla="*/ 76 w 242"/>
                    <a:gd name="T27" fmla="*/ 114 h 237"/>
                    <a:gd name="T28" fmla="*/ 76 w 242"/>
                    <a:gd name="T29" fmla="*/ 114 h 237"/>
                    <a:gd name="T30" fmla="*/ 110 w 242"/>
                    <a:gd name="T31" fmla="*/ 77 h 237"/>
                    <a:gd name="T32" fmla="*/ 100 w 242"/>
                    <a:gd name="T33" fmla="*/ 87 h 237"/>
                    <a:gd name="T34" fmla="*/ 89 w 242"/>
                    <a:gd name="T35" fmla="*/ 83 h 237"/>
                    <a:gd name="T36" fmla="*/ 102 w 242"/>
                    <a:gd name="T37" fmla="*/ 81 h 237"/>
                    <a:gd name="T38" fmla="*/ 121 w 242"/>
                    <a:gd name="T39" fmla="*/ 82 h 237"/>
                    <a:gd name="T40" fmla="*/ 129 w 242"/>
                    <a:gd name="T41" fmla="*/ 77 h 237"/>
                    <a:gd name="T42" fmla="*/ 129 w 242"/>
                    <a:gd name="T43" fmla="*/ 78 h 237"/>
                    <a:gd name="T44" fmla="*/ 143 w 242"/>
                    <a:gd name="T45" fmla="*/ 76 h 237"/>
                    <a:gd name="T46" fmla="*/ 158 w 242"/>
                    <a:gd name="T47" fmla="*/ 53 h 237"/>
                    <a:gd name="T48" fmla="*/ 158 w 242"/>
                    <a:gd name="T49" fmla="*/ 55 h 237"/>
                    <a:gd name="T50" fmla="*/ 130 w 242"/>
                    <a:gd name="T51" fmla="*/ 107 h 237"/>
                    <a:gd name="T52" fmla="*/ 129 w 242"/>
                    <a:gd name="T53" fmla="*/ 78 h 237"/>
                    <a:gd name="T54" fmla="*/ 132 w 242"/>
                    <a:gd name="T55" fmla="*/ 71 h 237"/>
                    <a:gd name="T56" fmla="*/ 161 w 242"/>
                    <a:gd name="T57" fmla="*/ 47 h 237"/>
                    <a:gd name="T58" fmla="*/ 170 w 242"/>
                    <a:gd name="T59" fmla="*/ 58 h 237"/>
                    <a:gd name="T60" fmla="*/ 170 w 242"/>
                    <a:gd name="T61" fmla="*/ 58 h 237"/>
                    <a:gd name="T62" fmla="*/ 152 w 242"/>
                    <a:gd name="T63" fmla="*/ 116 h 237"/>
                    <a:gd name="T64" fmla="*/ 157 w 242"/>
                    <a:gd name="T65" fmla="*/ 118 h 237"/>
                    <a:gd name="T66" fmla="*/ 160 w 242"/>
                    <a:gd name="T67" fmla="*/ 112 h 237"/>
                    <a:gd name="T68" fmla="*/ 161 w 242"/>
                    <a:gd name="T69" fmla="*/ 142 h 237"/>
                    <a:gd name="T70" fmla="*/ 145 w 242"/>
                    <a:gd name="T71" fmla="*/ 164 h 237"/>
                    <a:gd name="T72" fmla="*/ 129 w 242"/>
                    <a:gd name="T73" fmla="*/ 172 h 237"/>
                    <a:gd name="T74" fmla="*/ 118 w 242"/>
                    <a:gd name="T75" fmla="*/ 182 h 237"/>
                    <a:gd name="T76" fmla="*/ 119 w 242"/>
                    <a:gd name="T77" fmla="*/ 181 h 237"/>
                    <a:gd name="T78" fmla="*/ 131 w 242"/>
                    <a:gd name="T79" fmla="*/ 166 h 237"/>
                    <a:gd name="T80" fmla="*/ 147 w 242"/>
                    <a:gd name="T81" fmla="*/ 143 h 237"/>
                    <a:gd name="T82" fmla="*/ 163 w 242"/>
                    <a:gd name="T83" fmla="*/ 135 h 237"/>
                    <a:gd name="T84" fmla="*/ 157 w 242"/>
                    <a:gd name="T85" fmla="*/ 118 h 237"/>
                    <a:gd name="T86" fmla="*/ 157 w 242"/>
                    <a:gd name="T87" fmla="*/ 118 h 237"/>
                    <a:gd name="T88" fmla="*/ 147 w 242"/>
                    <a:gd name="T89" fmla="*/ 128 h 237"/>
                    <a:gd name="T90" fmla="*/ 169 w 242"/>
                    <a:gd name="T91" fmla="*/ 60 h 237"/>
                    <a:gd name="T92" fmla="*/ 170 w 242"/>
                    <a:gd name="T93" fmla="*/ 58 h 237"/>
                    <a:gd name="T94" fmla="*/ 170 w 242"/>
                    <a:gd name="T95" fmla="*/ 58 h 237"/>
                    <a:gd name="T96" fmla="*/ 158 w 242"/>
                    <a:gd name="T97" fmla="*/ 53 h 237"/>
                    <a:gd name="T98" fmla="*/ 121 w 242"/>
                    <a:gd name="T99" fmla="*/ 0 h 237"/>
                    <a:gd name="T100" fmla="*/ 120 w 242"/>
                    <a:gd name="T101" fmla="*/ 237 h 237"/>
                    <a:gd name="T102" fmla="*/ 242 w 242"/>
                    <a:gd name="T103" fmla="*/ 11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2" h="237">
                      <a:moveTo>
                        <a:pt x="75" y="164"/>
                      </a:moveTo>
                      <a:cubicBezTo>
                        <a:pt x="75" y="164"/>
                        <a:pt x="75" y="164"/>
                        <a:pt x="75" y="164"/>
                      </a:cubicBezTo>
                      <a:cubicBezTo>
                        <a:pt x="75" y="164"/>
                        <a:pt x="75" y="164"/>
                        <a:pt x="75" y="164"/>
                      </a:cubicBezTo>
                      <a:cubicBezTo>
                        <a:pt x="75" y="164"/>
                        <a:pt x="75" y="164"/>
                        <a:pt x="75" y="164"/>
                      </a:cubicBezTo>
                      <a:cubicBezTo>
                        <a:pt x="76" y="165"/>
                        <a:pt x="78" y="165"/>
                        <a:pt x="79" y="166"/>
                      </a:cubicBezTo>
                      <a:cubicBezTo>
                        <a:pt x="92" y="172"/>
                        <a:pt x="105" y="177"/>
                        <a:pt x="118" y="182"/>
                      </a:cubicBezTo>
                      <a:cubicBezTo>
                        <a:pt x="118" y="182"/>
                        <a:pt x="118" y="182"/>
                        <a:pt x="118" y="182"/>
                      </a:cubicBezTo>
                      <a:cubicBezTo>
                        <a:pt x="118" y="182"/>
                        <a:pt x="118" y="182"/>
                        <a:pt x="118" y="182"/>
                      </a:cubicBezTo>
                      <a:cubicBezTo>
                        <a:pt x="118" y="182"/>
                        <a:pt x="118" y="182"/>
                        <a:pt x="118" y="182"/>
                      </a:cubicBezTo>
                      <a:cubicBezTo>
                        <a:pt x="118" y="184"/>
                        <a:pt x="117" y="186"/>
                        <a:pt x="116" y="188"/>
                      </a:cubicBezTo>
                      <a:cubicBezTo>
                        <a:pt x="101" y="182"/>
                        <a:pt x="87" y="176"/>
                        <a:pt x="72" y="170"/>
                      </a:cubicBezTo>
                      <a:cubicBezTo>
                        <a:pt x="73" y="168"/>
                        <a:pt x="74" y="166"/>
                        <a:pt x="75" y="164"/>
                      </a:cubicBezTo>
                      <a:moveTo>
                        <a:pt x="76" y="114"/>
                      </a:moveTo>
                      <a:cubicBezTo>
                        <a:pt x="74" y="113"/>
                        <a:pt x="73" y="113"/>
                        <a:pt x="71" y="112"/>
                      </a:cubicBezTo>
                      <a:cubicBezTo>
                        <a:pt x="75" y="101"/>
                        <a:pt x="79" y="91"/>
                        <a:pt x="84" y="81"/>
                      </a:cubicBezTo>
                      <a:cubicBezTo>
                        <a:pt x="85" y="81"/>
                        <a:pt x="87" y="82"/>
                        <a:pt x="89" y="83"/>
                      </a:cubicBezTo>
                      <a:cubicBezTo>
                        <a:pt x="89" y="83"/>
                        <a:pt x="89" y="83"/>
                        <a:pt x="89" y="83"/>
                      </a:cubicBezTo>
                      <a:cubicBezTo>
                        <a:pt x="89" y="83"/>
                        <a:pt x="89" y="83"/>
                        <a:pt x="89" y="83"/>
                      </a:cubicBezTo>
                      <a:cubicBezTo>
                        <a:pt x="89" y="83"/>
                        <a:pt x="89" y="83"/>
                        <a:pt x="89" y="83"/>
                      </a:cubicBezTo>
                      <a:cubicBezTo>
                        <a:pt x="85" y="93"/>
                        <a:pt x="80" y="104"/>
                        <a:pt x="76" y="114"/>
                      </a:cubicBezTo>
                      <a:cubicBezTo>
                        <a:pt x="76" y="114"/>
                        <a:pt x="76" y="114"/>
                        <a:pt x="76" y="114"/>
                      </a:cubicBezTo>
                      <a:cubicBezTo>
                        <a:pt x="76" y="114"/>
                        <a:pt x="76" y="114"/>
                        <a:pt x="76" y="114"/>
                      </a:cubicBezTo>
                      <a:cubicBezTo>
                        <a:pt x="76" y="114"/>
                        <a:pt x="76" y="114"/>
                        <a:pt x="76" y="114"/>
                      </a:cubicBezTo>
                      <a:cubicBezTo>
                        <a:pt x="76" y="114"/>
                        <a:pt x="76" y="114"/>
                        <a:pt x="76" y="114"/>
                      </a:cubicBezTo>
                      <a:cubicBezTo>
                        <a:pt x="78" y="115"/>
                        <a:pt x="80" y="116"/>
                        <a:pt x="82" y="116"/>
                      </a:cubicBezTo>
                      <a:cubicBezTo>
                        <a:pt x="80" y="120"/>
                        <a:pt x="78" y="124"/>
                        <a:pt x="77" y="128"/>
                      </a:cubicBezTo>
                      <a:cubicBezTo>
                        <a:pt x="79" y="129"/>
                        <a:pt x="80" y="130"/>
                        <a:pt x="82" y="131"/>
                      </a:cubicBezTo>
                      <a:cubicBezTo>
                        <a:pt x="80" y="135"/>
                        <a:pt x="79" y="139"/>
                        <a:pt x="77" y="143"/>
                      </a:cubicBezTo>
                      <a:cubicBezTo>
                        <a:pt x="79" y="144"/>
                        <a:pt x="80" y="145"/>
                        <a:pt x="82" y="146"/>
                      </a:cubicBezTo>
                      <a:cubicBezTo>
                        <a:pt x="80" y="152"/>
                        <a:pt x="77" y="158"/>
                        <a:pt x="75" y="164"/>
                      </a:cubicBezTo>
                      <a:cubicBezTo>
                        <a:pt x="75" y="164"/>
                        <a:pt x="75" y="164"/>
                        <a:pt x="75" y="164"/>
                      </a:cubicBezTo>
                      <a:cubicBezTo>
                        <a:pt x="75" y="164"/>
                        <a:pt x="75" y="164"/>
                        <a:pt x="75" y="164"/>
                      </a:cubicBezTo>
                      <a:cubicBezTo>
                        <a:pt x="75" y="164"/>
                        <a:pt x="75" y="164"/>
                        <a:pt x="75" y="164"/>
                      </a:cubicBezTo>
                      <a:cubicBezTo>
                        <a:pt x="73" y="163"/>
                        <a:pt x="71" y="163"/>
                        <a:pt x="69" y="162"/>
                      </a:cubicBezTo>
                      <a:cubicBezTo>
                        <a:pt x="71" y="158"/>
                        <a:pt x="72" y="154"/>
                        <a:pt x="74" y="149"/>
                      </a:cubicBezTo>
                      <a:cubicBezTo>
                        <a:pt x="72" y="149"/>
                        <a:pt x="71" y="148"/>
                        <a:pt x="69" y="147"/>
                      </a:cubicBezTo>
                      <a:cubicBezTo>
                        <a:pt x="70" y="143"/>
                        <a:pt x="72" y="139"/>
                        <a:pt x="74" y="135"/>
                      </a:cubicBezTo>
                      <a:cubicBezTo>
                        <a:pt x="72" y="134"/>
                        <a:pt x="70" y="133"/>
                        <a:pt x="69" y="133"/>
                      </a:cubicBezTo>
                      <a:cubicBezTo>
                        <a:pt x="71" y="126"/>
                        <a:pt x="74" y="120"/>
                        <a:pt x="76" y="114"/>
                      </a:cubicBezTo>
                      <a:cubicBezTo>
                        <a:pt x="76" y="114"/>
                        <a:pt x="76" y="114"/>
                        <a:pt x="76" y="114"/>
                      </a:cubicBezTo>
                      <a:cubicBezTo>
                        <a:pt x="76" y="114"/>
                        <a:pt x="76" y="114"/>
                        <a:pt x="76" y="114"/>
                      </a:cubicBezTo>
                      <a:cubicBezTo>
                        <a:pt x="76" y="114"/>
                        <a:pt x="76" y="114"/>
                        <a:pt x="76" y="114"/>
                      </a:cubicBezTo>
                      <a:cubicBezTo>
                        <a:pt x="76" y="114"/>
                        <a:pt x="76" y="114"/>
                        <a:pt x="76" y="114"/>
                      </a:cubicBezTo>
                      <a:cubicBezTo>
                        <a:pt x="76" y="114"/>
                        <a:pt x="76" y="114"/>
                        <a:pt x="76" y="114"/>
                      </a:cubicBezTo>
                      <a:cubicBezTo>
                        <a:pt x="76" y="114"/>
                        <a:pt x="76" y="114"/>
                        <a:pt x="76" y="114"/>
                      </a:cubicBezTo>
                      <a:moveTo>
                        <a:pt x="102" y="81"/>
                      </a:moveTo>
                      <a:cubicBezTo>
                        <a:pt x="103" y="79"/>
                        <a:pt x="104" y="77"/>
                        <a:pt x="105" y="75"/>
                      </a:cubicBezTo>
                      <a:cubicBezTo>
                        <a:pt x="107" y="76"/>
                        <a:pt x="109" y="76"/>
                        <a:pt x="110" y="77"/>
                      </a:cubicBezTo>
                      <a:cubicBezTo>
                        <a:pt x="108" y="83"/>
                        <a:pt x="105" y="89"/>
                        <a:pt x="103" y="96"/>
                      </a:cubicBezTo>
                      <a:cubicBezTo>
                        <a:pt x="101" y="95"/>
                        <a:pt x="99" y="94"/>
                        <a:pt x="97" y="93"/>
                      </a:cubicBezTo>
                      <a:cubicBezTo>
                        <a:pt x="98" y="91"/>
                        <a:pt x="99" y="89"/>
                        <a:pt x="100" y="87"/>
                      </a:cubicBezTo>
                      <a:cubicBezTo>
                        <a:pt x="96" y="86"/>
                        <a:pt x="93" y="84"/>
                        <a:pt x="89" y="83"/>
                      </a:cubicBezTo>
                      <a:cubicBezTo>
                        <a:pt x="89" y="83"/>
                        <a:pt x="89" y="83"/>
                        <a:pt x="89" y="83"/>
                      </a:cubicBezTo>
                      <a:cubicBezTo>
                        <a:pt x="89" y="83"/>
                        <a:pt x="89" y="83"/>
                        <a:pt x="89" y="83"/>
                      </a:cubicBezTo>
                      <a:cubicBezTo>
                        <a:pt x="89" y="83"/>
                        <a:pt x="89" y="83"/>
                        <a:pt x="89" y="83"/>
                      </a:cubicBezTo>
                      <a:cubicBezTo>
                        <a:pt x="90" y="81"/>
                        <a:pt x="91" y="79"/>
                        <a:pt x="92" y="77"/>
                      </a:cubicBezTo>
                      <a:cubicBezTo>
                        <a:pt x="95" y="78"/>
                        <a:pt x="99" y="80"/>
                        <a:pt x="102" y="81"/>
                      </a:cubicBezTo>
                      <a:moveTo>
                        <a:pt x="119" y="102"/>
                      </a:moveTo>
                      <a:cubicBezTo>
                        <a:pt x="117" y="102"/>
                        <a:pt x="116" y="101"/>
                        <a:pt x="114" y="100"/>
                      </a:cubicBezTo>
                      <a:cubicBezTo>
                        <a:pt x="116" y="94"/>
                        <a:pt x="119" y="88"/>
                        <a:pt x="121" y="82"/>
                      </a:cubicBezTo>
                      <a:cubicBezTo>
                        <a:pt x="118" y="80"/>
                        <a:pt x="114" y="79"/>
                        <a:pt x="111" y="77"/>
                      </a:cubicBezTo>
                      <a:cubicBezTo>
                        <a:pt x="111" y="75"/>
                        <a:pt x="112" y="73"/>
                        <a:pt x="113" y="71"/>
                      </a:cubicBezTo>
                      <a:cubicBezTo>
                        <a:pt x="118" y="73"/>
                        <a:pt x="124" y="75"/>
                        <a:pt x="129" y="77"/>
                      </a:cubicBezTo>
                      <a:cubicBezTo>
                        <a:pt x="129" y="78"/>
                        <a:pt x="129" y="78"/>
                        <a:pt x="129" y="78"/>
                      </a:cubicBezTo>
                      <a:cubicBezTo>
                        <a:pt x="129" y="78"/>
                        <a:pt x="129" y="78"/>
                        <a:pt x="129" y="78"/>
                      </a:cubicBezTo>
                      <a:cubicBezTo>
                        <a:pt x="129" y="78"/>
                        <a:pt x="129" y="78"/>
                        <a:pt x="129" y="78"/>
                      </a:cubicBezTo>
                      <a:cubicBezTo>
                        <a:pt x="129" y="78"/>
                        <a:pt x="129" y="78"/>
                        <a:pt x="129" y="78"/>
                      </a:cubicBezTo>
                      <a:cubicBezTo>
                        <a:pt x="126" y="86"/>
                        <a:pt x="123" y="94"/>
                        <a:pt x="119" y="102"/>
                      </a:cubicBezTo>
                      <a:moveTo>
                        <a:pt x="143" y="76"/>
                      </a:moveTo>
                      <a:cubicBezTo>
                        <a:pt x="146" y="68"/>
                        <a:pt x="150" y="59"/>
                        <a:pt x="153" y="51"/>
                      </a:cubicBezTo>
                      <a:cubicBezTo>
                        <a:pt x="155" y="52"/>
                        <a:pt x="157" y="52"/>
                        <a:pt x="158" y="53"/>
                      </a:cubicBezTo>
                      <a:cubicBezTo>
                        <a:pt x="158" y="53"/>
                        <a:pt x="158" y="53"/>
                        <a:pt x="158" y="53"/>
                      </a:cubicBezTo>
                      <a:cubicBezTo>
                        <a:pt x="158" y="53"/>
                        <a:pt x="158" y="53"/>
                        <a:pt x="158" y="53"/>
                      </a:cubicBezTo>
                      <a:cubicBezTo>
                        <a:pt x="158" y="53"/>
                        <a:pt x="158" y="53"/>
                        <a:pt x="158" y="53"/>
                      </a:cubicBezTo>
                      <a:cubicBezTo>
                        <a:pt x="158" y="54"/>
                        <a:pt x="158" y="54"/>
                        <a:pt x="158" y="55"/>
                      </a:cubicBezTo>
                      <a:cubicBezTo>
                        <a:pt x="151" y="72"/>
                        <a:pt x="143" y="90"/>
                        <a:pt x="136" y="107"/>
                      </a:cubicBezTo>
                      <a:cubicBezTo>
                        <a:pt x="136" y="108"/>
                        <a:pt x="136" y="109"/>
                        <a:pt x="135" y="109"/>
                      </a:cubicBezTo>
                      <a:cubicBezTo>
                        <a:pt x="134" y="108"/>
                        <a:pt x="132" y="108"/>
                        <a:pt x="130" y="107"/>
                      </a:cubicBezTo>
                      <a:cubicBezTo>
                        <a:pt x="133" y="99"/>
                        <a:pt x="137" y="91"/>
                        <a:pt x="140" y="82"/>
                      </a:cubicBezTo>
                      <a:cubicBezTo>
                        <a:pt x="136" y="81"/>
                        <a:pt x="133" y="79"/>
                        <a:pt x="129" y="78"/>
                      </a:cubicBezTo>
                      <a:cubicBezTo>
                        <a:pt x="129" y="78"/>
                        <a:pt x="129" y="78"/>
                        <a:pt x="129" y="78"/>
                      </a:cubicBezTo>
                      <a:cubicBezTo>
                        <a:pt x="129" y="78"/>
                        <a:pt x="129" y="78"/>
                        <a:pt x="129" y="78"/>
                      </a:cubicBezTo>
                      <a:cubicBezTo>
                        <a:pt x="129" y="78"/>
                        <a:pt x="129" y="78"/>
                        <a:pt x="129" y="78"/>
                      </a:cubicBezTo>
                      <a:cubicBezTo>
                        <a:pt x="130" y="76"/>
                        <a:pt x="131" y="74"/>
                        <a:pt x="132" y="71"/>
                      </a:cubicBezTo>
                      <a:cubicBezTo>
                        <a:pt x="136" y="73"/>
                        <a:pt x="139" y="74"/>
                        <a:pt x="143" y="76"/>
                      </a:cubicBezTo>
                      <a:moveTo>
                        <a:pt x="158" y="53"/>
                      </a:moveTo>
                      <a:cubicBezTo>
                        <a:pt x="159" y="51"/>
                        <a:pt x="160" y="49"/>
                        <a:pt x="161" y="47"/>
                      </a:cubicBezTo>
                      <a:cubicBezTo>
                        <a:pt x="165" y="49"/>
                        <a:pt x="168" y="50"/>
                        <a:pt x="172" y="52"/>
                      </a:cubicBezTo>
                      <a:cubicBezTo>
                        <a:pt x="171" y="54"/>
                        <a:pt x="171" y="56"/>
                        <a:pt x="170" y="58"/>
                      </a:cubicBezTo>
                      <a:cubicBezTo>
                        <a:pt x="170" y="58"/>
                        <a:pt x="170" y="58"/>
                        <a:pt x="170" y="58"/>
                      </a:cubicBezTo>
                      <a:cubicBezTo>
                        <a:pt x="170" y="58"/>
                        <a:pt x="170" y="58"/>
                        <a:pt x="170" y="58"/>
                      </a:cubicBezTo>
                      <a:cubicBezTo>
                        <a:pt x="170" y="58"/>
                        <a:pt x="170" y="58"/>
                        <a:pt x="170" y="58"/>
                      </a:cubicBezTo>
                      <a:cubicBezTo>
                        <a:pt x="170" y="58"/>
                        <a:pt x="170" y="58"/>
                        <a:pt x="170" y="58"/>
                      </a:cubicBezTo>
                      <a:cubicBezTo>
                        <a:pt x="170" y="58"/>
                        <a:pt x="170" y="58"/>
                        <a:pt x="170" y="58"/>
                      </a:cubicBezTo>
                      <a:cubicBezTo>
                        <a:pt x="171" y="59"/>
                        <a:pt x="173" y="59"/>
                        <a:pt x="175" y="60"/>
                      </a:cubicBezTo>
                      <a:cubicBezTo>
                        <a:pt x="167" y="79"/>
                        <a:pt x="160" y="97"/>
                        <a:pt x="152" y="116"/>
                      </a:cubicBezTo>
                      <a:cubicBezTo>
                        <a:pt x="154" y="117"/>
                        <a:pt x="156" y="117"/>
                        <a:pt x="157" y="118"/>
                      </a:cubicBezTo>
                      <a:cubicBezTo>
                        <a:pt x="157" y="118"/>
                        <a:pt x="157" y="118"/>
                        <a:pt x="157" y="118"/>
                      </a:cubicBezTo>
                      <a:cubicBezTo>
                        <a:pt x="157" y="118"/>
                        <a:pt x="157" y="118"/>
                        <a:pt x="157" y="118"/>
                      </a:cubicBezTo>
                      <a:cubicBezTo>
                        <a:pt x="157" y="118"/>
                        <a:pt x="157" y="118"/>
                        <a:pt x="157" y="118"/>
                      </a:cubicBezTo>
                      <a:cubicBezTo>
                        <a:pt x="157" y="118"/>
                        <a:pt x="157" y="118"/>
                        <a:pt x="157" y="118"/>
                      </a:cubicBezTo>
                      <a:cubicBezTo>
                        <a:pt x="158" y="116"/>
                        <a:pt x="159" y="114"/>
                        <a:pt x="160" y="112"/>
                      </a:cubicBezTo>
                      <a:cubicBezTo>
                        <a:pt x="165" y="114"/>
                        <a:pt x="171" y="117"/>
                        <a:pt x="176" y="119"/>
                      </a:cubicBezTo>
                      <a:cubicBezTo>
                        <a:pt x="173" y="127"/>
                        <a:pt x="169" y="135"/>
                        <a:pt x="166" y="144"/>
                      </a:cubicBezTo>
                      <a:cubicBezTo>
                        <a:pt x="164" y="143"/>
                        <a:pt x="162" y="142"/>
                        <a:pt x="161" y="142"/>
                      </a:cubicBezTo>
                      <a:cubicBezTo>
                        <a:pt x="159" y="146"/>
                        <a:pt x="157" y="150"/>
                        <a:pt x="155" y="154"/>
                      </a:cubicBezTo>
                      <a:cubicBezTo>
                        <a:pt x="154" y="153"/>
                        <a:pt x="152" y="153"/>
                        <a:pt x="150" y="152"/>
                      </a:cubicBezTo>
                      <a:cubicBezTo>
                        <a:pt x="148" y="156"/>
                        <a:pt x="147" y="160"/>
                        <a:pt x="145" y="164"/>
                      </a:cubicBezTo>
                      <a:cubicBezTo>
                        <a:pt x="143" y="163"/>
                        <a:pt x="141" y="163"/>
                        <a:pt x="139" y="162"/>
                      </a:cubicBezTo>
                      <a:cubicBezTo>
                        <a:pt x="138" y="166"/>
                        <a:pt x="136" y="170"/>
                        <a:pt x="134" y="174"/>
                      </a:cubicBezTo>
                      <a:cubicBezTo>
                        <a:pt x="132" y="174"/>
                        <a:pt x="131" y="173"/>
                        <a:pt x="129" y="172"/>
                      </a:cubicBezTo>
                      <a:cubicBezTo>
                        <a:pt x="127" y="176"/>
                        <a:pt x="125" y="180"/>
                        <a:pt x="124" y="185"/>
                      </a:cubicBezTo>
                      <a:cubicBezTo>
                        <a:pt x="122" y="184"/>
                        <a:pt x="120" y="183"/>
                        <a:pt x="118" y="182"/>
                      </a:cubicBezTo>
                      <a:cubicBezTo>
                        <a:pt x="118" y="182"/>
                        <a:pt x="118" y="182"/>
                        <a:pt x="118" y="182"/>
                      </a:cubicBezTo>
                      <a:cubicBezTo>
                        <a:pt x="118" y="182"/>
                        <a:pt x="118" y="182"/>
                        <a:pt x="118" y="182"/>
                      </a:cubicBezTo>
                      <a:cubicBezTo>
                        <a:pt x="118" y="182"/>
                        <a:pt x="118" y="182"/>
                        <a:pt x="118" y="182"/>
                      </a:cubicBezTo>
                      <a:cubicBezTo>
                        <a:pt x="119" y="182"/>
                        <a:pt x="119" y="182"/>
                        <a:pt x="119" y="181"/>
                      </a:cubicBezTo>
                      <a:cubicBezTo>
                        <a:pt x="121" y="176"/>
                        <a:pt x="123" y="170"/>
                        <a:pt x="125" y="165"/>
                      </a:cubicBezTo>
                      <a:cubicBezTo>
                        <a:pt x="126" y="164"/>
                        <a:pt x="126" y="164"/>
                        <a:pt x="126" y="164"/>
                      </a:cubicBezTo>
                      <a:cubicBezTo>
                        <a:pt x="128" y="164"/>
                        <a:pt x="130" y="165"/>
                        <a:pt x="131" y="166"/>
                      </a:cubicBezTo>
                      <a:cubicBezTo>
                        <a:pt x="133" y="162"/>
                        <a:pt x="135" y="158"/>
                        <a:pt x="137" y="153"/>
                      </a:cubicBezTo>
                      <a:cubicBezTo>
                        <a:pt x="138" y="154"/>
                        <a:pt x="140" y="155"/>
                        <a:pt x="142" y="156"/>
                      </a:cubicBezTo>
                      <a:cubicBezTo>
                        <a:pt x="144" y="151"/>
                        <a:pt x="145" y="147"/>
                        <a:pt x="147" y="143"/>
                      </a:cubicBezTo>
                      <a:cubicBezTo>
                        <a:pt x="149" y="144"/>
                        <a:pt x="151" y="145"/>
                        <a:pt x="153" y="145"/>
                      </a:cubicBezTo>
                      <a:cubicBezTo>
                        <a:pt x="154" y="141"/>
                        <a:pt x="156" y="137"/>
                        <a:pt x="158" y="133"/>
                      </a:cubicBezTo>
                      <a:cubicBezTo>
                        <a:pt x="160" y="134"/>
                        <a:pt x="161" y="134"/>
                        <a:pt x="163" y="135"/>
                      </a:cubicBezTo>
                      <a:cubicBezTo>
                        <a:pt x="165" y="131"/>
                        <a:pt x="167" y="127"/>
                        <a:pt x="168" y="123"/>
                      </a:cubicBezTo>
                      <a:cubicBezTo>
                        <a:pt x="167" y="122"/>
                        <a:pt x="167" y="122"/>
                        <a:pt x="166" y="122"/>
                      </a:cubicBezTo>
                      <a:cubicBezTo>
                        <a:pt x="163" y="121"/>
                        <a:pt x="160" y="119"/>
                        <a:pt x="157" y="118"/>
                      </a:cubicBezTo>
                      <a:cubicBezTo>
                        <a:pt x="157" y="118"/>
                        <a:pt x="157" y="118"/>
                        <a:pt x="157" y="118"/>
                      </a:cubicBezTo>
                      <a:cubicBezTo>
                        <a:pt x="157" y="118"/>
                        <a:pt x="157" y="118"/>
                        <a:pt x="157" y="118"/>
                      </a:cubicBezTo>
                      <a:cubicBezTo>
                        <a:pt x="157" y="118"/>
                        <a:pt x="157" y="118"/>
                        <a:pt x="157" y="118"/>
                      </a:cubicBezTo>
                      <a:cubicBezTo>
                        <a:pt x="156" y="120"/>
                        <a:pt x="156" y="122"/>
                        <a:pt x="155" y="125"/>
                      </a:cubicBezTo>
                      <a:cubicBezTo>
                        <a:pt x="153" y="124"/>
                        <a:pt x="151" y="123"/>
                        <a:pt x="149" y="122"/>
                      </a:cubicBezTo>
                      <a:cubicBezTo>
                        <a:pt x="148" y="125"/>
                        <a:pt x="148" y="126"/>
                        <a:pt x="147" y="128"/>
                      </a:cubicBezTo>
                      <a:cubicBezTo>
                        <a:pt x="145" y="128"/>
                        <a:pt x="143" y="127"/>
                        <a:pt x="141" y="126"/>
                      </a:cubicBezTo>
                      <a:cubicBezTo>
                        <a:pt x="142" y="124"/>
                        <a:pt x="143" y="122"/>
                        <a:pt x="144" y="120"/>
                      </a:cubicBezTo>
                      <a:cubicBezTo>
                        <a:pt x="152" y="100"/>
                        <a:pt x="160" y="80"/>
                        <a:pt x="169" y="60"/>
                      </a:cubicBezTo>
                      <a:cubicBezTo>
                        <a:pt x="169" y="59"/>
                        <a:pt x="169" y="59"/>
                        <a:pt x="170" y="58"/>
                      </a:cubicBezTo>
                      <a:cubicBezTo>
                        <a:pt x="170" y="58"/>
                        <a:pt x="170" y="58"/>
                        <a:pt x="170" y="58"/>
                      </a:cubicBezTo>
                      <a:cubicBezTo>
                        <a:pt x="170" y="58"/>
                        <a:pt x="170" y="58"/>
                        <a:pt x="170" y="58"/>
                      </a:cubicBezTo>
                      <a:cubicBezTo>
                        <a:pt x="170" y="58"/>
                        <a:pt x="170" y="58"/>
                        <a:pt x="170" y="58"/>
                      </a:cubicBezTo>
                      <a:cubicBezTo>
                        <a:pt x="170" y="58"/>
                        <a:pt x="170" y="58"/>
                        <a:pt x="170" y="58"/>
                      </a:cubicBezTo>
                      <a:cubicBezTo>
                        <a:pt x="170" y="58"/>
                        <a:pt x="170" y="58"/>
                        <a:pt x="170" y="58"/>
                      </a:cubicBezTo>
                      <a:cubicBezTo>
                        <a:pt x="170" y="58"/>
                        <a:pt x="170" y="58"/>
                        <a:pt x="170" y="58"/>
                      </a:cubicBezTo>
                      <a:cubicBezTo>
                        <a:pt x="166" y="56"/>
                        <a:pt x="162" y="55"/>
                        <a:pt x="158" y="53"/>
                      </a:cubicBezTo>
                      <a:cubicBezTo>
                        <a:pt x="158" y="53"/>
                        <a:pt x="158" y="53"/>
                        <a:pt x="158" y="53"/>
                      </a:cubicBezTo>
                      <a:cubicBezTo>
                        <a:pt x="158" y="53"/>
                        <a:pt x="158" y="53"/>
                        <a:pt x="158" y="53"/>
                      </a:cubicBezTo>
                      <a:cubicBezTo>
                        <a:pt x="158" y="53"/>
                        <a:pt x="158" y="53"/>
                        <a:pt x="158" y="53"/>
                      </a:cubicBezTo>
                      <a:moveTo>
                        <a:pt x="121" y="0"/>
                      </a:moveTo>
                      <a:cubicBezTo>
                        <a:pt x="120" y="0"/>
                        <a:pt x="120" y="0"/>
                        <a:pt x="120" y="0"/>
                      </a:cubicBezTo>
                      <a:cubicBezTo>
                        <a:pt x="54" y="0"/>
                        <a:pt x="0" y="53"/>
                        <a:pt x="0" y="118"/>
                      </a:cubicBezTo>
                      <a:cubicBezTo>
                        <a:pt x="0" y="183"/>
                        <a:pt x="53" y="236"/>
                        <a:pt x="120" y="237"/>
                      </a:cubicBezTo>
                      <a:cubicBezTo>
                        <a:pt x="122" y="237"/>
                        <a:pt x="122" y="237"/>
                        <a:pt x="122" y="237"/>
                      </a:cubicBezTo>
                      <a:cubicBezTo>
                        <a:pt x="188" y="236"/>
                        <a:pt x="241" y="184"/>
                        <a:pt x="242" y="119"/>
                      </a:cubicBezTo>
                      <a:cubicBezTo>
                        <a:pt x="242" y="117"/>
                        <a:pt x="242" y="117"/>
                        <a:pt x="242" y="117"/>
                      </a:cubicBezTo>
                      <a:cubicBezTo>
                        <a:pt x="241" y="52"/>
                        <a:pt x="188" y="0"/>
                        <a:pt x="121" y="0"/>
                      </a:cubicBezTo>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60" name="Freeform 68"/>
                <p:cNvSpPr>
                  <a:spLocks noEditPoints="1"/>
                </p:cNvSpPr>
                <p:nvPr/>
              </p:nvSpPr>
              <p:spPr bwMode="auto">
                <a:xfrm>
                  <a:off x="5941223" y="5077372"/>
                  <a:ext cx="200909" cy="253702"/>
                </a:xfrm>
                <a:custGeom>
                  <a:avLst/>
                  <a:gdLst>
                    <a:gd name="T0" fmla="*/ 0 w 58"/>
                    <a:gd name="T1" fmla="*/ 70 h 73"/>
                    <a:gd name="T2" fmla="*/ 0 w 58"/>
                    <a:gd name="T3" fmla="*/ 70 h 73"/>
                    <a:gd name="T4" fmla="*/ 0 w 58"/>
                    <a:gd name="T5" fmla="*/ 70 h 73"/>
                    <a:gd name="T6" fmla="*/ 0 w 58"/>
                    <a:gd name="T7" fmla="*/ 70 h 73"/>
                    <a:gd name="T8" fmla="*/ 39 w 58"/>
                    <a:gd name="T9" fmla="*/ 6 h 73"/>
                    <a:gd name="T10" fmla="*/ 39 w 58"/>
                    <a:gd name="T11" fmla="*/ 6 h 73"/>
                    <a:gd name="T12" fmla="*/ 39 w 58"/>
                    <a:gd name="T13" fmla="*/ 6 h 73"/>
                    <a:gd name="T14" fmla="*/ 39 w 58"/>
                    <a:gd name="T15" fmla="*/ 6 h 73"/>
                    <a:gd name="T16" fmla="*/ 39 w 58"/>
                    <a:gd name="T17" fmla="*/ 6 h 73"/>
                    <a:gd name="T18" fmla="*/ 39 w 58"/>
                    <a:gd name="T19" fmla="*/ 6 h 73"/>
                    <a:gd name="T20" fmla="*/ 39 w 58"/>
                    <a:gd name="T21" fmla="*/ 6 h 73"/>
                    <a:gd name="T22" fmla="*/ 42 w 58"/>
                    <a:gd name="T23" fmla="*/ 0 h 73"/>
                    <a:gd name="T24" fmla="*/ 39 w 58"/>
                    <a:gd name="T25" fmla="*/ 6 h 73"/>
                    <a:gd name="T26" fmla="*/ 48 w 58"/>
                    <a:gd name="T27" fmla="*/ 10 h 73"/>
                    <a:gd name="T28" fmla="*/ 50 w 58"/>
                    <a:gd name="T29" fmla="*/ 11 h 73"/>
                    <a:gd name="T30" fmla="*/ 45 w 58"/>
                    <a:gd name="T31" fmla="*/ 23 h 73"/>
                    <a:gd name="T32" fmla="*/ 40 w 58"/>
                    <a:gd name="T33" fmla="*/ 21 h 73"/>
                    <a:gd name="T34" fmla="*/ 35 w 58"/>
                    <a:gd name="T35" fmla="*/ 33 h 73"/>
                    <a:gd name="T36" fmla="*/ 29 w 58"/>
                    <a:gd name="T37" fmla="*/ 31 h 73"/>
                    <a:gd name="T38" fmla="*/ 24 w 58"/>
                    <a:gd name="T39" fmla="*/ 44 h 73"/>
                    <a:gd name="T40" fmla="*/ 19 w 58"/>
                    <a:gd name="T41" fmla="*/ 41 h 73"/>
                    <a:gd name="T42" fmla="*/ 13 w 58"/>
                    <a:gd name="T43" fmla="*/ 54 h 73"/>
                    <a:gd name="T44" fmla="*/ 8 w 58"/>
                    <a:gd name="T45" fmla="*/ 52 h 73"/>
                    <a:gd name="T46" fmla="*/ 7 w 58"/>
                    <a:gd name="T47" fmla="*/ 53 h 73"/>
                    <a:gd name="T48" fmla="*/ 1 w 58"/>
                    <a:gd name="T49" fmla="*/ 69 h 73"/>
                    <a:gd name="T50" fmla="*/ 0 w 58"/>
                    <a:gd name="T51" fmla="*/ 70 h 73"/>
                    <a:gd name="T52" fmla="*/ 6 w 58"/>
                    <a:gd name="T53" fmla="*/ 73 h 73"/>
                    <a:gd name="T54" fmla="*/ 11 w 58"/>
                    <a:gd name="T55" fmla="*/ 60 h 73"/>
                    <a:gd name="T56" fmla="*/ 16 w 58"/>
                    <a:gd name="T57" fmla="*/ 62 h 73"/>
                    <a:gd name="T58" fmla="*/ 21 w 58"/>
                    <a:gd name="T59" fmla="*/ 50 h 73"/>
                    <a:gd name="T60" fmla="*/ 27 w 58"/>
                    <a:gd name="T61" fmla="*/ 52 h 73"/>
                    <a:gd name="T62" fmla="*/ 32 w 58"/>
                    <a:gd name="T63" fmla="*/ 40 h 73"/>
                    <a:gd name="T64" fmla="*/ 37 w 58"/>
                    <a:gd name="T65" fmla="*/ 42 h 73"/>
                    <a:gd name="T66" fmla="*/ 43 w 58"/>
                    <a:gd name="T67" fmla="*/ 30 h 73"/>
                    <a:gd name="T68" fmla="*/ 48 w 58"/>
                    <a:gd name="T69" fmla="*/ 32 h 73"/>
                    <a:gd name="T70" fmla="*/ 58 w 58"/>
                    <a:gd name="T71" fmla="*/ 7 h 73"/>
                    <a:gd name="T72" fmla="*/ 42 w 58"/>
                    <a:gd name="T7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 h="73">
                      <a:moveTo>
                        <a:pt x="0" y="70"/>
                      </a:moveTo>
                      <a:cubicBezTo>
                        <a:pt x="0" y="70"/>
                        <a:pt x="0" y="70"/>
                        <a:pt x="0" y="70"/>
                      </a:cubicBezTo>
                      <a:cubicBezTo>
                        <a:pt x="0" y="70"/>
                        <a:pt x="0" y="70"/>
                        <a:pt x="0" y="70"/>
                      </a:cubicBezTo>
                      <a:cubicBezTo>
                        <a:pt x="0" y="70"/>
                        <a:pt x="0" y="70"/>
                        <a:pt x="0" y="70"/>
                      </a:cubicBezTo>
                      <a:moveTo>
                        <a:pt x="39" y="6"/>
                      </a:move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moveTo>
                        <a:pt x="42" y="0"/>
                      </a:moveTo>
                      <a:cubicBezTo>
                        <a:pt x="41" y="2"/>
                        <a:pt x="40" y="4"/>
                        <a:pt x="39" y="6"/>
                      </a:cubicBezTo>
                      <a:cubicBezTo>
                        <a:pt x="42" y="7"/>
                        <a:pt x="45" y="9"/>
                        <a:pt x="48" y="10"/>
                      </a:cubicBezTo>
                      <a:cubicBezTo>
                        <a:pt x="49" y="10"/>
                        <a:pt x="49" y="10"/>
                        <a:pt x="50" y="11"/>
                      </a:cubicBezTo>
                      <a:cubicBezTo>
                        <a:pt x="49" y="15"/>
                        <a:pt x="47" y="19"/>
                        <a:pt x="45" y="23"/>
                      </a:cubicBezTo>
                      <a:cubicBezTo>
                        <a:pt x="43" y="22"/>
                        <a:pt x="42" y="22"/>
                        <a:pt x="40" y="21"/>
                      </a:cubicBezTo>
                      <a:cubicBezTo>
                        <a:pt x="38" y="25"/>
                        <a:pt x="36" y="29"/>
                        <a:pt x="35" y="33"/>
                      </a:cubicBezTo>
                      <a:cubicBezTo>
                        <a:pt x="33" y="33"/>
                        <a:pt x="31" y="32"/>
                        <a:pt x="29" y="31"/>
                      </a:cubicBezTo>
                      <a:cubicBezTo>
                        <a:pt x="27" y="35"/>
                        <a:pt x="26" y="39"/>
                        <a:pt x="24" y="44"/>
                      </a:cubicBezTo>
                      <a:cubicBezTo>
                        <a:pt x="22" y="43"/>
                        <a:pt x="20" y="42"/>
                        <a:pt x="19" y="41"/>
                      </a:cubicBezTo>
                      <a:cubicBezTo>
                        <a:pt x="17" y="46"/>
                        <a:pt x="15" y="50"/>
                        <a:pt x="13" y="54"/>
                      </a:cubicBezTo>
                      <a:cubicBezTo>
                        <a:pt x="12" y="53"/>
                        <a:pt x="10" y="52"/>
                        <a:pt x="8" y="52"/>
                      </a:cubicBezTo>
                      <a:cubicBezTo>
                        <a:pt x="8" y="52"/>
                        <a:pt x="8" y="52"/>
                        <a:pt x="7" y="53"/>
                      </a:cubicBezTo>
                      <a:cubicBezTo>
                        <a:pt x="5" y="58"/>
                        <a:pt x="3" y="64"/>
                        <a:pt x="1" y="69"/>
                      </a:cubicBezTo>
                      <a:cubicBezTo>
                        <a:pt x="1" y="70"/>
                        <a:pt x="1" y="70"/>
                        <a:pt x="0" y="70"/>
                      </a:cubicBezTo>
                      <a:cubicBezTo>
                        <a:pt x="2" y="71"/>
                        <a:pt x="4" y="72"/>
                        <a:pt x="6" y="73"/>
                      </a:cubicBezTo>
                      <a:cubicBezTo>
                        <a:pt x="7" y="68"/>
                        <a:pt x="9" y="64"/>
                        <a:pt x="11" y="60"/>
                      </a:cubicBezTo>
                      <a:cubicBezTo>
                        <a:pt x="13" y="61"/>
                        <a:pt x="14" y="62"/>
                        <a:pt x="16" y="62"/>
                      </a:cubicBezTo>
                      <a:cubicBezTo>
                        <a:pt x="18" y="58"/>
                        <a:pt x="20" y="54"/>
                        <a:pt x="21" y="50"/>
                      </a:cubicBezTo>
                      <a:cubicBezTo>
                        <a:pt x="23" y="51"/>
                        <a:pt x="25" y="51"/>
                        <a:pt x="27" y="52"/>
                      </a:cubicBezTo>
                      <a:cubicBezTo>
                        <a:pt x="29" y="48"/>
                        <a:pt x="30" y="44"/>
                        <a:pt x="32" y="40"/>
                      </a:cubicBezTo>
                      <a:cubicBezTo>
                        <a:pt x="34" y="41"/>
                        <a:pt x="36" y="41"/>
                        <a:pt x="37" y="42"/>
                      </a:cubicBezTo>
                      <a:cubicBezTo>
                        <a:pt x="39" y="38"/>
                        <a:pt x="41" y="34"/>
                        <a:pt x="43" y="30"/>
                      </a:cubicBezTo>
                      <a:cubicBezTo>
                        <a:pt x="44" y="30"/>
                        <a:pt x="46" y="31"/>
                        <a:pt x="48" y="32"/>
                      </a:cubicBezTo>
                      <a:cubicBezTo>
                        <a:pt x="51" y="23"/>
                        <a:pt x="55" y="15"/>
                        <a:pt x="58" y="7"/>
                      </a:cubicBezTo>
                      <a:cubicBezTo>
                        <a:pt x="53" y="5"/>
                        <a:pt x="47" y="2"/>
                        <a:pt x="42"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1" name="Freeform 69"/>
                <p:cNvSpPr>
                  <a:spLocks noEditPoints="1"/>
                </p:cNvSpPr>
                <p:nvPr/>
              </p:nvSpPr>
              <p:spPr bwMode="auto">
                <a:xfrm>
                  <a:off x="6021878" y="4891127"/>
                  <a:ext cx="117319" cy="241970"/>
                </a:xfrm>
                <a:custGeom>
                  <a:avLst/>
                  <a:gdLst>
                    <a:gd name="T0" fmla="*/ 16 w 34"/>
                    <a:gd name="T1" fmla="*/ 60 h 70"/>
                    <a:gd name="T2" fmla="*/ 16 w 34"/>
                    <a:gd name="T3" fmla="*/ 60 h 70"/>
                    <a:gd name="T4" fmla="*/ 16 w 34"/>
                    <a:gd name="T5" fmla="*/ 60 h 70"/>
                    <a:gd name="T6" fmla="*/ 16 w 34"/>
                    <a:gd name="T7" fmla="*/ 60 h 70"/>
                    <a:gd name="T8" fmla="*/ 16 w 34"/>
                    <a:gd name="T9" fmla="*/ 60 h 70"/>
                    <a:gd name="T10" fmla="*/ 16 w 34"/>
                    <a:gd name="T11" fmla="*/ 60 h 70"/>
                    <a:gd name="T12" fmla="*/ 29 w 34"/>
                    <a:gd name="T13" fmla="*/ 0 h 70"/>
                    <a:gd name="T14" fmla="*/ 28 w 34"/>
                    <a:gd name="T15" fmla="*/ 2 h 70"/>
                    <a:gd name="T16" fmla="*/ 3 w 34"/>
                    <a:gd name="T17" fmla="*/ 62 h 70"/>
                    <a:gd name="T18" fmla="*/ 0 w 34"/>
                    <a:gd name="T19" fmla="*/ 68 h 70"/>
                    <a:gd name="T20" fmla="*/ 6 w 34"/>
                    <a:gd name="T21" fmla="*/ 70 h 70"/>
                    <a:gd name="T22" fmla="*/ 8 w 34"/>
                    <a:gd name="T23" fmla="*/ 64 h 70"/>
                    <a:gd name="T24" fmla="*/ 14 w 34"/>
                    <a:gd name="T25" fmla="*/ 67 h 70"/>
                    <a:gd name="T26" fmla="*/ 16 w 34"/>
                    <a:gd name="T27" fmla="*/ 60 h 70"/>
                    <a:gd name="T28" fmla="*/ 11 w 34"/>
                    <a:gd name="T29" fmla="*/ 58 h 70"/>
                    <a:gd name="T30" fmla="*/ 34 w 34"/>
                    <a:gd name="T31" fmla="*/ 2 h 70"/>
                    <a:gd name="T32" fmla="*/ 29 w 34"/>
                    <a:gd name="T33" fmla="*/ 0 h 70"/>
                    <a:gd name="T34" fmla="*/ 29 w 34"/>
                    <a:gd name="T35" fmla="*/ 0 h 70"/>
                    <a:gd name="T36" fmla="*/ 29 w 34"/>
                    <a:gd name="T37" fmla="*/ 0 h 70"/>
                    <a:gd name="T38" fmla="*/ 29 w 34"/>
                    <a:gd name="T39" fmla="*/ 0 h 70"/>
                    <a:gd name="T40" fmla="*/ 29 w 34"/>
                    <a:gd name="T41" fmla="*/ 0 h 70"/>
                    <a:gd name="T42" fmla="*/ 29 w 34"/>
                    <a:gd name="T43" fmla="*/ 0 h 70"/>
                    <a:gd name="T44" fmla="*/ 29 w 34"/>
                    <a:gd name="T45" fmla="*/ 0 h 70"/>
                    <a:gd name="T46" fmla="*/ 29 w 34"/>
                    <a:gd name="T47" fmla="*/ 0 h 70"/>
                    <a:gd name="T48" fmla="*/ 29 w 34"/>
                    <a:gd name="T49" fmla="*/ 0 h 70"/>
                    <a:gd name="T50" fmla="*/ 29 w 34"/>
                    <a:gd name="T5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 h="70">
                      <a:moveTo>
                        <a:pt x="16" y="60"/>
                      </a:moveTo>
                      <a:cubicBezTo>
                        <a:pt x="16" y="60"/>
                        <a:pt x="16" y="60"/>
                        <a:pt x="16" y="60"/>
                      </a:cubicBezTo>
                      <a:cubicBezTo>
                        <a:pt x="16" y="60"/>
                        <a:pt x="16" y="60"/>
                        <a:pt x="16" y="60"/>
                      </a:cubicBezTo>
                      <a:cubicBezTo>
                        <a:pt x="16" y="60"/>
                        <a:pt x="16" y="60"/>
                        <a:pt x="16" y="60"/>
                      </a:cubicBezTo>
                      <a:cubicBezTo>
                        <a:pt x="16" y="60"/>
                        <a:pt x="16" y="60"/>
                        <a:pt x="16" y="60"/>
                      </a:cubicBezTo>
                      <a:cubicBezTo>
                        <a:pt x="16" y="60"/>
                        <a:pt x="16" y="60"/>
                        <a:pt x="16" y="60"/>
                      </a:cubicBezTo>
                      <a:moveTo>
                        <a:pt x="29" y="0"/>
                      </a:moveTo>
                      <a:cubicBezTo>
                        <a:pt x="28" y="1"/>
                        <a:pt x="28" y="1"/>
                        <a:pt x="28" y="2"/>
                      </a:cubicBezTo>
                      <a:cubicBezTo>
                        <a:pt x="19" y="22"/>
                        <a:pt x="11" y="42"/>
                        <a:pt x="3" y="62"/>
                      </a:cubicBezTo>
                      <a:cubicBezTo>
                        <a:pt x="2" y="64"/>
                        <a:pt x="1" y="66"/>
                        <a:pt x="0" y="68"/>
                      </a:cubicBezTo>
                      <a:cubicBezTo>
                        <a:pt x="2" y="69"/>
                        <a:pt x="4" y="70"/>
                        <a:pt x="6" y="70"/>
                      </a:cubicBezTo>
                      <a:cubicBezTo>
                        <a:pt x="7" y="68"/>
                        <a:pt x="7" y="67"/>
                        <a:pt x="8" y="64"/>
                      </a:cubicBezTo>
                      <a:cubicBezTo>
                        <a:pt x="10" y="65"/>
                        <a:pt x="12" y="66"/>
                        <a:pt x="14" y="67"/>
                      </a:cubicBezTo>
                      <a:cubicBezTo>
                        <a:pt x="15" y="64"/>
                        <a:pt x="15" y="62"/>
                        <a:pt x="16" y="60"/>
                      </a:cubicBezTo>
                      <a:cubicBezTo>
                        <a:pt x="15" y="59"/>
                        <a:pt x="13" y="59"/>
                        <a:pt x="11" y="58"/>
                      </a:cubicBezTo>
                      <a:cubicBezTo>
                        <a:pt x="19" y="39"/>
                        <a:pt x="26" y="21"/>
                        <a:pt x="34" y="2"/>
                      </a:cubicBezTo>
                      <a:cubicBezTo>
                        <a:pt x="32" y="1"/>
                        <a:pt x="30" y="1"/>
                        <a:pt x="29" y="0"/>
                      </a:cubicBezTo>
                      <a:moveTo>
                        <a:pt x="29" y="0"/>
                      </a:moveTo>
                      <a:cubicBezTo>
                        <a:pt x="29" y="0"/>
                        <a:pt x="29" y="0"/>
                        <a:pt x="29" y="0"/>
                      </a:cubicBezTo>
                      <a:cubicBezTo>
                        <a:pt x="29" y="0"/>
                        <a:pt x="29" y="0"/>
                        <a:pt x="29" y="0"/>
                      </a:cubicBezTo>
                      <a:cubicBezTo>
                        <a:pt x="29" y="0"/>
                        <a:pt x="29" y="0"/>
                        <a:pt x="29" y="0"/>
                      </a:cubicBezTo>
                      <a:moveTo>
                        <a:pt x="29" y="0"/>
                      </a:moveTo>
                      <a:cubicBezTo>
                        <a:pt x="29" y="0"/>
                        <a:pt x="29" y="0"/>
                        <a:pt x="29" y="0"/>
                      </a:cubicBezTo>
                      <a:cubicBezTo>
                        <a:pt x="29" y="0"/>
                        <a:pt x="29" y="0"/>
                        <a:pt x="29" y="0"/>
                      </a:cubicBezTo>
                      <a:cubicBezTo>
                        <a:pt x="29" y="0"/>
                        <a:pt x="29" y="0"/>
                        <a:pt x="29" y="0"/>
                      </a:cubicBezTo>
                      <a:cubicBezTo>
                        <a:pt x="29" y="0"/>
                        <a:pt x="29" y="0"/>
                        <a:pt x="29"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2" name="Freeform 70"/>
                <p:cNvSpPr>
                  <a:spLocks noEditPoints="1"/>
                </p:cNvSpPr>
                <p:nvPr/>
              </p:nvSpPr>
              <p:spPr bwMode="auto">
                <a:xfrm>
                  <a:off x="5979352" y="4866198"/>
                  <a:ext cx="101188" cy="200909"/>
                </a:xfrm>
                <a:custGeom>
                  <a:avLst/>
                  <a:gdLst>
                    <a:gd name="T0" fmla="*/ 0 w 29"/>
                    <a:gd name="T1" fmla="*/ 27 h 58"/>
                    <a:gd name="T2" fmla="*/ 0 w 29"/>
                    <a:gd name="T3" fmla="*/ 27 h 58"/>
                    <a:gd name="T4" fmla="*/ 0 w 29"/>
                    <a:gd name="T5" fmla="*/ 27 h 58"/>
                    <a:gd name="T6" fmla="*/ 0 w 29"/>
                    <a:gd name="T7" fmla="*/ 27 h 58"/>
                    <a:gd name="T8" fmla="*/ 29 w 29"/>
                    <a:gd name="T9" fmla="*/ 2 h 58"/>
                    <a:gd name="T10" fmla="*/ 29 w 29"/>
                    <a:gd name="T11" fmla="*/ 2 h 58"/>
                    <a:gd name="T12" fmla="*/ 29 w 29"/>
                    <a:gd name="T13" fmla="*/ 2 h 58"/>
                    <a:gd name="T14" fmla="*/ 29 w 29"/>
                    <a:gd name="T15" fmla="*/ 2 h 58"/>
                    <a:gd name="T16" fmla="*/ 24 w 29"/>
                    <a:gd name="T17" fmla="*/ 0 h 58"/>
                    <a:gd name="T18" fmla="*/ 14 w 29"/>
                    <a:gd name="T19" fmla="*/ 25 h 58"/>
                    <a:gd name="T20" fmla="*/ 3 w 29"/>
                    <a:gd name="T21" fmla="*/ 20 h 58"/>
                    <a:gd name="T22" fmla="*/ 0 w 29"/>
                    <a:gd name="T23" fmla="*/ 27 h 58"/>
                    <a:gd name="T24" fmla="*/ 11 w 29"/>
                    <a:gd name="T25" fmla="*/ 31 h 58"/>
                    <a:gd name="T26" fmla="*/ 1 w 29"/>
                    <a:gd name="T27" fmla="*/ 56 h 58"/>
                    <a:gd name="T28" fmla="*/ 6 w 29"/>
                    <a:gd name="T29" fmla="*/ 58 h 58"/>
                    <a:gd name="T30" fmla="*/ 7 w 29"/>
                    <a:gd name="T31" fmla="*/ 56 h 58"/>
                    <a:gd name="T32" fmla="*/ 29 w 29"/>
                    <a:gd name="T33" fmla="*/ 4 h 58"/>
                    <a:gd name="T34" fmla="*/ 29 w 29"/>
                    <a:gd name="T35" fmla="*/ 2 h 58"/>
                    <a:gd name="T36" fmla="*/ 24 w 29"/>
                    <a:gd name="T3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58">
                      <a:moveTo>
                        <a:pt x="0" y="27"/>
                      </a:moveTo>
                      <a:cubicBezTo>
                        <a:pt x="0" y="27"/>
                        <a:pt x="0" y="27"/>
                        <a:pt x="0" y="27"/>
                      </a:cubicBezTo>
                      <a:cubicBezTo>
                        <a:pt x="0" y="27"/>
                        <a:pt x="0" y="27"/>
                        <a:pt x="0" y="27"/>
                      </a:cubicBezTo>
                      <a:cubicBezTo>
                        <a:pt x="0" y="27"/>
                        <a:pt x="0" y="27"/>
                        <a:pt x="0" y="27"/>
                      </a:cubicBezTo>
                      <a:moveTo>
                        <a:pt x="29" y="2"/>
                      </a:moveTo>
                      <a:cubicBezTo>
                        <a:pt x="29" y="2"/>
                        <a:pt x="29" y="2"/>
                        <a:pt x="29" y="2"/>
                      </a:cubicBezTo>
                      <a:cubicBezTo>
                        <a:pt x="29" y="2"/>
                        <a:pt x="29" y="2"/>
                        <a:pt x="29" y="2"/>
                      </a:cubicBezTo>
                      <a:cubicBezTo>
                        <a:pt x="29" y="2"/>
                        <a:pt x="29" y="2"/>
                        <a:pt x="29" y="2"/>
                      </a:cubicBezTo>
                      <a:moveTo>
                        <a:pt x="24" y="0"/>
                      </a:moveTo>
                      <a:cubicBezTo>
                        <a:pt x="21" y="8"/>
                        <a:pt x="17" y="17"/>
                        <a:pt x="14" y="25"/>
                      </a:cubicBezTo>
                      <a:cubicBezTo>
                        <a:pt x="10" y="23"/>
                        <a:pt x="7" y="22"/>
                        <a:pt x="3" y="20"/>
                      </a:cubicBezTo>
                      <a:cubicBezTo>
                        <a:pt x="2" y="23"/>
                        <a:pt x="1" y="25"/>
                        <a:pt x="0" y="27"/>
                      </a:cubicBezTo>
                      <a:cubicBezTo>
                        <a:pt x="4" y="28"/>
                        <a:pt x="7" y="30"/>
                        <a:pt x="11" y="31"/>
                      </a:cubicBezTo>
                      <a:cubicBezTo>
                        <a:pt x="8" y="40"/>
                        <a:pt x="4" y="48"/>
                        <a:pt x="1" y="56"/>
                      </a:cubicBezTo>
                      <a:cubicBezTo>
                        <a:pt x="3" y="57"/>
                        <a:pt x="5" y="57"/>
                        <a:pt x="6" y="58"/>
                      </a:cubicBezTo>
                      <a:cubicBezTo>
                        <a:pt x="7" y="58"/>
                        <a:pt x="7" y="57"/>
                        <a:pt x="7" y="56"/>
                      </a:cubicBezTo>
                      <a:cubicBezTo>
                        <a:pt x="14" y="39"/>
                        <a:pt x="22" y="21"/>
                        <a:pt x="29" y="4"/>
                      </a:cubicBezTo>
                      <a:cubicBezTo>
                        <a:pt x="29" y="3"/>
                        <a:pt x="29" y="3"/>
                        <a:pt x="29" y="2"/>
                      </a:cubicBezTo>
                      <a:cubicBezTo>
                        <a:pt x="28" y="1"/>
                        <a:pt x="26" y="1"/>
                        <a:pt x="24"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3" name="Freeform 71"/>
                <p:cNvSpPr>
                  <a:spLocks noEditPoints="1"/>
                </p:cNvSpPr>
                <p:nvPr/>
              </p:nvSpPr>
              <p:spPr bwMode="auto">
                <a:xfrm>
                  <a:off x="5772577" y="5084703"/>
                  <a:ext cx="43995" cy="173045"/>
                </a:xfrm>
                <a:custGeom>
                  <a:avLst/>
                  <a:gdLst>
                    <a:gd name="T0" fmla="*/ 6 w 13"/>
                    <a:gd name="T1" fmla="*/ 50 h 50"/>
                    <a:gd name="T2" fmla="*/ 6 w 13"/>
                    <a:gd name="T3" fmla="*/ 50 h 50"/>
                    <a:gd name="T4" fmla="*/ 6 w 13"/>
                    <a:gd name="T5" fmla="*/ 50 h 50"/>
                    <a:gd name="T6" fmla="*/ 6 w 13"/>
                    <a:gd name="T7" fmla="*/ 50 h 50"/>
                    <a:gd name="T8" fmla="*/ 7 w 13"/>
                    <a:gd name="T9" fmla="*/ 0 h 50"/>
                    <a:gd name="T10" fmla="*/ 0 w 13"/>
                    <a:gd name="T11" fmla="*/ 19 h 50"/>
                    <a:gd name="T12" fmla="*/ 5 w 13"/>
                    <a:gd name="T13" fmla="*/ 21 h 50"/>
                    <a:gd name="T14" fmla="*/ 0 w 13"/>
                    <a:gd name="T15" fmla="*/ 33 h 50"/>
                    <a:gd name="T16" fmla="*/ 5 w 13"/>
                    <a:gd name="T17" fmla="*/ 35 h 50"/>
                    <a:gd name="T18" fmla="*/ 0 w 13"/>
                    <a:gd name="T19" fmla="*/ 48 h 50"/>
                    <a:gd name="T20" fmla="*/ 6 w 13"/>
                    <a:gd name="T21" fmla="*/ 50 h 50"/>
                    <a:gd name="T22" fmla="*/ 13 w 13"/>
                    <a:gd name="T23" fmla="*/ 32 h 50"/>
                    <a:gd name="T24" fmla="*/ 8 w 13"/>
                    <a:gd name="T25" fmla="*/ 29 h 50"/>
                    <a:gd name="T26" fmla="*/ 13 w 13"/>
                    <a:gd name="T27" fmla="*/ 17 h 50"/>
                    <a:gd name="T28" fmla="*/ 8 w 13"/>
                    <a:gd name="T29" fmla="*/ 14 h 50"/>
                    <a:gd name="T30" fmla="*/ 13 w 13"/>
                    <a:gd name="T31" fmla="*/ 2 h 50"/>
                    <a:gd name="T32" fmla="*/ 7 w 13"/>
                    <a:gd name="T33" fmla="*/ 0 h 50"/>
                    <a:gd name="T34" fmla="*/ 7 w 13"/>
                    <a:gd name="T35" fmla="*/ 0 h 50"/>
                    <a:gd name="T36" fmla="*/ 7 w 13"/>
                    <a:gd name="T37" fmla="*/ 0 h 50"/>
                    <a:gd name="T38" fmla="*/ 7 w 13"/>
                    <a:gd name="T39" fmla="*/ 0 h 50"/>
                    <a:gd name="T40" fmla="*/ 7 w 13"/>
                    <a:gd name="T41" fmla="*/ 0 h 50"/>
                    <a:gd name="T42" fmla="*/ 7 w 13"/>
                    <a:gd name="T43" fmla="*/ 0 h 50"/>
                    <a:gd name="T44" fmla="*/ 7 w 13"/>
                    <a:gd name="T45" fmla="*/ 0 h 50"/>
                    <a:gd name="T46" fmla="*/ 7 w 13"/>
                    <a:gd name="T47" fmla="*/ 0 h 50"/>
                    <a:gd name="T48" fmla="*/ 7 w 13"/>
                    <a:gd name="T49" fmla="*/ 0 h 50"/>
                    <a:gd name="T50" fmla="*/ 7 w 13"/>
                    <a:gd name="T5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50">
                      <a:moveTo>
                        <a:pt x="6" y="50"/>
                      </a:moveTo>
                      <a:cubicBezTo>
                        <a:pt x="6" y="50"/>
                        <a:pt x="6" y="50"/>
                        <a:pt x="6" y="50"/>
                      </a:cubicBezTo>
                      <a:cubicBezTo>
                        <a:pt x="6" y="50"/>
                        <a:pt x="6" y="50"/>
                        <a:pt x="6" y="50"/>
                      </a:cubicBezTo>
                      <a:cubicBezTo>
                        <a:pt x="6" y="50"/>
                        <a:pt x="6" y="50"/>
                        <a:pt x="6" y="50"/>
                      </a:cubicBezTo>
                      <a:moveTo>
                        <a:pt x="7" y="0"/>
                      </a:moveTo>
                      <a:cubicBezTo>
                        <a:pt x="5" y="6"/>
                        <a:pt x="2" y="12"/>
                        <a:pt x="0" y="19"/>
                      </a:cubicBezTo>
                      <a:cubicBezTo>
                        <a:pt x="1" y="19"/>
                        <a:pt x="3" y="20"/>
                        <a:pt x="5" y="21"/>
                      </a:cubicBezTo>
                      <a:cubicBezTo>
                        <a:pt x="3" y="25"/>
                        <a:pt x="1" y="29"/>
                        <a:pt x="0" y="33"/>
                      </a:cubicBezTo>
                      <a:cubicBezTo>
                        <a:pt x="2" y="34"/>
                        <a:pt x="3" y="35"/>
                        <a:pt x="5" y="35"/>
                      </a:cubicBezTo>
                      <a:cubicBezTo>
                        <a:pt x="3" y="40"/>
                        <a:pt x="2" y="44"/>
                        <a:pt x="0" y="48"/>
                      </a:cubicBezTo>
                      <a:cubicBezTo>
                        <a:pt x="2" y="49"/>
                        <a:pt x="4" y="49"/>
                        <a:pt x="6" y="50"/>
                      </a:cubicBezTo>
                      <a:cubicBezTo>
                        <a:pt x="8" y="44"/>
                        <a:pt x="11" y="38"/>
                        <a:pt x="13" y="32"/>
                      </a:cubicBezTo>
                      <a:cubicBezTo>
                        <a:pt x="11" y="31"/>
                        <a:pt x="10" y="30"/>
                        <a:pt x="8" y="29"/>
                      </a:cubicBezTo>
                      <a:cubicBezTo>
                        <a:pt x="10" y="25"/>
                        <a:pt x="11" y="21"/>
                        <a:pt x="13" y="17"/>
                      </a:cubicBezTo>
                      <a:cubicBezTo>
                        <a:pt x="11" y="16"/>
                        <a:pt x="10" y="15"/>
                        <a:pt x="8" y="14"/>
                      </a:cubicBezTo>
                      <a:cubicBezTo>
                        <a:pt x="9" y="10"/>
                        <a:pt x="11" y="6"/>
                        <a:pt x="13" y="2"/>
                      </a:cubicBezTo>
                      <a:cubicBezTo>
                        <a:pt x="11" y="2"/>
                        <a:pt x="9" y="1"/>
                        <a:pt x="7" y="0"/>
                      </a:cubicBezTo>
                      <a:moveTo>
                        <a:pt x="7" y="0"/>
                      </a:moveTo>
                      <a:cubicBezTo>
                        <a:pt x="7" y="0"/>
                        <a:pt x="7" y="0"/>
                        <a:pt x="7" y="0"/>
                      </a:cubicBezTo>
                      <a:cubicBezTo>
                        <a:pt x="7" y="0"/>
                        <a:pt x="7" y="0"/>
                        <a:pt x="7" y="0"/>
                      </a:cubicBezTo>
                      <a:cubicBezTo>
                        <a:pt x="7" y="0"/>
                        <a:pt x="7" y="0"/>
                        <a:pt x="7" y="0"/>
                      </a:cubicBezTo>
                      <a:moveTo>
                        <a:pt x="7" y="0"/>
                      </a:moveTo>
                      <a:cubicBezTo>
                        <a:pt x="7" y="0"/>
                        <a:pt x="7" y="0"/>
                        <a:pt x="7" y="0"/>
                      </a:cubicBezTo>
                      <a:cubicBezTo>
                        <a:pt x="7" y="0"/>
                        <a:pt x="7" y="0"/>
                        <a:pt x="7" y="0"/>
                      </a:cubicBezTo>
                      <a:cubicBezTo>
                        <a:pt x="7" y="0"/>
                        <a:pt x="7" y="0"/>
                        <a:pt x="7" y="0"/>
                      </a:cubicBezTo>
                      <a:cubicBezTo>
                        <a:pt x="7" y="0"/>
                        <a:pt x="7" y="0"/>
                        <a:pt x="7"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4" name="Freeform 72"/>
                <p:cNvSpPr>
                  <a:spLocks noEditPoints="1"/>
                </p:cNvSpPr>
                <p:nvPr/>
              </p:nvSpPr>
              <p:spPr bwMode="auto">
                <a:xfrm>
                  <a:off x="5782842" y="5257748"/>
                  <a:ext cx="158380" cy="83590"/>
                </a:xfrm>
                <a:custGeom>
                  <a:avLst/>
                  <a:gdLst>
                    <a:gd name="T0" fmla="*/ 46 w 46"/>
                    <a:gd name="T1" fmla="*/ 18 h 24"/>
                    <a:gd name="T2" fmla="*/ 46 w 46"/>
                    <a:gd name="T3" fmla="*/ 18 h 24"/>
                    <a:gd name="T4" fmla="*/ 46 w 46"/>
                    <a:gd name="T5" fmla="*/ 18 h 24"/>
                    <a:gd name="T6" fmla="*/ 46 w 46"/>
                    <a:gd name="T7" fmla="*/ 18 h 24"/>
                    <a:gd name="T8" fmla="*/ 3 w 46"/>
                    <a:gd name="T9" fmla="*/ 0 h 24"/>
                    <a:gd name="T10" fmla="*/ 0 w 46"/>
                    <a:gd name="T11" fmla="*/ 6 h 24"/>
                    <a:gd name="T12" fmla="*/ 44 w 46"/>
                    <a:gd name="T13" fmla="*/ 24 h 24"/>
                    <a:gd name="T14" fmla="*/ 46 w 46"/>
                    <a:gd name="T15" fmla="*/ 18 h 24"/>
                    <a:gd name="T16" fmla="*/ 7 w 46"/>
                    <a:gd name="T17" fmla="*/ 2 h 24"/>
                    <a:gd name="T18" fmla="*/ 3 w 46"/>
                    <a:gd name="T19" fmla="*/ 0 h 24"/>
                    <a:gd name="T20" fmla="*/ 3 w 46"/>
                    <a:gd name="T21" fmla="*/ 0 h 24"/>
                    <a:gd name="T22" fmla="*/ 3 w 46"/>
                    <a:gd name="T23" fmla="*/ 0 h 24"/>
                    <a:gd name="T24" fmla="*/ 3 w 46"/>
                    <a:gd name="T25" fmla="*/ 0 h 24"/>
                    <a:gd name="T26" fmla="*/ 3 w 46"/>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4">
                      <a:moveTo>
                        <a:pt x="46" y="18"/>
                      </a:moveTo>
                      <a:cubicBezTo>
                        <a:pt x="46" y="18"/>
                        <a:pt x="46" y="18"/>
                        <a:pt x="46" y="18"/>
                      </a:cubicBezTo>
                      <a:cubicBezTo>
                        <a:pt x="46" y="18"/>
                        <a:pt x="46" y="18"/>
                        <a:pt x="46" y="18"/>
                      </a:cubicBezTo>
                      <a:cubicBezTo>
                        <a:pt x="46" y="18"/>
                        <a:pt x="46" y="18"/>
                        <a:pt x="46" y="18"/>
                      </a:cubicBezTo>
                      <a:moveTo>
                        <a:pt x="3" y="0"/>
                      </a:moveTo>
                      <a:cubicBezTo>
                        <a:pt x="2" y="2"/>
                        <a:pt x="1" y="4"/>
                        <a:pt x="0" y="6"/>
                      </a:cubicBezTo>
                      <a:cubicBezTo>
                        <a:pt x="15" y="12"/>
                        <a:pt x="29" y="18"/>
                        <a:pt x="44" y="24"/>
                      </a:cubicBezTo>
                      <a:cubicBezTo>
                        <a:pt x="45" y="22"/>
                        <a:pt x="46" y="20"/>
                        <a:pt x="46" y="18"/>
                      </a:cubicBezTo>
                      <a:cubicBezTo>
                        <a:pt x="33" y="13"/>
                        <a:pt x="20" y="8"/>
                        <a:pt x="7" y="2"/>
                      </a:cubicBezTo>
                      <a:cubicBezTo>
                        <a:pt x="6" y="1"/>
                        <a:pt x="4" y="1"/>
                        <a:pt x="3" y="0"/>
                      </a:cubicBezTo>
                      <a:moveTo>
                        <a:pt x="3" y="0"/>
                      </a:moveTo>
                      <a:cubicBezTo>
                        <a:pt x="3" y="0"/>
                        <a:pt x="3" y="0"/>
                        <a:pt x="3" y="0"/>
                      </a:cubicBezTo>
                      <a:cubicBezTo>
                        <a:pt x="3" y="0"/>
                        <a:pt x="3" y="0"/>
                        <a:pt x="3" y="0"/>
                      </a:cubicBezTo>
                      <a:cubicBezTo>
                        <a:pt x="3" y="0"/>
                        <a:pt x="3" y="0"/>
                        <a:pt x="3"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5" name="Freeform 73"/>
                <p:cNvSpPr>
                  <a:spLocks noEditPoints="1"/>
                </p:cNvSpPr>
                <p:nvPr/>
              </p:nvSpPr>
              <p:spPr bwMode="auto">
                <a:xfrm>
                  <a:off x="5917759" y="4936589"/>
                  <a:ext cx="61593" cy="107054"/>
                </a:xfrm>
                <a:custGeom>
                  <a:avLst/>
                  <a:gdLst>
                    <a:gd name="T0" fmla="*/ 18 w 18"/>
                    <a:gd name="T1" fmla="*/ 7 h 31"/>
                    <a:gd name="T2" fmla="*/ 18 w 18"/>
                    <a:gd name="T3" fmla="*/ 7 h 31"/>
                    <a:gd name="T4" fmla="*/ 18 w 18"/>
                    <a:gd name="T5" fmla="*/ 7 h 31"/>
                    <a:gd name="T6" fmla="*/ 18 w 18"/>
                    <a:gd name="T7" fmla="*/ 7 h 31"/>
                    <a:gd name="T8" fmla="*/ 2 w 18"/>
                    <a:gd name="T9" fmla="*/ 0 h 31"/>
                    <a:gd name="T10" fmla="*/ 0 w 18"/>
                    <a:gd name="T11" fmla="*/ 6 h 31"/>
                    <a:gd name="T12" fmla="*/ 10 w 18"/>
                    <a:gd name="T13" fmla="*/ 11 h 31"/>
                    <a:gd name="T14" fmla="*/ 3 w 18"/>
                    <a:gd name="T15" fmla="*/ 29 h 31"/>
                    <a:gd name="T16" fmla="*/ 8 w 18"/>
                    <a:gd name="T17" fmla="*/ 31 h 31"/>
                    <a:gd name="T18" fmla="*/ 18 w 18"/>
                    <a:gd name="T19" fmla="*/ 7 h 31"/>
                    <a:gd name="T20" fmla="*/ 18 w 18"/>
                    <a:gd name="T21" fmla="*/ 6 h 31"/>
                    <a:gd name="T22" fmla="*/ 2 w 18"/>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31">
                      <a:moveTo>
                        <a:pt x="18" y="7"/>
                      </a:moveTo>
                      <a:cubicBezTo>
                        <a:pt x="18" y="7"/>
                        <a:pt x="18" y="7"/>
                        <a:pt x="18" y="7"/>
                      </a:cubicBezTo>
                      <a:cubicBezTo>
                        <a:pt x="18" y="7"/>
                        <a:pt x="18" y="7"/>
                        <a:pt x="18" y="7"/>
                      </a:cubicBezTo>
                      <a:cubicBezTo>
                        <a:pt x="18" y="7"/>
                        <a:pt x="18" y="7"/>
                        <a:pt x="18" y="7"/>
                      </a:cubicBezTo>
                      <a:moveTo>
                        <a:pt x="2" y="0"/>
                      </a:moveTo>
                      <a:cubicBezTo>
                        <a:pt x="1" y="2"/>
                        <a:pt x="0" y="4"/>
                        <a:pt x="0" y="6"/>
                      </a:cubicBezTo>
                      <a:cubicBezTo>
                        <a:pt x="3" y="8"/>
                        <a:pt x="7" y="9"/>
                        <a:pt x="10" y="11"/>
                      </a:cubicBezTo>
                      <a:cubicBezTo>
                        <a:pt x="8" y="17"/>
                        <a:pt x="5" y="23"/>
                        <a:pt x="3" y="29"/>
                      </a:cubicBezTo>
                      <a:cubicBezTo>
                        <a:pt x="5" y="30"/>
                        <a:pt x="6" y="31"/>
                        <a:pt x="8" y="31"/>
                      </a:cubicBezTo>
                      <a:cubicBezTo>
                        <a:pt x="12" y="23"/>
                        <a:pt x="15" y="15"/>
                        <a:pt x="18" y="7"/>
                      </a:cubicBezTo>
                      <a:cubicBezTo>
                        <a:pt x="18" y="6"/>
                        <a:pt x="18" y="6"/>
                        <a:pt x="18" y="6"/>
                      </a:cubicBezTo>
                      <a:cubicBezTo>
                        <a:pt x="13" y="4"/>
                        <a:pt x="7" y="2"/>
                        <a:pt x="2"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6" name="Freeform 74"/>
                <p:cNvSpPr>
                  <a:spLocks noEditPoints="1"/>
                </p:cNvSpPr>
                <p:nvPr/>
              </p:nvSpPr>
              <p:spPr bwMode="auto">
                <a:xfrm>
                  <a:off x="5778442" y="4970317"/>
                  <a:ext cx="63060" cy="114386"/>
                </a:xfrm>
                <a:custGeom>
                  <a:avLst/>
                  <a:gdLst>
                    <a:gd name="T0" fmla="*/ 5 w 18"/>
                    <a:gd name="T1" fmla="*/ 33 h 33"/>
                    <a:gd name="T2" fmla="*/ 5 w 18"/>
                    <a:gd name="T3" fmla="*/ 33 h 33"/>
                    <a:gd name="T4" fmla="*/ 5 w 18"/>
                    <a:gd name="T5" fmla="*/ 33 h 33"/>
                    <a:gd name="T6" fmla="*/ 5 w 18"/>
                    <a:gd name="T7" fmla="*/ 33 h 33"/>
                    <a:gd name="T8" fmla="*/ 5 w 18"/>
                    <a:gd name="T9" fmla="*/ 33 h 33"/>
                    <a:gd name="T10" fmla="*/ 5 w 18"/>
                    <a:gd name="T11" fmla="*/ 33 h 33"/>
                    <a:gd name="T12" fmla="*/ 5 w 18"/>
                    <a:gd name="T13" fmla="*/ 33 h 33"/>
                    <a:gd name="T14" fmla="*/ 5 w 18"/>
                    <a:gd name="T15" fmla="*/ 33 h 33"/>
                    <a:gd name="T16" fmla="*/ 18 w 18"/>
                    <a:gd name="T17" fmla="*/ 2 h 33"/>
                    <a:gd name="T18" fmla="*/ 18 w 18"/>
                    <a:gd name="T19" fmla="*/ 2 h 33"/>
                    <a:gd name="T20" fmla="*/ 18 w 18"/>
                    <a:gd name="T21" fmla="*/ 2 h 33"/>
                    <a:gd name="T22" fmla="*/ 18 w 18"/>
                    <a:gd name="T23" fmla="*/ 2 h 33"/>
                    <a:gd name="T24" fmla="*/ 13 w 18"/>
                    <a:gd name="T25" fmla="*/ 0 h 33"/>
                    <a:gd name="T26" fmla="*/ 0 w 18"/>
                    <a:gd name="T27" fmla="*/ 31 h 33"/>
                    <a:gd name="T28" fmla="*/ 5 w 18"/>
                    <a:gd name="T29" fmla="*/ 33 h 33"/>
                    <a:gd name="T30" fmla="*/ 18 w 18"/>
                    <a:gd name="T31" fmla="*/ 2 h 33"/>
                    <a:gd name="T32" fmla="*/ 13 w 18"/>
                    <a:gd name="T3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33">
                      <a:moveTo>
                        <a:pt x="5" y="33"/>
                      </a:moveTo>
                      <a:cubicBezTo>
                        <a:pt x="5" y="33"/>
                        <a:pt x="5" y="33"/>
                        <a:pt x="5" y="33"/>
                      </a:cubicBezTo>
                      <a:cubicBezTo>
                        <a:pt x="5" y="33"/>
                        <a:pt x="5" y="33"/>
                        <a:pt x="5" y="33"/>
                      </a:cubicBezTo>
                      <a:cubicBezTo>
                        <a:pt x="5" y="33"/>
                        <a:pt x="5" y="33"/>
                        <a:pt x="5" y="33"/>
                      </a:cubicBezTo>
                      <a:cubicBezTo>
                        <a:pt x="5" y="33"/>
                        <a:pt x="5" y="33"/>
                        <a:pt x="5" y="33"/>
                      </a:cubicBezTo>
                      <a:cubicBezTo>
                        <a:pt x="5" y="33"/>
                        <a:pt x="5" y="33"/>
                        <a:pt x="5" y="33"/>
                      </a:cubicBezTo>
                      <a:cubicBezTo>
                        <a:pt x="5" y="33"/>
                        <a:pt x="5" y="33"/>
                        <a:pt x="5" y="33"/>
                      </a:cubicBezTo>
                      <a:cubicBezTo>
                        <a:pt x="5" y="33"/>
                        <a:pt x="5" y="33"/>
                        <a:pt x="5" y="33"/>
                      </a:cubicBezTo>
                      <a:moveTo>
                        <a:pt x="18" y="2"/>
                      </a:moveTo>
                      <a:cubicBezTo>
                        <a:pt x="18" y="2"/>
                        <a:pt x="18" y="2"/>
                        <a:pt x="18" y="2"/>
                      </a:cubicBezTo>
                      <a:cubicBezTo>
                        <a:pt x="18" y="2"/>
                        <a:pt x="18" y="2"/>
                        <a:pt x="18" y="2"/>
                      </a:cubicBezTo>
                      <a:cubicBezTo>
                        <a:pt x="18" y="2"/>
                        <a:pt x="18" y="2"/>
                        <a:pt x="18" y="2"/>
                      </a:cubicBezTo>
                      <a:moveTo>
                        <a:pt x="13" y="0"/>
                      </a:moveTo>
                      <a:cubicBezTo>
                        <a:pt x="8" y="10"/>
                        <a:pt x="4" y="20"/>
                        <a:pt x="0" y="31"/>
                      </a:cubicBezTo>
                      <a:cubicBezTo>
                        <a:pt x="2" y="32"/>
                        <a:pt x="3" y="32"/>
                        <a:pt x="5" y="33"/>
                      </a:cubicBezTo>
                      <a:cubicBezTo>
                        <a:pt x="9" y="23"/>
                        <a:pt x="14" y="12"/>
                        <a:pt x="18" y="2"/>
                      </a:cubicBezTo>
                      <a:cubicBezTo>
                        <a:pt x="16" y="1"/>
                        <a:pt x="14" y="0"/>
                        <a:pt x="13"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7" name="Freeform 75"/>
                <p:cNvSpPr>
                  <a:spLocks noEditPoints="1"/>
                </p:cNvSpPr>
                <p:nvPr/>
              </p:nvSpPr>
              <p:spPr bwMode="auto">
                <a:xfrm>
                  <a:off x="5841502" y="4949787"/>
                  <a:ext cx="71859" cy="73324"/>
                </a:xfrm>
                <a:custGeom>
                  <a:avLst/>
                  <a:gdLst>
                    <a:gd name="T0" fmla="*/ 0 w 21"/>
                    <a:gd name="T1" fmla="*/ 8 h 21"/>
                    <a:gd name="T2" fmla="*/ 0 w 21"/>
                    <a:gd name="T3" fmla="*/ 8 h 21"/>
                    <a:gd name="T4" fmla="*/ 0 w 21"/>
                    <a:gd name="T5" fmla="*/ 8 h 21"/>
                    <a:gd name="T6" fmla="*/ 0 w 21"/>
                    <a:gd name="T7" fmla="*/ 8 h 21"/>
                    <a:gd name="T8" fmla="*/ 16 w 21"/>
                    <a:gd name="T9" fmla="*/ 0 h 21"/>
                    <a:gd name="T10" fmla="*/ 13 w 21"/>
                    <a:gd name="T11" fmla="*/ 6 h 21"/>
                    <a:gd name="T12" fmla="*/ 3 w 21"/>
                    <a:gd name="T13" fmla="*/ 2 h 21"/>
                    <a:gd name="T14" fmla="*/ 0 w 21"/>
                    <a:gd name="T15" fmla="*/ 8 h 21"/>
                    <a:gd name="T16" fmla="*/ 11 w 21"/>
                    <a:gd name="T17" fmla="*/ 12 h 21"/>
                    <a:gd name="T18" fmla="*/ 8 w 21"/>
                    <a:gd name="T19" fmla="*/ 18 h 21"/>
                    <a:gd name="T20" fmla="*/ 14 w 21"/>
                    <a:gd name="T21" fmla="*/ 21 h 21"/>
                    <a:gd name="T22" fmla="*/ 21 w 21"/>
                    <a:gd name="T23" fmla="*/ 2 h 21"/>
                    <a:gd name="T24" fmla="*/ 16 w 21"/>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1">
                      <a:moveTo>
                        <a:pt x="0" y="8"/>
                      </a:moveTo>
                      <a:cubicBezTo>
                        <a:pt x="0" y="8"/>
                        <a:pt x="0" y="8"/>
                        <a:pt x="0" y="8"/>
                      </a:cubicBezTo>
                      <a:cubicBezTo>
                        <a:pt x="0" y="8"/>
                        <a:pt x="0" y="8"/>
                        <a:pt x="0" y="8"/>
                      </a:cubicBezTo>
                      <a:cubicBezTo>
                        <a:pt x="0" y="8"/>
                        <a:pt x="0" y="8"/>
                        <a:pt x="0" y="8"/>
                      </a:cubicBezTo>
                      <a:moveTo>
                        <a:pt x="16" y="0"/>
                      </a:moveTo>
                      <a:cubicBezTo>
                        <a:pt x="15" y="2"/>
                        <a:pt x="14" y="4"/>
                        <a:pt x="13" y="6"/>
                      </a:cubicBezTo>
                      <a:cubicBezTo>
                        <a:pt x="10" y="5"/>
                        <a:pt x="6" y="3"/>
                        <a:pt x="3" y="2"/>
                      </a:cubicBezTo>
                      <a:cubicBezTo>
                        <a:pt x="2" y="4"/>
                        <a:pt x="1" y="6"/>
                        <a:pt x="0" y="8"/>
                      </a:cubicBezTo>
                      <a:cubicBezTo>
                        <a:pt x="4" y="9"/>
                        <a:pt x="7" y="11"/>
                        <a:pt x="11" y="12"/>
                      </a:cubicBezTo>
                      <a:cubicBezTo>
                        <a:pt x="10" y="14"/>
                        <a:pt x="9" y="16"/>
                        <a:pt x="8" y="18"/>
                      </a:cubicBezTo>
                      <a:cubicBezTo>
                        <a:pt x="10" y="19"/>
                        <a:pt x="12" y="20"/>
                        <a:pt x="14" y="21"/>
                      </a:cubicBezTo>
                      <a:cubicBezTo>
                        <a:pt x="16" y="14"/>
                        <a:pt x="19" y="8"/>
                        <a:pt x="21" y="2"/>
                      </a:cubicBezTo>
                      <a:cubicBezTo>
                        <a:pt x="20" y="1"/>
                        <a:pt x="18" y="1"/>
                        <a:pt x="16"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8" name="Freeform 76"/>
                <p:cNvSpPr>
                  <a:spLocks noEditPoints="1"/>
                </p:cNvSpPr>
                <p:nvPr/>
              </p:nvSpPr>
              <p:spPr bwMode="auto">
                <a:xfrm>
                  <a:off x="6080538" y="4852998"/>
                  <a:ext cx="48395" cy="38129"/>
                </a:xfrm>
                <a:custGeom>
                  <a:avLst/>
                  <a:gdLst>
                    <a:gd name="T0" fmla="*/ 12 w 14"/>
                    <a:gd name="T1" fmla="*/ 11 h 11"/>
                    <a:gd name="T2" fmla="*/ 12 w 14"/>
                    <a:gd name="T3" fmla="*/ 11 h 11"/>
                    <a:gd name="T4" fmla="*/ 12 w 14"/>
                    <a:gd name="T5" fmla="*/ 11 h 11"/>
                    <a:gd name="T6" fmla="*/ 12 w 14"/>
                    <a:gd name="T7" fmla="*/ 11 h 11"/>
                    <a:gd name="T8" fmla="*/ 12 w 14"/>
                    <a:gd name="T9" fmla="*/ 11 h 11"/>
                    <a:gd name="T10" fmla="*/ 12 w 14"/>
                    <a:gd name="T11" fmla="*/ 11 h 11"/>
                    <a:gd name="T12" fmla="*/ 12 w 14"/>
                    <a:gd name="T13" fmla="*/ 11 h 11"/>
                    <a:gd name="T14" fmla="*/ 12 w 14"/>
                    <a:gd name="T15" fmla="*/ 11 h 11"/>
                    <a:gd name="T16" fmla="*/ 0 w 14"/>
                    <a:gd name="T17" fmla="*/ 6 h 11"/>
                    <a:gd name="T18" fmla="*/ 0 w 14"/>
                    <a:gd name="T19" fmla="*/ 6 h 11"/>
                    <a:gd name="T20" fmla="*/ 0 w 14"/>
                    <a:gd name="T21" fmla="*/ 6 h 11"/>
                    <a:gd name="T22" fmla="*/ 0 w 14"/>
                    <a:gd name="T23" fmla="*/ 6 h 11"/>
                    <a:gd name="T24" fmla="*/ 3 w 14"/>
                    <a:gd name="T25" fmla="*/ 0 h 11"/>
                    <a:gd name="T26" fmla="*/ 0 w 14"/>
                    <a:gd name="T27" fmla="*/ 6 h 11"/>
                    <a:gd name="T28" fmla="*/ 12 w 14"/>
                    <a:gd name="T29" fmla="*/ 11 h 11"/>
                    <a:gd name="T30" fmla="*/ 14 w 14"/>
                    <a:gd name="T31" fmla="*/ 5 h 11"/>
                    <a:gd name="T32" fmla="*/ 3 w 14"/>
                    <a:gd name="T3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1">
                      <a:moveTo>
                        <a:pt x="12" y="11"/>
                      </a:move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moveTo>
                        <a:pt x="0" y="6"/>
                      </a:moveTo>
                      <a:cubicBezTo>
                        <a:pt x="0" y="6"/>
                        <a:pt x="0" y="6"/>
                        <a:pt x="0" y="6"/>
                      </a:cubicBezTo>
                      <a:cubicBezTo>
                        <a:pt x="0" y="6"/>
                        <a:pt x="0" y="6"/>
                        <a:pt x="0" y="6"/>
                      </a:cubicBezTo>
                      <a:cubicBezTo>
                        <a:pt x="0" y="6"/>
                        <a:pt x="0" y="6"/>
                        <a:pt x="0" y="6"/>
                      </a:cubicBezTo>
                      <a:moveTo>
                        <a:pt x="3" y="0"/>
                      </a:moveTo>
                      <a:cubicBezTo>
                        <a:pt x="2" y="2"/>
                        <a:pt x="1" y="4"/>
                        <a:pt x="0" y="6"/>
                      </a:cubicBezTo>
                      <a:cubicBezTo>
                        <a:pt x="4" y="8"/>
                        <a:pt x="8" y="9"/>
                        <a:pt x="12" y="11"/>
                      </a:cubicBezTo>
                      <a:cubicBezTo>
                        <a:pt x="13" y="9"/>
                        <a:pt x="13" y="7"/>
                        <a:pt x="14" y="5"/>
                      </a:cubicBezTo>
                      <a:cubicBezTo>
                        <a:pt x="10" y="3"/>
                        <a:pt x="7" y="2"/>
                        <a:pt x="3"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69" name="Freeform 77"/>
                <p:cNvSpPr>
                  <a:spLocks/>
                </p:cNvSpPr>
                <p:nvPr/>
              </p:nvSpPr>
              <p:spPr bwMode="auto">
                <a:xfrm>
                  <a:off x="5533539" y="4662355"/>
                  <a:ext cx="844696" cy="854962"/>
                </a:xfrm>
                <a:custGeom>
                  <a:avLst/>
                  <a:gdLst>
                    <a:gd name="T0" fmla="*/ 1 w 244"/>
                    <a:gd name="T1" fmla="*/ 117 h 247"/>
                    <a:gd name="T2" fmla="*/ 1 w 244"/>
                    <a:gd name="T3" fmla="*/ 106 h 247"/>
                    <a:gd name="T4" fmla="*/ 4 w 244"/>
                    <a:gd name="T5" fmla="*/ 93 h 247"/>
                    <a:gd name="T6" fmla="*/ 51 w 244"/>
                    <a:gd name="T7" fmla="*/ 22 h 247"/>
                    <a:gd name="T8" fmla="*/ 114 w 244"/>
                    <a:gd name="T9" fmla="*/ 0 h 247"/>
                    <a:gd name="T10" fmla="*/ 120 w 244"/>
                    <a:gd name="T11" fmla="*/ 0 h 247"/>
                    <a:gd name="T12" fmla="*/ 121 w 244"/>
                    <a:gd name="T13" fmla="*/ 0 h 247"/>
                    <a:gd name="T14" fmla="*/ 122 w 244"/>
                    <a:gd name="T15" fmla="*/ 0 h 247"/>
                    <a:gd name="T16" fmla="*/ 171 w 244"/>
                    <a:gd name="T17" fmla="*/ 11 h 247"/>
                    <a:gd name="T18" fmla="*/ 224 w 244"/>
                    <a:gd name="T19" fmla="*/ 56 h 247"/>
                    <a:gd name="T20" fmla="*/ 244 w 244"/>
                    <a:gd name="T21" fmla="*/ 125 h 247"/>
                    <a:gd name="T22" fmla="*/ 238 w 244"/>
                    <a:gd name="T23" fmla="*/ 161 h 247"/>
                    <a:gd name="T24" fmla="*/ 199 w 244"/>
                    <a:gd name="T25" fmla="*/ 219 h 247"/>
                    <a:gd name="T26" fmla="*/ 138 w 244"/>
                    <a:gd name="T27" fmla="*/ 246 h 247"/>
                    <a:gd name="T28" fmla="*/ 120 w 244"/>
                    <a:gd name="T29" fmla="*/ 247 h 247"/>
                    <a:gd name="T30" fmla="*/ 114 w 244"/>
                    <a:gd name="T31" fmla="*/ 247 h 247"/>
                    <a:gd name="T32" fmla="*/ 53 w 244"/>
                    <a:gd name="T33" fmla="*/ 226 h 247"/>
                    <a:gd name="T34" fmla="*/ 5 w 244"/>
                    <a:gd name="T35" fmla="*/ 157 h 247"/>
                    <a:gd name="T36" fmla="*/ 2 w 244"/>
                    <a:gd name="T37" fmla="*/ 144 h 247"/>
                    <a:gd name="T38" fmla="*/ 1 w 244"/>
                    <a:gd name="T39" fmla="*/ 133 h 247"/>
                    <a:gd name="T40" fmla="*/ 2 w 244"/>
                    <a:gd name="T41" fmla="*/ 125 h 247"/>
                    <a:gd name="T42" fmla="*/ 3 w 244"/>
                    <a:gd name="T43" fmla="*/ 138 h 247"/>
                    <a:gd name="T44" fmla="*/ 5 w 244"/>
                    <a:gd name="T45" fmla="*/ 149 h 247"/>
                    <a:gd name="T46" fmla="*/ 22 w 244"/>
                    <a:gd name="T47" fmla="*/ 189 h 247"/>
                    <a:gd name="T48" fmla="*/ 107 w 244"/>
                    <a:gd name="T49" fmla="*/ 240 h 247"/>
                    <a:gd name="T50" fmla="*/ 118 w 244"/>
                    <a:gd name="T51" fmla="*/ 241 h 247"/>
                    <a:gd name="T52" fmla="*/ 122 w 244"/>
                    <a:gd name="T53" fmla="*/ 241 h 247"/>
                    <a:gd name="T54" fmla="*/ 167 w 244"/>
                    <a:gd name="T55" fmla="*/ 231 h 247"/>
                    <a:gd name="T56" fmla="*/ 216 w 244"/>
                    <a:gd name="T57" fmla="*/ 188 h 247"/>
                    <a:gd name="T58" fmla="*/ 232 w 244"/>
                    <a:gd name="T59" fmla="*/ 150 h 247"/>
                    <a:gd name="T60" fmla="*/ 234 w 244"/>
                    <a:gd name="T61" fmla="*/ 125 h 247"/>
                    <a:gd name="T62" fmla="*/ 215 w 244"/>
                    <a:gd name="T63" fmla="*/ 62 h 247"/>
                    <a:gd name="T64" fmla="*/ 166 w 244"/>
                    <a:gd name="T65" fmla="*/ 22 h 247"/>
                    <a:gd name="T66" fmla="*/ 122 w 244"/>
                    <a:gd name="T67" fmla="*/ 12 h 247"/>
                    <a:gd name="T68" fmla="*/ 118 w 244"/>
                    <a:gd name="T69" fmla="*/ 12 h 247"/>
                    <a:gd name="T70" fmla="*/ 107 w 244"/>
                    <a:gd name="T71" fmla="*/ 13 h 247"/>
                    <a:gd name="T72" fmla="*/ 23 w 244"/>
                    <a:gd name="T73" fmla="*/ 62 h 247"/>
                    <a:gd name="T74" fmla="*/ 5 w 244"/>
                    <a:gd name="T75" fmla="*/ 101 h 247"/>
                    <a:gd name="T76" fmla="*/ 3 w 244"/>
                    <a:gd name="T77" fmla="*/ 112 h 247"/>
                    <a:gd name="T78" fmla="*/ 2 w 244"/>
                    <a:gd name="T79" fmla="*/ 12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4" h="247">
                      <a:moveTo>
                        <a:pt x="1" y="125"/>
                      </a:moveTo>
                      <a:cubicBezTo>
                        <a:pt x="1" y="125"/>
                        <a:pt x="1" y="122"/>
                        <a:pt x="1" y="117"/>
                      </a:cubicBezTo>
                      <a:cubicBezTo>
                        <a:pt x="1" y="115"/>
                        <a:pt x="0" y="114"/>
                        <a:pt x="1" y="112"/>
                      </a:cubicBezTo>
                      <a:cubicBezTo>
                        <a:pt x="1" y="110"/>
                        <a:pt x="1" y="108"/>
                        <a:pt x="1" y="106"/>
                      </a:cubicBezTo>
                      <a:cubicBezTo>
                        <a:pt x="1" y="104"/>
                        <a:pt x="2" y="102"/>
                        <a:pt x="2" y="100"/>
                      </a:cubicBezTo>
                      <a:cubicBezTo>
                        <a:pt x="2" y="98"/>
                        <a:pt x="3" y="95"/>
                        <a:pt x="4" y="93"/>
                      </a:cubicBezTo>
                      <a:cubicBezTo>
                        <a:pt x="6" y="83"/>
                        <a:pt x="10" y="70"/>
                        <a:pt x="18" y="58"/>
                      </a:cubicBezTo>
                      <a:cubicBezTo>
                        <a:pt x="25" y="46"/>
                        <a:pt x="36" y="33"/>
                        <a:pt x="51" y="22"/>
                      </a:cubicBezTo>
                      <a:cubicBezTo>
                        <a:pt x="66" y="12"/>
                        <a:pt x="85" y="4"/>
                        <a:pt x="106" y="1"/>
                      </a:cubicBezTo>
                      <a:cubicBezTo>
                        <a:pt x="109" y="1"/>
                        <a:pt x="111" y="1"/>
                        <a:pt x="114" y="0"/>
                      </a:cubicBezTo>
                      <a:cubicBezTo>
                        <a:pt x="118" y="0"/>
                        <a:pt x="118" y="0"/>
                        <a:pt x="118" y="0"/>
                      </a:cubicBezTo>
                      <a:cubicBezTo>
                        <a:pt x="120" y="0"/>
                        <a:pt x="120" y="0"/>
                        <a:pt x="120" y="0"/>
                      </a:cubicBezTo>
                      <a:cubicBezTo>
                        <a:pt x="120" y="0"/>
                        <a:pt x="120" y="0"/>
                        <a:pt x="120" y="0"/>
                      </a:cubicBezTo>
                      <a:cubicBezTo>
                        <a:pt x="121" y="0"/>
                        <a:pt x="121" y="0"/>
                        <a:pt x="121" y="0"/>
                      </a:cubicBezTo>
                      <a:cubicBezTo>
                        <a:pt x="121" y="0"/>
                        <a:pt x="121" y="0"/>
                        <a:pt x="121" y="0"/>
                      </a:cubicBezTo>
                      <a:cubicBezTo>
                        <a:pt x="122" y="0"/>
                        <a:pt x="122" y="0"/>
                        <a:pt x="122" y="0"/>
                      </a:cubicBezTo>
                      <a:cubicBezTo>
                        <a:pt x="127" y="0"/>
                        <a:pt x="132" y="0"/>
                        <a:pt x="138" y="1"/>
                      </a:cubicBezTo>
                      <a:cubicBezTo>
                        <a:pt x="149" y="3"/>
                        <a:pt x="160" y="6"/>
                        <a:pt x="171" y="11"/>
                      </a:cubicBezTo>
                      <a:cubicBezTo>
                        <a:pt x="181" y="15"/>
                        <a:pt x="191" y="22"/>
                        <a:pt x="200" y="29"/>
                      </a:cubicBezTo>
                      <a:cubicBezTo>
                        <a:pt x="209" y="37"/>
                        <a:pt x="217" y="46"/>
                        <a:pt x="224" y="56"/>
                      </a:cubicBezTo>
                      <a:cubicBezTo>
                        <a:pt x="230" y="66"/>
                        <a:pt x="235" y="77"/>
                        <a:pt x="239" y="89"/>
                      </a:cubicBezTo>
                      <a:cubicBezTo>
                        <a:pt x="242" y="101"/>
                        <a:pt x="244" y="113"/>
                        <a:pt x="244" y="125"/>
                      </a:cubicBezTo>
                      <a:cubicBezTo>
                        <a:pt x="243" y="131"/>
                        <a:pt x="243" y="137"/>
                        <a:pt x="242" y="143"/>
                      </a:cubicBezTo>
                      <a:cubicBezTo>
                        <a:pt x="241" y="149"/>
                        <a:pt x="240" y="155"/>
                        <a:pt x="238" y="161"/>
                      </a:cubicBezTo>
                      <a:cubicBezTo>
                        <a:pt x="234" y="172"/>
                        <a:pt x="229" y="183"/>
                        <a:pt x="223" y="193"/>
                      </a:cubicBezTo>
                      <a:cubicBezTo>
                        <a:pt x="216" y="203"/>
                        <a:pt x="208" y="212"/>
                        <a:pt x="199" y="219"/>
                      </a:cubicBezTo>
                      <a:cubicBezTo>
                        <a:pt x="190" y="226"/>
                        <a:pt x="180" y="232"/>
                        <a:pt x="170" y="237"/>
                      </a:cubicBezTo>
                      <a:cubicBezTo>
                        <a:pt x="159" y="241"/>
                        <a:pt x="149" y="244"/>
                        <a:pt x="138" y="246"/>
                      </a:cubicBezTo>
                      <a:cubicBezTo>
                        <a:pt x="133" y="247"/>
                        <a:pt x="127" y="247"/>
                        <a:pt x="122" y="247"/>
                      </a:cubicBezTo>
                      <a:cubicBezTo>
                        <a:pt x="121" y="247"/>
                        <a:pt x="121" y="247"/>
                        <a:pt x="120" y="247"/>
                      </a:cubicBezTo>
                      <a:cubicBezTo>
                        <a:pt x="118" y="247"/>
                        <a:pt x="118" y="247"/>
                        <a:pt x="118" y="247"/>
                      </a:cubicBezTo>
                      <a:cubicBezTo>
                        <a:pt x="114" y="247"/>
                        <a:pt x="114" y="247"/>
                        <a:pt x="114" y="247"/>
                      </a:cubicBezTo>
                      <a:cubicBezTo>
                        <a:pt x="111" y="246"/>
                        <a:pt x="109" y="246"/>
                        <a:pt x="106" y="246"/>
                      </a:cubicBezTo>
                      <a:cubicBezTo>
                        <a:pt x="86" y="243"/>
                        <a:pt x="68" y="236"/>
                        <a:pt x="53" y="226"/>
                      </a:cubicBezTo>
                      <a:cubicBezTo>
                        <a:pt x="38" y="216"/>
                        <a:pt x="27" y="203"/>
                        <a:pt x="19" y="191"/>
                      </a:cubicBezTo>
                      <a:cubicBezTo>
                        <a:pt x="11" y="179"/>
                        <a:pt x="7" y="167"/>
                        <a:pt x="5" y="157"/>
                      </a:cubicBezTo>
                      <a:cubicBezTo>
                        <a:pt x="4" y="154"/>
                        <a:pt x="3" y="152"/>
                        <a:pt x="3" y="150"/>
                      </a:cubicBezTo>
                      <a:cubicBezTo>
                        <a:pt x="2" y="148"/>
                        <a:pt x="2" y="145"/>
                        <a:pt x="2" y="144"/>
                      </a:cubicBezTo>
                      <a:cubicBezTo>
                        <a:pt x="2" y="142"/>
                        <a:pt x="1" y="140"/>
                        <a:pt x="1" y="138"/>
                      </a:cubicBezTo>
                      <a:cubicBezTo>
                        <a:pt x="1" y="136"/>
                        <a:pt x="1" y="135"/>
                        <a:pt x="1" y="133"/>
                      </a:cubicBezTo>
                      <a:cubicBezTo>
                        <a:pt x="1" y="128"/>
                        <a:pt x="1" y="125"/>
                        <a:pt x="1" y="125"/>
                      </a:cubicBezTo>
                      <a:cubicBezTo>
                        <a:pt x="2" y="125"/>
                        <a:pt x="2" y="125"/>
                        <a:pt x="2" y="125"/>
                      </a:cubicBezTo>
                      <a:cubicBezTo>
                        <a:pt x="2" y="125"/>
                        <a:pt x="2" y="128"/>
                        <a:pt x="2" y="133"/>
                      </a:cubicBezTo>
                      <a:cubicBezTo>
                        <a:pt x="2" y="135"/>
                        <a:pt x="2" y="136"/>
                        <a:pt x="3" y="138"/>
                      </a:cubicBezTo>
                      <a:cubicBezTo>
                        <a:pt x="3" y="140"/>
                        <a:pt x="3" y="141"/>
                        <a:pt x="4" y="143"/>
                      </a:cubicBezTo>
                      <a:cubicBezTo>
                        <a:pt x="4" y="145"/>
                        <a:pt x="4" y="147"/>
                        <a:pt x="5" y="149"/>
                      </a:cubicBezTo>
                      <a:cubicBezTo>
                        <a:pt x="5" y="152"/>
                        <a:pt x="6" y="154"/>
                        <a:pt x="7" y="156"/>
                      </a:cubicBezTo>
                      <a:cubicBezTo>
                        <a:pt x="9" y="166"/>
                        <a:pt x="14" y="178"/>
                        <a:pt x="22" y="189"/>
                      </a:cubicBezTo>
                      <a:cubicBezTo>
                        <a:pt x="30" y="201"/>
                        <a:pt x="41" y="213"/>
                        <a:pt x="55" y="222"/>
                      </a:cubicBezTo>
                      <a:cubicBezTo>
                        <a:pt x="70" y="231"/>
                        <a:pt x="88" y="238"/>
                        <a:pt x="107" y="240"/>
                      </a:cubicBezTo>
                      <a:cubicBezTo>
                        <a:pt x="109" y="241"/>
                        <a:pt x="112" y="241"/>
                        <a:pt x="114" y="241"/>
                      </a:cubicBezTo>
                      <a:cubicBezTo>
                        <a:pt x="118" y="241"/>
                        <a:pt x="118" y="241"/>
                        <a:pt x="118" y="241"/>
                      </a:cubicBezTo>
                      <a:cubicBezTo>
                        <a:pt x="120" y="241"/>
                        <a:pt x="120" y="241"/>
                        <a:pt x="120" y="241"/>
                      </a:cubicBezTo>
                      <a:cubicBezTo>
                        <a:pt x="122" y="241"/>
                        <a:pt x="122" y="241"/>
                        <a:pt x="122" y="241"/>
                      </a:cubicBezTo>
                      <a:cubicBezTo>
                        <a:pt x="127" y="240"/>
                        <a:pt x="132" y="240"/>
                        <a:pt x="137" y="239"/>
                      </a:cubicBezTo>
                      <a:cubicBezTo>
                        <a:pt x="147" y="238"/>
                        <a:pt x="157" y="235"/>
                        <a:pt x="167" y="231"/>
                      </a:cubicBezTo>
                      <a:cubicBezTo>
                        <a:pt x="177" y="226"/>
                        <a:pt x="186" y="220"/>
                        <a:pt x="194" y="213"/>
                      </a:cubicBezTo>
                      <a:cubicBezTo>
                        <a:pt x="202" y="206"/>
                        <a:pt x="210" y="198"/>
                        <a:pt x="216" y="188"/>
                      </a:cubicBezTo>
                      <a:cubicBezTo>
                        <a:pt x="222" y="179"/>
                        <a:pt x="226" y="169"/>
                        <a:pt x="230" y="158"/>
                      </a:cubicBezTo>
                      <a:cubicBezTo>
                        <a:pt x="232" y="150"/>
                        <a:pt x="232" y="150"/>
                        <a:pt x="232" y="150"/>
                      </a:cubicBezTo>
                      <a:cubicBezTo>
                        <a:pt x="233" y="147"/>
                        <a:pt x="233" y="145"/>
                        <a:pt x="233" y="142"/>
                      </a:cubicBezTo>
                      <a:cubicBezTo>
                        <a:pt x="234" y="137"/>
                        <a:pt x="234" y="130"/>
                        <a:pt x="234" y="125"/>
                      </a:cubicBezTo>
                      <a:cubicBezTo>
                        <a:pt x="234" y="114"/>
                        <a:pt x="232" y="103"/>
                        <a:pt x="229" y="92"/>
                      </a:cubicBezTo>
                      <a:cubicBezTo>
                        <a:pt x="225" y="81"/>
                        <a:pt x="221" y="71"/>
                        <a:pt x="215" y="62"/>
                      </a:cubicBezTo>
                      <a:cubicBezTo>
                        <a:pt x="208" y="53"/>
                        <a:pt x="201" y="45"/>
                        <a:pt x="193" y="38"/>
                      </a:cubicBezTo>
                      <a:cubicBezTo>
                        <a:pt x="184" y="32"/>
                        <a:pt x="175" y="26"/>
                        <a:pt x="166" y="22"/>
                      </a:cubicBezTo>
                      <a:cubicBezTo>
                        <a:pt x="156" y="18"/>
                        <a:pt x="146" y="15"/>
                        <a:pt x="137" y="13"/>
                      </a:cubicBezTo>
                      <a:cubicBezTo>
                        <a:pt x="132" y="12"/>
                        <a:pt x="127" y="12"/>
                        <a:pt x="122" y="12"/>
                      </a:cubicBezTo>
                      <a:cubicBezTo>
                        <a:pt x="120" y="12"/>
                        <a:pt x="120" y="12"/>
                        <a:pt x="120" y="12"/>
                      </a:cubicBezTo>
                      <a:cubicBezTo>
                        <a:pt x="118" y="12"/>
                        <a:pt x="118" y="12"/>
                        <a:pt x="118" y="12"/>
                      </a:cubicBezTo>
                      <a:cubicBezTo>
                        <a:pt x="114" y="12"/>
                        <a:pt x="114" y="12"/>
                        <a:pt x="114" y="12"/>
                      </a:cubicBezTo>
                      <a:cubicBezTo>
                        <a:pt x="112" y="12"/>
                        <a:pt x="110" y="12"/>
                        <a:pt x="107" y="13"/>
                      </a:cubicBezTo>
                      <a:cubicBezTo>
                        <a:pt x="88" y="15"/>
                        <a:pt x="71" y="21"/>
                        <a:pt x="57" y="30"/>
                      </a:cubicBezTo>
                      <a:cubicBezTo>
                        <a:pt x="43" y="39"/>
                        <a:pt x="31" y="50"/>
                        <a:pt x="23" y="62"/>
                      </a:cubicBezTo>
                      <a:cubicBezTo>
                        <a:pt x="15" y="73"/>
                        <a:pt x="11" y="84"/>
                        <a:pt x="8" y="94"/>
                      </a:cubicBezTo>
                      <a:cubicBezTo>
                        <a:pt x="7" y="96"/>
                        <a:pt x="6" y="99"/>
                        <a:pt x="5" y="101"/>
                      </a:cubicBezTo>
                      <a:cubicBezTo>
                        <a:pt x="5" y="103"/>
                        <a:pt x="5" y="105"/>
                        <a:pt x="4" y="107"/>
                      </a:cubicBezTo>
                      <a:cubicBezTo>
                        <a:pt x="4" y="109"/>
                        <a:pt x="3" y="110"/>
                        <a:pt x="3" y="112"/>
                      </a:cubicBezTo>
                      <a:cubicBezTo>
                        <a:pt x="3" y="114"/>
                        <a:pt x="3" y="115"/>
                        <a:pt x="3" y="117"/>
                      </a:cubicBezTo>
                      <a:cubicBezTo>
                        <a:pt x="2" y="122"/>
                        <a:pt x="2" y="125"/>
                        <a:pt x="2" y="125"/>
                      </a:cubicBezTo>
                      <a:lnTo>
                        <a:pt x="1" y="12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AU" dirty="0"/>
                </a:p>
              </p:txBody>
            </p:sp>
            <p:sp>
              <p:nvSpPr>
                <p:cNvPr id="70" name="Freeform 18"/>
                <p:cNvSpPr>
                  <a:spLocks/>
                </p:cNvSpPr>
                <p:nvPr/>
              </p:nvSpPr>
              <p:spPr bwMode="auto">
                <a:xfrm>
                  <a:off x="4973188" y="4212145"/>
                  <a:ext cx="1382896" cy="1218650"/>
                </a:xfrm>
                <a:custGeom>
                  <a:avLst/>
                  <a:gdLst>
                    <a:gd name="T0" fmla="*/ 161 w 399"/>
                    <a:gd name="T1" fmla="*/ 0 h 352"/>
                    <a:gd name="T2" fmla="*/ 190 w 399"/>
                    <a:gd name="T3" fmla="*/ 63 h 352"/>
                    <a:gd name="T4" fmla="*/ 186 w 399"/>
                    <a:gd name="T5" fmla="*/ 102 h 352"/>
                    <a:gd name="T6" fmla="*/ 164 w 399"/>
                    <a:gd name="T7" fmla="*/ 72 h 352"/>
                    <a:gd name="T8" fmla="*/ 124 w 399"/>
                    <a:gd name="T9" fmla="*/ 28 h 352"/>
                    <a:gd name="T10" fmla="*/ 132 w 399"/>
                    <a:gd name="T11" fmla="*/ 44 h 352"/>
                    <a:gd name="T12" fmla="*/ 133 w 399"/>
                    <a:gd name="T13" fmla="*/ 70 h 352"/>
                    <a:gd name="T14" fmla="*/ 107 w 399"/>
                    <a:gd name="T15" fmla="*/ 65 h 352"/>
                    <a:gd name="T16" fmla="*/ 65 w 399"/>
                    <a:gd name="T17" fmla="*/ 50 h 352"/>
                    <a:gd name="T18" fmla="*/ 0 w 399"/>
                    <a:gd name="T19" fmla="*/ 33 h 352"/>
                    <a:gd name="T20" fmla="*/ 20 w 399"/>
                    <a:gd name="T21" fmla="*/ 53 h 352"/>
                    <a:gd name="T22" fmla="*/ 77 w 399"/>
                    <a:gd name="T23" fmla="*/ 84 h 352"/>
                    <a:gd name="T24" fmla="*/ 112 w 399"/>
                    <a:gd name="T25" fmla="*/ 124 h 352"/>
                    <a:gd name="T26" fmla="*/ 111 w 399"/>
                    <a:gd name="T27" fmla="*/ 142 h 352"/>
                    <a:gd name="T28" fmla="*/ 98 w 399"/>
                    <a:gd name="T29" fmla="*/ 146 h 352"/>
                    <a:gd name="T30" fmla="*/ 91 w 399"/>
                    <a:gd name="T31" fmla="*/ 145 h 352"/>
                    <a:gd name="T32" fmla="*/ 55 w 399"/>
                    <a:gd name="T33" fmla="*/ 124 h 352"/>
                    <a:gd name="T34" fmla="*/ 119 w 399"/>
                    <a:gd name="T35" fmla="*/ 228 h 352"/>
                    <a:gd name="T36" fmla="*/ 114 w 399"/>
                    <a:gd name="T37" fmla="*/ 234 h 352"/>
                    <a:gd name="T38" fmla="*/ 80 w 399"/>
                    <a:gd name="T39" fmla="*/ 228 h 352"/>
                    <a:gd name="T40" fmla="*/ 184 w 399"/>
                    <a:gd name="T41" fmla="*/ 352 h 352"/>
                    <a:gd name="T42" fmla="*/ 181 w 399"/>
                    <a:gd name="T43" fmla="*/ 161 h 352"/>
                    <a:gd name="T44" fmla="*/ 280 w 399"/>
                    <a:gd name="T45" fmla="*/ 118 h 352"/>
                    <a:gd name="T46" fmla="*/ 293 w 399"/>
                    <a:gd name="T47" fmla="*/ 118 h 352"/>
                    <a:gd name="T48" fmla="*/ 399 w 399"/>
                    <a:gd name="T49" fmla="*/ 183 h 352"/>
                    <a:gd name="T50" fmla="*/ 246 w 399"/>
                    <a:gd name="T51" fmla="*/ 56 h 352"/>
                    <a:gd name="T52" fmla="*/ 301 w 399"/>
                    <a:gd name="T53" fmla="*/ 92 h 352"/>
                    <a:gd name="T54" fmla="*/ 299 w 399"/>
                    <a:gd name="T55" fmla="*/ 99 h 352"/>
                    <a:gd name="T56" fmla="*/ 284 w 399"/>
                    <a:gd name="T57" fmla="*/ 100 h 352"/>
                    <a:gd name="T58" fmla="*/ 277 w 399"/>
                    <a:gd name="T59" fmla="*/ 99 h 352"/>
                    <a:gd name="T60" fmla="*/ 219 w 399"/>
                    <a:gd name="T61" fmla="*/ 51 h 352"/>
                    <a:gd name="T62" fmla="*/ 161 w 399"/>
                    <a:gd name="T6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9" h="352">
                      <a:moveTo>
                        <a:pt x="161" y="0"/>
                      </a:moveTo>
                      <a:cubicBezTo>
                        <a:pt x="171" y="21"/>
                        <a:pt x="184" y="41"/>
                        <a:pt x="190" y="63"/>
                      </a:cubicBezTo>
                      <a:cubicBezTo>
                        <a:pt x="194" y="74"/>
                        <a:pt x="188" y="89"/>
                        <a:pt x="186" y="102"/>
                      </a:cubicBezTo>
                      <a:cubicBezTo>
                        <a:pt x="179" y="92"/>
                        <a:pt x="169" y="83"/>
                        <a:pt x="164" y="72"/>
                      </a:cubicBezTo>
                      <a:cubicBezTo>
                        <a:pt x="155" y="54"/>
                        <a:pt x="149" y="36"/>
                        <a:pt x="124" y="28"/>
                      </a:cubicBezTo>
                      <a:cubicBezTo>
                        <a:pt x="128" y="36"/>
                        <a:pt x="131" y="40"/>
                        <a:pt x="132" y="44"/>
                      </a:cubicBezTo>
                      <a:cubicBezTo>
                        <a:pt x="133" y="53"/>
                        <a:pt x="132" y="61"/>
                        <a:pt x="133" y="70"/>
                      </a:cubicBezTo>
                      <a:cubicBezTo>
                        <a:pt x="124" y="69"/>
                        <a:pt x="115" y="68"/>
                        <a:pt x="107" y="65"/>
                      </a:cubicBezTo>
                      <a:cubicBezTo>
                        <a:pt x="93" y="61"/>
                        <a:pt x="80" y="54"/>
                        <a:pt x="65" y="50"/>
                      </a:cubicBezTo>
                      <a:cubicBezTo>
                        <a:pt x="44" y="44"/>
                        <a:pt x="22" y="38"/>
                        <a:pt x="0" y="33"/>
                      </a:cubicBezTo>
                      <a:cubicBezTo>
                        <a:pt x="6" y="39"/>
                        <a:pt x="12" y="48"/>
                        <a:pt x="20" y="53"/>
                      </a:cubicBezTo>
                      <a:cubicBezTo>
                        <a:pt x="39" y="64"/>
                        <a:pt x="60" y="71"/>
                        <a:pt x="77" y="84"/>
                      </a:cubicBezTo>
                      <a:cubicBezTo>
                        <a:pt x="91" y="94"/>
                        <a:pt x="101" y="110"/>
                        <a:pt x="112" y="124"/>
                      </a:cubicBezTo>
                      <a:cubicBezTo>
                        <a:pt x="115" y="129"/>
                        <a:pt x="114" y="140"/>
                        <a:pt x="111" y="142"/>
                      </a:cubicBezTo>
                      <a:cubicBezTo>
                        <a:pt x="108" y="145"/>
                        <a:pt x="103" y="146"/>
                        <a:pt x="98" y="146"/>
                      </a:cubicBezTo>
                      <a:cubicBezTo>
                        <a:pt x="95" y="146"/>
                        <a:pt x="93" y="146"/>
                        <a:pt x="91" y="145"/>
                      </a:cubicBezTo>
                      <a:cubicBezTo>
                        <a:pt x="80" y="141"/>
                        <a:pt x="72" y="134"/>
                        <a:pt x="55" y="124"/>
                      </a:cubicBezTo>
                      <a:cubicBezTo>
                        <a:pt x="79" y="162"/>
                        <a:pt x="99" y="195"/>
                        <a:pt x="119" y="228"/>
                      </a:cubicBezTo>
                      <a:cubicBezTo>
                        <a:pt x="114" y="234"/>
                        <a:pt x="114" y="234"/>
                        <a:pt x="114" y="234"/>
                      </a:cubicBezTo>
                      <a:cubicBezTo>
                        <a:pt x="103" y="232"/>
                        <a:pt x="92" y="230"/>
                        <a:pt x="80" y="228"/>
                      </a:cubicBezTo>
                      <a:cubicBezTo>
                        <a:pt x="101" y="281"/>
                        <a:pt x="147" y="336"/>
                        <a:pt x="184" y="352"/>
                      </a:cubicBezTo>
                      <a:cubicBezTo>
                        <a:pt x="131" y="290"/>
                        <a:pt x="130" y="214"/>
                        <a:pt x="181" y="161"/>
                      </a:cubicBezTo>
                      <a:cubicBezTo>
                        <a:pt x="208" y="132"/>
                        <a:pt x="241" y="118"/>
                        <a:pt x="280" y="118"/>
                      </a:cubicBezTo>
                      <a:cubicBezTo>
                        <a:pt x="284" y="118"/>
                        <a:pt x="289" y="118"/>
                        <a:pt x="293" y="118"/>
                      </a:cubicBezTo>
                      <a:cubicBezTo>
                        <a:pt x="337" y="122"/>
                        <a:pt x="370" y="145"/>
                        <a:pt x="399" y="183"/>
                      </a:cubicBezTo>
                      <a:cubicBezTo>
                        <a:pt x="377" y="100"/>
                        <a:pt x="314" y="75"/>
                        <a:pt x="246" y="56"/>
                      </a:cubicBezTo>
                      <a:cubicBezTo>
                        <a:pt x="301" y="92"/>
                        <a:pt x="301" y="92"/>
                        <a:pt x="301" y="92"/>
                      </a:cubicBezTo>
                      <a:cubicBezTo>
                        <a:pt x="300" y="94"/>
                        <a:pt x="300" y="96"/>
                        <a:pt x="299" y="99"/>
                      </a:cubicBezTo>
                      <a:cubicBezTo>
                        <a:pt x="294" y="99"/>
                        <a:pt x="289" y="100"/>
                        <a:pt x="284" y="100"/>
                      </a:cubicBezTo>
                      <a:cubicBezTo>
                        <a:pt x="281" y="100"/>
                        <a:pt x="279" y="100"/>
                        <a:pt x="277" y="99"/>
                      </a:cubicBezTo>
                      <a:cubicBezTo>
                        <a:pt x="252" y="90"/>
                        <a:pt x="231" y="76"/>
                        <a:pt x="219" y="51"/>
                      </a:cubicBezTo>
                      <a:cubicBezTo>
                        <a:pt x="206" y="26"/>
                        <a:pt x="188" y="8"/>
                        <a:pt x="161" y="0"/>
                      </a:cubicBezTo>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pPr algn="ctr"/>
                  <a:endParaRPr lang="en-AU" dirty="0"/>
                </a:p>
              </p:txBody>
            </p:sp>
            <p:grpSp>
              <p:nvGrpSpPr>
                <p:cNvPr id="71" name="Group 70"/>
                <p:cNvGrpSpPr/>
                <p:nvPr/>
              </p:nvGrpSpPr>
              <p:grpSpPr>
                <a:xfrm>
                  <a:off x="6983894" y="4848599"/>
                  <a:ext cx="482474" cy="451678"/>
                  <a:chOff x="7064375" y="6103938"/>
                  <a:chExt cx="522288" cy="488950"/>
                </a:xfrm>
                <a:solidFill>
                  <a:schemeClr val="accent5"/>
                </a:solidFill>
              </p:grpSpPr>
              <p:sp>
                <p:nvSpPr>
                  <p:cNvPr id="72" name="Freeform 20"/>
                  <p:cNvSpPr>
                    <a:spLocks/>
                  </p:cNvSpPr>
                  <p:nvPr/>
                </p:nvSpPr>
                <p:spPr bwMode="auto">
                  <a:xfrm>
                    <a:off x="7064375" y="6103938"/>
                    <a:ext cx="522288" cy="488950"/>
                  </a:xfrm>
                  <a:custGeom>
                    <a:avLst/>
                    <a:gdLst>
                      <a:gd name="T0" fmla="*/ 138 w 139"/>
                      <a:gd name="T1" fmla="*/ 129 h 130"/>
                      <a:gd name="T2" fmla="*/ 120 w 139"/>
                      <a:gd name="T3" fmla="*/ 129 h 130"/>
                      <a:gd name="T4" fmla="*/ 112 w 139"/>
                      <a:gd name="T5" fmla="*/ 122 h 130"/>
                      <a:gd name="T6" fmla="*/ 112 w 139"/>
                      <a:gd name="T7" fmla="*/ 33 h 130"/>
                      <a:gd name="T8" fmla="*/ 112 w 139"/>
                      <a:gd name="T9" fmla="*/ 8 h 130"/>
                      <a:gd name="T10" fmla="*/ 85 w 139"/>
                      <a:gd name="T11" fmla="*/ 16 h 130"/>
                      <a:gd name="T12" fmla="*/ 82 w 139"/>
                      <a:gd name="T13" fmla="*/ 21 h 130"/>
                      <a:gd name="T14" fmla="*/ 82 w 139"/>
                      <a:gd name="T15" fmla="*/ 117 h 130"/>
                      <a:gd name="T16" fmla="*/ 86 w 139"/>
                      <a:gd name="T17" fmla="*/ 123 h 130"/>
                      <a:gd name="T18" fmla="*/ 89 w 139"/>
                      <a:gd name="T19" fmla="*/ 129 h 130"/>
                      <a:gd name="T20" fmla="*/ 47 w 139"/>
                      <a:gd name="T21" fmla="*/ 129 h 130"/>
                      <a:gd name="T22" fmla="*/ 47 w 139"/>
                      <a:gd name="T23" fmla="*/ 31 h 130"/>
                      <a:gd name="T24" fmla="*/ 18 w 139"/>
                      <a:gd name="T25" fmla="*/ 38 h 130"/>
                      <a:gd name="T26" fmla="*/ 16 w 139"/>
                      <a:gd name="T27" fmla="*/ 45 h 130"/>
                      <a:gd name="T28" fmla="*/ 16 w 139"/>
                      <a:gd name="T29" fmla="*/ 117 h 130"/>
                      <a:gd name="T30" fmla="*/ 16 w 139"/>
                      <a:gd name="T31" fmla="*/ 128 h 130"/>
                      <a:gd name="T32" fmla="*/ 0 w 139"/>
                      <a:gd name="T33" fmla="*/ 123 h 130"/>
                      <a:gd name="T34" fmla="*/ 9 w 139"/>
                      <a:gd name="T35" fmla="*/ 122 h 130"/>
                      <a:gd name="T36" fmla="*/ 9 w 139"/>
                      <a:gd name="T37" fmla="*/ 114 h 130"/>
                      <a:gd name="T38" fmla="*/ 9 w 139"/>
                      <a:gd name="T39" fmla="*/ 40 h 130"/>
                      <a:gd name="T40" fmla="*/ 16 w 139"/>
                      <a:gd name="T41" fmla="*/ 31 h 130"/>
                      <a:gd name="T42" fmla="*/ 39 w 139"/>
                      <a:gd name="T43" fmla="*/ 25 h 130"/>
                      <a:gd name="T44" fmla="*/ 69 w 139"/>
                      <a:gd name="T45" fmla="*/ 32 h 130"/>
                      <a:gd name="T46" fmla="*/ 72 w 139"/>
                      <a:gd name="T47" fmla="*/ 40 h 130"/>
                      <a:gd name="T48" fmla="*/ 72 w 139"/>
                      <a:gd name="T49" fmla="*/ 114 h 130"/>
                      <a:gd name="T50" fmla="*/ 72 w 139"/>
                      <a:gd name="T51" fmla="*/ 122 h 130"/>
                      <a:gd name="T52" fmla="*/ 75 w 139"/>
                      <a:gd name="T53" fmla="*/ 122 h 130"/>
                      <a:gd name="T54" fmla="*/ 75 w 139"/>
                      <a:gd name="T55" fmla="*/ 114 h 130"/>
                      <a:gd name="T56" fmla="*/ 75 w 139"/>
                      <a:gd name="T57" fmla="*/ 18 h 130"/>
                      <a:gd name="T58" fmla="*/ 82 w 139"/>
                      <a:gd name="T59" fmla="*/ 9 h 130"/>
                      <a:gd name="T60" fmla="*/ 114 w 139"/>
                      <a:gd name="T61" fmla="*/ 1 h 130"/>
                      <a:gd name="T62" fmla="*/ 125 w 139"/>
                      <a:gd name="T63" fmla="*/ 3 h 130"/>
                      <a:gd name="T64" fmla="*/ 138 w 139"/>
                      <a:gd name="T65" fmla="*/ 26 h 130"/>
                      <a:gd name="T66" fmla="*/ 138 w 139"/>
                      <a:gd name="T67" fmla="*/ 120 h 130"/>
                      <a:gd name="T68" fmla="*/ 138 w 139"/>
                      <a:gd name="T69" fmla="*/ 12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130">
                        <a:moveTo>
                          <a:pt x="138" y="129"/>
                        </a:moveTo>
                        <a:cubicBezTo>
                          <a:pt x="131" y="129"/>
                          <a:pt x="126" y="129"/>
                          <a:pt x="120" y="129"/>
                        </a:cubicBezTo>
                        <a:cubicBezTo>
                          <a:pt x="114" y="130"/>
                          <a:pt x="112" y="128"/>
                          <a:pt x="112" y="122"/>
                        </a:cubicBezTo>
                        <a:cubicBezTo>
                          <a:pt x="113" y="92"/>
                          <a:pt x="112" y="63"/>
                          <a:pt x="112" y="33"/>
                        </a:cubicBezTo>
                        <a:cubicBezTo>
                          <a:pt x="112" y="25"/>
                          <a:pt x="112" y="17"/>
                          <a:pt x="112" y="8"/>
                        </a:cubicBezTo>
                        <a:cubicBezTo>
                          <a:pt x="103" y="11"/>
                          <a:pt x="94" y="13"/>
                          <a:pt x="85" y="16"/>
                        </a:cubicBezTo>
                        <a:cubicBezTo>
                          <a:pt x="84" y="16"/>
                          <a:pt x="82" y="19"/>
                          <a:pt x="82" y="21"/>
                        </a:cubicBezTo>
                        <a:cubicBezTo>
                          <a:pt x="82" y="53"/>
                          <a:pt x="82" y="85"/>
                          <a:pt x="82" y="117"/>
                        </a:cubicBezTo>
                        <a:cubicBezTo>
                          <a:pt x="82" y="119"/>
                          <a:pt x="85" y="121"/>
                          <a:pt x="86" y="123"/>
                        </a:cubicBezTo>
                        <a:cubicBezTo>
                          <a:pt x="87" y="125"/>
                          <a:pt x="88" y="127"/>
                          <a:pt x="89" y="129"/>
                        </a:cubicBezTo>
                        <a:cubicBezTo>
                          <a:pt x="47" y="129"/>
                          <a:pt x="47" y="129"/>
                          <a:pt x="47" y="129"/>
                        </a:cubicBezTo>
                        <a:cubicBezTo>
                          <a:pt x="47" y="31"/>
                          <a:pt x="47" y="31"/>
                          <a:pt x="47" y="31"/>
                        </a:cubicBezTo>
                        <a:cubicBezTo>
                          <a:pt x="36" y="33"/>
                          <a:pt x="27" y="35"/>
                          <a:pt x="18" y="38"/>
                        </a:cubicBezTo>
                        <a:cubicBezTo>
                          <a:pt x="17" y="39"/>
                          <a:pt x="16" y="42"/>
                          <a:pt x="16" y="45"/>
                        </a:cubicBezTo>
                        <a:cubicBezTo>
                          <a:pt x="16" y="69"/>
                          <a:pt x="16" y="93"/>
                          <a:pt x="16" y="117"/>
                        </a:cubicBezTo>
                        <a:cubicBezTo>
                          <a:pt x="16" y="128"/>
                          <a:pt x="16" y="128"/>
                          <a:pt x="16" y="128"/>
                        </a:cubicBezTo>
                        <a:cubicBezTo>
                          <a:pt x="1" y="130"/>
                          <a:pt x="0" y="130"/>
                          <a:pt x="0" y="123"/>
                        </a:cubicBezTo>
                        <a:cubicBezTo>
                          <a:pt x="3" y="122"/>
                          <a:pt x="5" y="122"/>
                          <a:pt x="9" y="122"/>
                        </a:cubicBezTo>
                        <a:cubicBezTo>
                          <a:pt x="9" y="114"/>
                          <a:pt x="9" y="114"/>
                          <a:pt x="9" y="114"/>
                        </a:cubicBezTo>
                        <a:cubicBezTo>
                          <a:pt x="9" y="89"/>
                          <a:pt x="9" y="65"/>
                          <a:pt x="9" y="40"/>
                        </a:cubicBezTo>
                        <a:cubicBezTo>
                          <a:pt x="9" y="35"/>
                          <a:pt x="10" y="32"/>
                          <a:pt x="16" y="31"/>
                        </a:cubicBezTo>
                        <a:cubicBezTo>
                          <a:pt x="24" y="30"/>
                          <a:pt x="32" y="29"/>
                          <a:pt x="39" y="25"/>
                        </a:cubicBezTo>
                        <a:cubicBezTo>
                          <a:pt x="52" y="19"/>
                          <a:pt x="60" y="26"/>
                          <a:pt x="69" y="32"/>
                        </a:cubicBezTo>
                        <a:cubicBezTo>
                          <a:pt x="71" y="33"/>
                          <a:pt x="72" y="37"/>
                          <a:pt x="72" y="40"/>
                        </a:cubicBezTo>
                        <a:cubicBezTo>
                          <a:pt x="72" y="64"/>
                          <a:pt x="72" y="89"/>
                          <a:pt x="72" y="114"/>
                        </a:cubicBezTo>
                        <a:cubicBezTo>
                          <a:pt x="72" y="116"/>
                          <a:pt x="72" y="119"/>
                          <a:pt x="72" y="122"/>
                        </a:cubicBezTo>
                        <a:cubicBezTo>
                          <a:pt x="73" y="122"/>
                          <a:pt x="74" y="122"/>
                          <a:pt x="75" y="122"/>
                        </a:cubicBezTo>
                        <a:cubicBezTo>
                          <a:pt x="75" y="119"/>
                          <a:pt x="75" y="116"/>
                          <a:pt x="75" y="114"/>
                        </a:cubicBezTo>
                        <a:cubicBezTo>
                          <a:pt x="75" y="82"/>
                          <a:pt x="75" y="50"/>
                          <a:pt x="75" y="18"/>
                        </a:cubicBezTo>
                        <a:cubicBezTo>
                          <a:pt x="75" y="12"/>
                          <a:pt x="76" y="10"/>
                          <a:pt x="82" y="9"/>
                        </a:cubicBezTo>
                        <a:cubicBezTo>
                          <a:pt x="93" y="7"/>
                          <a:pt x="103" y="3"/>
                          <a:pt x="114" y="1"/>
                        </a:cubicBezTo>
                        <a:cubicBezTo>
                          <a:pt x="117" y="0"/>
                          <a:pt x="121" y="1"/>
                          <a:pt x="125" y="3"/>
                        </a:cubicBezTo>
                        <a:cubicBezTo>
                          <a:pt x="136" y="7"/>
                          <a:pt x="139" y="15"/>
                          <a:pt x="138" y="26"/>
                        </a:cubicBezTo>
                        <a:cubicBezTo>
                          <a:pt x="137" y="58"/>
                          <a:pt x="138" y="89"/>
                          <a:pt x="138" y="120"/>
                        </a:cubicBezTo>
                        <a:cubicBezTo>
                          <a:pt x="138" y="129"/>
                          <a:pt x="138" y="129"/>
                          <a:pt x="138" y="12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73" name="Freeform 40"/>
                  <p:cNvSpPr>
                    <a:spLocks/>
                  </p:cNvSpPr>
                  <p:nvPr/>
                </p:nvSpPr>
                <p:spPr bwMode="auto">
                  <a:xfrm>
                    <a:off x="7192963" y="6400800"/>
                    <a:ext cx="44450" cy="52388"/>
                  </a:xfrm>
                  <a:custGeom>
                    <a:avLst/>
                    <a:gdLst>
                      <a:gd name="T0" fmla="*/ 7 w 12"/>
                      <a:gd name="T1" fmla="*/ 0 h 14"/>
                      <a:gd name="T2" fmla="*/ 0 w 12"/>
                      <a:gd name="T3" fmla="*/ 0 h 14"/>
                      <a:gd name="T4" fmla="*/ 0 w 12"/>
                      <a:gd name="T5" fmla="*/ 14 h 14"/>
                      <a:gd name="T6" fmla="*/ 0 w 12"/>
                      <a:gd name="T7" fmla="*/ 14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cubicBezTo>
                          <a:pt x="0" y="0"/>
                          <a:pt x="0" y="0"/>
                          <a:pt x="0" y="0"/>
                        </a:cubicBezTo>
                        <a:cubicBezTo>
                          <a:pt x="0" y="14"/>
                          <a:pt x="0" y="14"/>
                          <a:pt x="0" y="14"/>
                        </a:cubicBezTo>
                        <a:cubicBezTo>
                          <a:pt x="0" y="14"/>
                          <a:pt x="0" y="14"/>
                          <a:pt x="0" y="14"/>
                        </a:cubicBezTo>
                        <a:cubicBezTo>
                          <a:pt x="12" y="14"/>
                          <a:pt x="5" y="5"/>
                          <a:pt x="7"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74" name="Freeform 41"/>
                  <p:cNvSpPr>
                    <a:spLocks/>
                  </p:cNvSpPr>
                  <p:nvPr/>
                </p:nvSpPr>
                <p:spPr bwMode="auto">
                  <a:xfrm>
                    <a:off x="7192963" y="6472238"/>
                    <a:ext cx="25400" cy="49213"/>
                  </a:xfrm>
                  <a:custGeom>
                    <a:avLst/>
                    <a:gdLst>
                      <a:gd name="T0" fmla="*/ 7 w 7"/>
                      <a:gd name="T1" fmla="*/ 0 h 13"/>
                      <a:gd name="T2" fmla="*/ 0 w 7"/>
                      <a:gd name="T3" fmla="*/ 0 h 13"/>
                      <a:gd name="T4" fmla="*/ 0 w 7"/>
                      <a:gd name="T5" fmla="*/ 13 h 13"/>
                      <a:gd name="T6" fmla="*/ 7 w 7"/>
                      <a:gd name="T7" fmla="*/ 13 h 13"/>
                      <a:gd name="T8" fmla="*/ 7 w 7"/>
                      <a:gd name="T9" fmla="*/ 0 h 13"/>
                    </a:gdLst>
                    <a:ahLst/>
                    <a:cxnLst>
                      <a:cxn ang="0">
                        <a:pos x="T0" y="T1"/>
                      </a:cxn>
                      <a:cxn ang="0">
                        <a:pos x="T2" y="T3"/>
                      </a:cxn>
                      <a:cxn ang="0">
                        <a:pos x="T4" y="T5"/>
                      </a:cxn>
                      <a:cxn ang="0">
                        <a:pos x="T6" y="T7"/>
                      </a:cxn>
                      <a:cxn ang="0">
                        <a:pos x="T8" y="T9"/>
                      </a:cxn>
                    </a:cxnLst>
                    <a:rect l="0" t="0" r="r" b="b"/>
                    <a:pathLst>
                      <a:path w="7" h="13">
                        <a:moveTo>
                          <a:pt x="7" y="0"/>
                        </a:moveTo>
                        <a:cubicBezTo>
                          <a:pt x="4" y="0"/>
                          <a:pt x="2" y="0"/>
                          <a:pt x="0" y="0"/>
                        </a:cubicBezTo>
                        <a:cubicBezTo>
                          <a:pt x="0" y="13"/>
                          <a:pt x="0" y="13"/>
                          <a:pt x="0" y="13"/>
                        </a:cubicBezTo>
                        <a:cubicBezTo>
                          <a:pt x="7" y="13"/>
                          <a:pt x="7" y="13"/>
                          <a:pt x="7" y="13"/>
                        </a:cubicBezTo>
                        <a:cubicBezTo>
                          <a:pt x="7" y="0"/>
                          <a:pt x="7" y="0"/>
                          <a:pt x="7"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75" name="Rectangle 43"/>
                  <p:cNvSpPr>
                    <a:spLocks noChangeArrowheads="1"/>
                  </p:cNvSpPr>
                  <p:nvPr/>
                </p:nvSpPr>
                <p:spPr bwMode="auto">
                  <a:xfrm>
                    <a:off x="7440613" y="6381750"/>
                    <a:ext cx="25400" cy="492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76" name="Freeform 44"/>
                  <p:cNvSpPr>
                    <a:spLocks/>
                  </p:cNvSpPr>
                  <p:nvPr/>
                </p:nvSpPr>
                <p:spPr bwMode="auto">
                  <a:xfrm>
                    <a:off x="7188200" y="6321425"/>
                    <a:ext cx="30163" cy="60325"/>
                  </a:xfrm>
                  <a:custGeom>
                    <a:avLst/>
                    <a:gdLst>
                      <a:gd name="T0" fmla="*/ 8 w 8"/>
                      <a:gd name="T1" fmla="*/ 0 h 16"/>
                      <a:gd name="T2" fmla="*/ 1 w 8"/>
                      <a:gd name="T3" fmla="*/ 4 h 16"/>
                      <a:gd name="T4" fmla="*/ 0 w 8"/>
                      <a:gd name="T5" fmla="*/ 16 h 16"/>
                      <a:gd name="T6" fmla="*/ 8 w 8"/>
                      <a:gd name="T7" fmla="*/ 15 h 16"/>
                      <a:gd name="T8" fmla="*/ 8 w 8"/>
                      <a:gd name="T9" fmla="*/ 0 h 16"/>
                    </a:gdLst>
                    <a:ahLst/>
                    <a:cxnLst>
                      <a:cxn ang="0">
                        <a:pos x="T0" y="T1"/>
                      </a:cxn>
                      <a:cxn ang="0">
                        <a:pos x="T2" y="T3"/>
                      </a:cxn>
                      <a:cxn ang="0">
                        <a:pos x="T4" y="T5"/>
                      </a:cxn>
                      <a:cxn ang="0">
                        <a:pos x="T6" y="T7"/>
                      </a:cxn>
                      <a:cxn ang="0">
                        <a:pos x="T8" y="T9"/>
                      </a:cxn>
                    </a:cxnLst>
                    <a:rect l="0" t="0" r="r" b="b"/>
                    <a:pathLst>
                      <a:path w="8" h="16">
                        <a:moveTo>
                          <a:pt x="8" y="0"/>
                        </a:moveTo>
                        <a:cubicBezTo>
                          <a:pt x="5" y="2"/>
                          <a:pt x="1" y="3"/>
                          <a:pt x="1" y="4"/>
                        </a:cubicBezTo>
                        <a:cubicBezTo>
                          <a:pt x="0" y="8"/>
                          <a:pt x="0" y="11"/>
                          <a:pt x="0" y="16"/>
                        </a:cubicBezTo>
                        <a:cubicBezTo>
                          <a:pt x="3" y="15"/>
                          <a:pt x="5" y="15"/>
                          <a:pt x="8" y="15"/>
                        </a:cubicBezTo>
                        <a:cubicBezTo>
                          <a:pt x="8" y="0"/>
                          <a:pt x="8" y="0"/>
                          <a:pt x="8"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78" name="Freeform 45"/>
                  <p:cNvSpPr>
                    <a:spLocks/>
                  </p:cNvSpPr>
                  <p:nvPr/>
                </p:nvSpPr>
                <p:spPr bwMode="auto">
                  <a:xfrm>
                    <a:off x="7173913" y="6254750"/>
                    <a:ext cx="44450" cy="55563"/>
                  </a:xfrm>
                  <a:custGeom>
                    <a:avLst/>
                    <a:gdLst>
                      <a:gd name="T0" fmla="*/ 12 w 12"/>
                      <a:gd name="T1" fmla="*/ 0 h 15"/>
                      <a:gd name="T2" fmla="*/ 4 w 12"/>
                      <a:gd name="T3" fmla="*/ 15 h 15"/>
                      <a:gd name="T4" fmla="*/ 12 w 12"/>
                      <a:gd name="T5" fmla="*/ 14 h 15"/>
                      <a:gd name="T6" fmla="*/ 12 w 12"/>
                      <a:gd name="T7" fmla="*/ 0 h 15"/>
                    </a:gdLst>
                    <a:ahLst/>
                    <a:cxnLst>
                      <a:cxn ang="0">
                        <a:pos x="T0" y="T1"/>
                      </a:cxn>
                      <a:cxn ang="0">
                        <a:pos x="T2" y="T3"/>
                      </a:cxn>
                      <a:cxn ang="0">
                        <a:pos x="T4" y="T5"/>
                      </a:cxn>
                      <a:cxn ang="0">
                        <a:pos x="T6" y="T7"/>
                      </a:cxn>
                    </a:cxnLst>
                    <a:rect l="0" t="0" r="r" b="b"/>
                    <a:pathLst>
                      <a:path w="12" h="15">
                        <a:moveTo>
                          <a:pt x="12" y="0"/>
                        </a:moveTo>
                        <a:cubicBezTo>
                          <a:pt x="0" y="1"/>
                          <a:pt x="5" y="9"/>
                          <a:pt x="4" y="15"/>
                        </a:cubicBezTo>
                        <a:cubicBezTo>
                          <a:pt x="7" y="14"/>
                          <a:pt x="9" y="14"/>
                          <a:pt x="12" y="14"/>
                        </a:cubicBezTo>
                        <a:cubicBezTo>
                          <a:pt x="12" y="0"/>
                          <a:pt x="12" y="0"/>
                          <a:pt x="1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79" name="Freeform 46"/>
                  <p:cNvSpPr>
                    <a:spLocks/>
                  </p:cNvSpPr>
                  <p:nvPr/>
                </p:nvSpPr>
                <p:spPr bwMode="auto">
                  <a:xfrm>
                    <a:off x="7421563" y="6307138"/>
                    <a:ext cx="44450" cy="52388"/>
                  </a:xfrm>
                  <a:custGeom>
                    <a:avLst/>
                    <a:gdLst>
                      <a:gd name="T0" fmla="*/ 12 w 12"/>
                      <a:gd name="T1" fmla="*/ 0 h 14"/>
                      <a:gd name="T2" fmla="*/ 4 w 12"/>
                      <a:gd name="T3" fmla="*/ 14 h 14"/>
                      <a:gd name="T4" fmla="*/ 12 w 12"/>
                      <a:gd name="T5" fmla="*/ 14 h 14"/>
                      <a:gd name="T6" fmla="*/ 12 w 12"/>
                      <a:gd name="T7" fmla="*/ 0 h 14"/>
                    </a:gdLst>
                    <a:ahLst/>
                    <a:cxnLst>
                      <a:cxn ang="0">
                        <a:pos x="T0" y="T1"/>
                      </a:cxn>
                      <a:cxn ang="0">
                        <a:pos x="T2" y="T3"/>
                      </a:cxn>
                      <a:cxn ang="0">
                        <a:pos x="T4" y="T5"/>
                      </a:cxn>
                      <a:cxn ang="0">
                        <a:pos x="T6" y="T7"/>
                      </a:cxn>
                    </a:cxnLst>
                    <a:rect l="0" t="0" r="r" b="b"/>
                    <a:pathLst>
                      <a:path w="12" h="14">
                        <a:moveTo>
                          <a:pt x="12" y="0"/>
                        </a:moveTo>
                        <a:cubicBezTo>
                          <a:pt x="0" y="1"/>
                          <a:pt x="6" y="9"/>
                          <a:pt x="4" y="14"/>
                        </a:cubicBezTo>
                        <a:cubicBezTo>
                          <a:pt x="12" y="14"/>
                          <a:pt x="12" y="14"/>
                          <a:pt x="12" y="14"/>
                        </a:cubicBezTo>
                        <a:cubicBezTo>
                          <a:pt x="12" y="0"/>
                          <a:pt x="12" y="0"/>
                          <a:pt x="1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0" name="Freeform 47"/>
                  <p:cNvSpPr>
                    <a:spLocks/>
                  </p:cNvSpPr>
                  <p:nvPr/>
                </p:nvSpPr>
                <p:spPr bwMode="auto">
                  <a:xfrm>
                    <a:off x="7380288" y="6381750"/>
                    <a:ext cx="44450" cy="52388"/>
                  </a:xfrm>
                  <a:custGeom>
                    <a:avLst/>
                    <a:gdLst>
                      <a:gd name="T0" fmla="*/ 8 w 12"/>
                      <a:gd name="T1" fmla="*/ 0 h 14"/>
                      <a:gd name="T2" fmla="*/ 8 w 12"/>
                      <a:gd name="T3" fmla="*/ 0 h 14"/>
                      <a:gd name="T4" fmla="*/ 4 w 12"/>
                      <a:gd name="T5" fmla="*/ 13 h 14"/>
                      <a:gd name="T6" fmla="*/ 8 w 12"/>
                      <a:gd name="T7" fmla="*/ 14 h 14"/>
                      <a:gd name="T8" fmla="*/ 11 w 12"/>
                      <a:gd name="T9" fmla="*/ 7 h 14"/>
                      <a:gd name="T10" fmla="*/ 8 w 12"/>
                      <a:gd name="T11" fmla="*/ 0 h 14"/>
                    </a:gdLst>
                    <a:ahLst/>
                    <a:cxnLst>
                      <a:cxn ang="0">
                        <a:pos x="T0" y="T1"/>
                      </a:cxn>
                      <a:cxn ang="0">
                        <a:pos x="T2" y="T3"/>
                      </a:cxn>
                      <a:cxn ang="0">
                        <a:pos x="T4" y="T5"/>
                      </a:cxn>
                      <a:cxn ang="0">
                        <a:pos x="T6" y="T7"/>
                      </a:cxn>
                      <a:cxn ang="0">
                        <a:pos x="T8" y="T9"/>
                      </a:cxn>
                      <a:cxn ang="0">
                        <a:pos x="T10" y="T11"/>
                      </a:cxn>
                    </a:cxnLst>
                    <a:rect l="0" t="0" r="r" b="b"/>
                    <a:pathLst>
                      <a:path w="12" h="14">
                        <a:moveTo>
                          <a:pt x="8" y="0"/>
                        </a:moveTo>
                        <a:cubicBezTo>
                          <a:pt x="8" y="0"/>
                          <a:pt x="8" y="0"/>
                          <a:pt x="8" y="0"/>
                        </a:cubicBezTo>
                        <a:cubicBezTo>
                          <a:pt x="0" y="2"/>
                          <a:pt x="6" y="8"/>
                          <a:pt x="4" y="13"/>
                        </a:cubicBezTo>
                        <a:cubicBezTo>
                          <a:pt x="5" y="13"/>
                          <a:pt x="6" y="14"/>
                          <a:pt x="8" y="14"/>
                        </a:cubicBezTo>
                        <a:cubicBezTo>
                          <a:pt x="11" y="14"/>
                          <a:pt x="12" y="11"/>
                          <a:pt x="11" y="7"/>
                        </a:cubicBezTo>
                        <a:cubicBezTo>
                          <a:pt x="11" y="5"/>
                          <a:pt x="8" y="0"/>
                          <a:pt x="8"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1" name="Freeform 48"/>
                  <p:cNvSpPr>
                    <a:spLocks/>
                  </p:cNvSpPr>
                  <p:nvPr/>
                </p:nvSpPr>
                <p:spPr bwMode="auto">
                  <a:xfrm>
                    <a:off x="7440613" y="6164263"/>
                    <a:ext cx="25400" cy="60325"/>
                  </a:xfrm>
                  <a:custGeom>
                    <a:avLst/>
                    <a:gdLst>
                      <a:gd name="T0" fmla="*/ 7 w 7"/>
                      <a:gd name="T1" fmla="*/ 0 h 16"/>
                      <a:gd name="T2" fmla="*/ 0 w 7"/>
                      <a:gd name="T3" fmla="*/ 2 h 16"/>
                      <a:gd name="T4" fmla="*/ 0 w 7"/>
                      <a:gd name="T5" fmla="*/ 16 h 16"/>
                      <a:gd name="T6" fmla="*/ 7 w 7"/>
                      <a:gd name="T7" fmla="*/ 14 h 16"/>
                      <a:gd name="T8" fmla="*/ 7 w 7"/>
                      <a:gd name="T9" fmla="*/ 0 h 16"/>
                    </a:gdLst>
                    <a:ahLst/>
                    <a:cxnLst>
                      <a:cxn ang="0">
                        <a:pos x="T0" y="T1"/>
                      </a:cxn>
                      <a:cxn ang="0">
                        <a:pos x="T2" y="T3"/>
                      </a:cxn>
                      <a:cxn ang="0">
                        <a:pos x="T4" y="T5"/>
                      </a:cxn>
                      <a:cxn ang="0">
                        <a:pos x="T6" y="T7"/>
                      </a:cxn>
                      <a:cxn ang="0">
                        <a:pos x="T8" y="T9"/>
                      </a:cxn>
                    </a:cxnLst>
                    <a:rect l="0" t="0" r="r" b="b"/>
                    <a:pathLst>
                      <a:path w="7" h="16">
                        <a:moveTo>
                          <a:pt x="7" y="0"/>
                        </a:moveTo>
                        <a:cubicBezTo>
                          <a:pt x="4" y="1"/>
                          <a:pt x="2" y="2"/>
                          <a:pt x="0" y="2"/>
                        </a:cubicBezTo>
                        <a:cubicBezTo>
                          <a:pt x="0" y="16"/>
                          <a:pt x="0" y="16"/>
                          <a:pt x="0" y="16"/>
                        </a:cubicBezTo>
                        <a:cubicBezTo>
                          <a:pt x="3" y="15"/>
                          <a:pt x="5" y="14"/>
                          <a:pt x="7" y="14"/>
                        </a:cubicBezTo>
                        <a:cubicBezTo>
                          <a:pt x="7" y="0"/>
                          <a:pt x="7" y="0"/>
                          <a:pt x="7"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2" name="Freeform 49"/>
                  <p:cNvSpPr>
                    <a:spLocks/>
                  </p:cNvSpPr>
                  <p:nvPr/>
                </p:nvSpPr>
                <p:spPr bwMode="auto">
                  <a:xfrm>
                    <a:off x="7140575" y="6469063"/>
                    <a:ext cx="28575" cy="52388"/>
                  </a:xfrm>
                  <a:custGeom>
                    <a:avLst/>
                    <a:gdLst>
                      <a:gd name="T0" fmla="*/ 8 w 8"/>
                      <a:gd name="T1" fmla="*/ 0 h 14"/>
                      <a:gd name="T2" fmla="*/ 1 w 8"/>
                      <a:gd name="T3" fmla="*/ 3 h 14"/>
                      <a:gd name="T4" fmla="*/ 2 w 8"/>
                      <a:gd name="T5" fmla="*/ 13 h 14"/>
                      <a:gd name="T6" fmla="*/ 8 w 8"/>
                      <a:gd name="T7" fmla="*/ 14 h 14"/>
                      <a:gd name="T8" fmla="*/ 8 w 8"/>
                      <a:gd name="T9" fmla="*/ 0 h 14"/>
                    </a:gdLst>
                    <a:ahLst/>
                    <a:cxnLst>
                      <a:cxn ang="0">
                        <a:pos x="T0" y="T1"/>
                      </a:cxn>
                      <a:cxn ang="0">
                        <a:pos x="T2" y="T3"/>
                      </a:cxn>
                      <a:cxn ang="0">
                        <a:pos x="T4" y="T5"/>
                      </a:cxn>
                      <a:cxn ang="0">
                        <a:pos x="T6" y="T7"/>
                      </a:cxn>
                      <a:cxn ang="0">
                        <a:pos x="T8" y="T9"/>
                      </a:cxn>
                    </a:cxnLst>
                    <a:rect l="0" t="0" r="r" b="b"/>
                    <a:pathLst>
                      <a:path w="8" h="14">
                        <a:moveTo>
                          <a:pt x="8" y="0"/>
                        </a:moveTo>
                        <a:cubicBezTo>
                          <a:pt x="5" y="1"/>
                          <a:pt x="1" y="2"/>
                          <a:pt x="1" y="3"/>
                        </a:cubicBezTo>
                        <a:cubicBezTo>
                          <a:pt x="0" y="7"/>
                          <a:pt x="1" y="10"/>
                          <a:pt x="2" y="13"/>
                        </a:cubicBezTo>
                        <a:cubicBezTo>
                          <a:pt x="2" y="14"/>
                          <a:pt x="6" y="14"/>
                          <a:pt x="8" y="14"/>
                        </a:cubicBezTo>
                        <a:cubicBezTo>
                          <a:pt x="8" y="0"/>
                          <a:pt x="8" y="0"/>
                          <a:pt x="8"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3" name="Freeform 50"/>
                  <p:cNvSpPr>
                    <a:spLocks/>
                  </p:cNvSpPr>
                  <p:nvPr/>
                </p:nvSpPr>
                <p:spPr bwMode="auto">
                  <a:xfrm>
                    <a:off x="7129463" y="6334125"/>
                    <a:ext cx="58738" cy="52388"/>
                  </a:xfrm>
                  <a:custGeom>
                    <a:avLst/>
                    <a:gdLst>
                      <a:gd name="T0" fmla="*/ 12 w 16"/>
                      <a:gd name="T1" fmla="*/ 0 h 14"/>
                      <a:gd name="T2" fmla="*/ 4 w 16"/>
                      <a:gd name="T3" fmla="*/ 14 h 14"/>
                      <a:gd name="T4" fmla="*/ 12 w 16"/>
                      <a:gd name="T5" fmla="*/ 0 h 14"/>
                    </a:gdLst>
                    <a:ahLst/>
                    <a:cxnLst>
                      <a:cxn ang="0">
                        <a:pos x="T0" y="T1"/>
                      </a:cxn>
                      <a:cxn ang="0">
                        <a:pos x="T2" y="T3"/>
                      </a:cxn>
                      <a:cxn ang="0">
                        <a:pos x="T4" y="T5"/>
                      </a:cxn>
                    </a:cxnLst>
                    <a:rect l="0" t="0" r="r" b="b"/>
                    <a:pathLst>
                      <a:path w="16" h="14">
                        <a:moveTo>
                          <a:pt x="12" y="0"/>
                        </a:moveTo>
                        <a:cubicBezTo>
                          <a:pt x="0" y="1"/>
                          <a:pt x="5" y="9"/>
                          <a:pt x="4" y="14"/>
                        </a:cubicBezTo>
                        <a:cubicBezTo>
                          <a:pt x="16" y="14"/>
                          <a:pt x="9" y="5"/>
                          <a:pt x="1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4" name="Freeform 51"/>
                  <p:cNvSpPr>
                    <a:spLocks/>
                  </p:cNvSpPr>
                  <p:nvPr/>
                </p:nvSpPr>
                <p:spPr bwMode="auto">
                  <a:xfrm>
                    <a:off x="7440613" y="6235700"/>
                    <a:ext cx="25400" cy="52388"/>
                  </a:xfrm>
                  <a:custGeom>
                    <a:avLst/>
                    <a:gdLst>
                      <a:gd name="T0" fmla="*/ 7 w 7"/>
                      <a:gd name="T1" fmla="*/ 0 h 14"/>
                      <a:gd name="T2" fmla="*/ 0 w 7"/>
                      <a:gd name="T3" fmla="*/ 2 h 14"/>
                      <a:gd name="T4" fmla="*/ 0 w 7"/>
                      <a:gd name="T5" fmla="*/ 14 h 14"/>
                      <a:gd name="T6" fmla="*/ 7 w 7"/>
                      <a:gd name="T7" fmla="*/ 14 h 14"/>
                      <a:gd name="T8" fmla="*/ 7 w 7"/>
                      <a:gd name="T9" fmla="*/ 0 h 14"/>
                    </a:gdLst>
                    <a:ahLst/>
                    <a:cxnLst>
                      <a:cxn ang="0">
                        <a:pos x="T0" y="T1"/>
                      </a:cxn>
                      <a:cxn ang="0">
                        <a:pos x="T2" y="T3"/>
                      </a:cxn>
                      <a:cxn ang="0">
                        <a:pos x="T4" y="T5"/>
                      </a:cxn>
                      <a:cxn ang="0">
                        <a:pos x="T6" y="T7"/>
                      </a:cxn>
                      <a:cxn ang="0">
                        <a:pos x="T8" y="T9"/>
                      </a:cxn>
                    </a:cxnLst>
                    <a:rect l="0" t="0" r="r" b="b"/>
                    <a:pathLst>
                      <a:path w="7" h="14">
                        <a:moveTo>
                          <a:pt x="7" y="0"/>
                        </a:moveTo>
                        <a:cubicBezTo>
                          <a:pt x="4" y="1"/>
                          <a:pt x="2" y="2"/>
                          <a:pt x="0" y="2"/>
                        </a:cubicBezTo>
                        <a:cubicBezTo>
                          <a:pt x="0" y="14"/>
                          <a:pt x="0" y="14"/>
                          <a:pt x="0" y="14"/>
                        </a:cubicBezTo>
                        <a:cubicBezTo>
                          <a:pt x="7" y="14"/>
                          <a:pt x="7" y="14"/>
                          <a:pt x="7" y="14"/>
                        </a:cubicBezTo>
                        <a:cubicBezTo>
                          <a:pt x="7" y="0"/>
                          <a:pt x="7" y="0"/>
                          <a:pt x="7"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5" name="Freeform 52"/>
                  <p:cNvSpPr>
                    <a:spLocks/>
                  </p:cNvSpPr>
                  <p:nvPr/>
                </p:nvSpPr>
                <p:spPr bwMode="auto">
                  <a:xfrm>
                    <a:off x="7129463" y="6265863"/>
                    <a:ext cx="58738" cy="55563"/>
                  </a:xfrm>
                  <a:custGeom>
                    <a:avLst/>
                    <a:gdLst>
                      <a:gd name="T0" fmla="*/ 11 w 16"/>
                      <a:gd name="T1" fmla="*/ 0 h 15"/>
                      <a:gd name="T2" fmla="*/ 4 w 16"/>
                      <a:gd name="T3" fmla="*/ 15 h 15"/>
                      <a:gd name="T4" fmla="*/ 11 w 16"/>
                      <a:gd name="T5" fmla="*/ 0 h 15"/>
                    </a:gdLst>
                    <a:ahLst/>
                    <a:cxnLst>
                      <a:cxn ang="0">
                        <a:pos x="T0" y="T1"/>
                      </a:cxn>
                      <a:cxn ang="0">
                        <a:pos x="T2" y="T3"/>
                      </a:cxn>
                      <a:cxn ang="0">
                        <a:pos x="T4" y="T5"/>
                      </a:cxn>
                    </a:cxnLst>
                    <a:rect l="0" t="0" r="r" b="b"/>
                    <a:pathLst>
                      <a:path w="16" h="15">
                        <a:moveTo>
                          <a:pt x="11" y="0"/>
                        </a:moveTo>
                        <a:cubicBezTo>
                          <a:pt x="0" y="1"/>
                          <a:pt x="5" y="9"/>
                          <a:pt x="4" y="15"/>
                        </a:cubicBezTo>
                        <a:cubicBezTo>
                          <a:pt x="16" y="13"/>
                          <a:pt x="10" y="6"/>
                          <a:pt x="11"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7" name="Freeform 53"/>
                  <p:cNvSpPr>
                    <a:spLocks/>
                  </p:cNvSpPr>
                  <p:nvPr/>
                </p:nvSpPr>
                <p:spPr bwMode="auto">
                  <a:xfrm>
                    <a:off x="7391400" y="6318250"/>
                    <a:ext cx="33338" cy="44450"/>
                  </a:xfrm>
                  <a:custGeom>
                    <a:avLst/>
                    <a:gdLst>
                      <a:gd name="T0" fmla="*/ 4 w 9"/>
                      <a:gd name="T1" fmla="*/ 0 h 12"/>
                      <a:gd name="T2" fmla="*/ 1 w 9"/>
                      <a:gd name="T3" fmla="*/ 12 h 12"/>
                      <a:gd name="T4" fmla="*/ 3 w 9"/>
                      <a:gd name="T5" fmla="*/ 12 h 12"/>
                      <a:gd name="T6" fmla="*/ 7 w 9"/>
                      <a:gd name="T7" fmla="*/ 0 h 12"/>
                      <a:gd name="T8" fmla="*/ 4 w 9"/>
                      <a:gd name="T9" fmla="*/ 0 h 12"/>
                    </a:gdLst>
                    <a:ahLst/>
                    <a:cxnLst>
                      <a:cxn ang="0">
                        <a:pos x="T0" y="T1"/>
                      </a:cxn>
                      <a:cxn ang="0">
                        <a:pos x="T2" y="T3"/>
                      </a:cxn>
                      <a:cxn ang="0">
                        <a:pos x="T4" y="T5"/>
                      </a:cxn>
                      <a:cxn ang="0">
                        <a:pos x="T6" y="T7"/>
                      </a:cxn>
                      <a:cxn ang="0">
                        <a:pos x="T8" y="T9"/>
                      </a:cxn>
                    </a:cxnLst>
                    <a:rect l="0" t="0" r="r" b="b"/>
                    <a:pathLst>
                      <a:path w="9" h="12">
                        <a:moveTo>
                          <a:pt x="4" y="0"/>
                        </a:moveTo>
                        <a:cubicBezTo>
                          <a:pt x="0" y="0"/>
                          <a:pt x="0" y="1"/>
                          <a:pt x="1" y="12"/>
                        </a:cubicBezTo>
                        <a:cubicBezTo>
                          <a:pt x="2" y="12"/>
                          <a:pt x="2" y="12"/>
                          <a:pt x="3" y="12"/>
                        </a:cubicBezTo>
                        <a:cubicBezTo>
                          <a:pt x="9" y="12"/>
                          <a:pt x="9" y="11"/>
                          <a:pt x="7" y="0"/>
                        </a:cubicBezTo>
                        <a:cubicBezTo>
                          <a:pt x="6" y="0"/>
                          <a:pt x="5" y="0"/>
                          <a:pt x="4"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8" name="Freeform 54"/>
                  <p:cNvSpPr>
                    <a:spLocks/>
                  </p:cNvSpPr>
                  <p:nvPr/>
                </p:nvSpPr>
                <p:spPr bwMode="auto">
                  <a:xfrm>
                    <a:off x="7135813" y="6403975"/>
                    <a:ext cx="33338" cy="49213"/>
                  </a:xfrm>
                  <a:custGeom>
                    <a:avLst/>
                    <a:gdLst>
                      <a:gd name="T0" fmla="*/ 9 w 9"/>
                      <a:gd name="T1" fmla="*/ 0 h 13"/>
                      <a:gd name="T2" fmla="*/ 3 w 9"/>
                      <a:gd name="T3" fmla="*/ 13 h 13"/>
                      <a:gd name="T4" fmla="*/ 9 w 9"/>
                      <a:gd name="T5" fmla="*/ 13 h 13"/>
                      <a:gd name="T6" fmla="*/ 9 w 9"/>
                      <a:gd name="T7" fmla="*/ 0 h 13"/>
                    </a:gdLst>
                    <a:ahLst/>
                    <a:cxnLst>
                      <a:cxn ang="0">
                        <a:pos x="T0" y="T1"/>
                      </a:cxn>
                      <a:cxn ang="0">
                        <a:pos x="T2" y="T3"/>
                      </a:cxn>
                      <a:cxn ang="0">
                        <a:pos x="T4" y="T5"/>
                      </a:cxn>
                      <a:cxn ang="0">
                        <a:pos x="T6" y="T7"/>
                      </a:cxn>
                    </a:cxnLst>
                    <a:rect l="0" t="0" r="r" b="b"/>
                    <a:pathLst>
                      <a:path w="9" h="13">
                        <a:moveTo>
                          <a:pt x="9" y="0"/>
                        </a:moveTo>
                        <a:cubicBezTo>
                          <a:pt x="1" y="0"/>
                          <a:pt x="0" y="2"/>
                          <a:pt x="3" y="13"/>
                        </a:cubicBezTo>
                        <a:cubicBezTo>
                          <a:pt x="5" y="13"/>
                          <a:pt x="7" y="13"/>
                          <a:pt x="9" y="13"/>
                        </a:cubicBezTo>
                        <a:cubicBezTo>
                          <a:pt x="9" y="0"/>
                          <a:pt x="9" y="0"/>
                          <a:pt x="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89" name="Freeform 55"/>
                  <p:cNvSpPr>
                    <a:spLocks/>
                  </p:cNvSpPr>
                  <p:nvPr/>
                </p:nvSpPr>
                <p:spPr bwMode="auto">
                  <a:xfrm>
                    <a:off x="7386638" y="6180138"/>
                    <a:ext cx="53975" cy="47625"/>
                  </a:xfrm>
                  <a:custGeom>
                    <a:avLst/>
                    <a:gdLst>
                      <a:gd name="T0" fmla="*/ 9 w 14"/>
                      <a:gd name="T1" fmla="*/ 0 h 13"/>
                      <a:gd name="T2" fmla="*/ 3 w 14"/>
                      <a:gd name="T3" fmla="*/ 13 h 13"/>
                      <a:gd name="T4" fmla="*/ 9 w 14"/>
                      <a:gd name="T5" fmla="*/ 0 h 13"/>
                    </a:gdLst>
                    <a:ahLst/>
                    <a:cxnLst>
                      <a:cxn ang="0">
                        <a:pos x="T0" y="T1"/>
                      </a:cxn>
                      <a:cxn ang="0">
                        <a:pos x="T2" y="T3"/>
                      </a:cxn>
                      <a:cxn ang="0">
                        <a:pos x="T4" y="T5"/>
                      </a:cxn>
                    </a:cxnLst>
                    <a:rect l="0" t="0" r="r" b="b"/>
                    <a:pathLst>
                      <a:path w="14" h="13">
                        <a:moveTo>
                          <a:pt x="9" y="0"/>
                        </a:moveTo>
                        <a:cubicBezTo>
                          <a:pt x="1" y="1"/>
                          <a:pt x="0" y="2"/>
                          <a:pt x="3" y="13"/>
                        </a:cubicBezTo>
                        <a:cubicBezTo>
                          <a:pt x="14" y="12"/>
                          <a:pt x="7" y="5"/>
                          <a:pt x="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sp>
                <p:nvSpPr>
                  <p:cNvPr id="90" name="Freeform 56"/>
                  <p:cNvSpPr>
                    <a:spLocks/>
                  </p:cNvSpPr>
                  <p:nvPr/>
                </p:nvSpPr>
                <p:spPr bwMode="auto">
                  <a:xfrm>
                    <a:off x="7375525" y="6246813"/>
                    <a:ext cx="60325" cy="49213"/>
                  </a:xfrm>
                  <a:custGeom>
                    <a:avLst/>
                    <a:gdLst>
                      <a:gd name="T0" fmla="*/ 12 w 16"/>
                      <a:gd name="T1" fmla="*/ 0 h 13"/>
                      <a:gd name="T2" fmla="*/ 4 w 16"/>
                      <a:gd name="T3" fmla="*/ 13 h 13"/>
                      <a:gd name="T4" fmla="*/ 12 w 16"/>
                      <a:gd name="T5" fmla="*/ 0 h 13"/>
                      <a:gd name="T6" fmla="*/ 12 w 16"/>
                      <a:gd name="T7" fmla="*/ 0 h 13"/>
                    </a:gdLst>
                    <a:ahLst/>
                    <a:cxnLst>
                      <a:cxn ang="0">
                        <a:pos x="T0" y="T1"/>
                      </a:cxn>
                      <a:cxn ang="0">
                        <a:pos x="T2" y="T3"/>
                      </a:cxn>
                      <a:cxn ang="0">
                        <a:pos x="T4" y="T5"/>
                      </a:cxn>
                      <a:cxn ang="0">
                        <a:pos x="T6" y="T7"/>
                      </a:cxn>
                    </a:cxnLst>
                    <a:rect l="0" t="0" r="r" b="b"/>
                    <a:pathLst>
                      <a:path w="16" h="13">
                        <a:moveTo>
                          <a:pt x="12" y="0"/>
                        </a:moveTo>
                        <a:cubicBezTo>
                          <a:pt x="0" y="0"/>
                          <a:pt x="7" y="8"/>
                          <a:pt x="4" y="13"/>
                        </a:cubicBezTo>
                        <a:cubicBezTo>
                          <a:pt x="16" y="13"/>
                          <a:pt x="11" y="5"/>
                          <a:pt x="12" y="0"/>
                        </a:cubicBezTo>
                        <a:cubicBezTo>
                          <a:pt x="12" y="0"/>
                          <a:pt x="12" y="0"/>
                          <a:pt x="1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AU" dirty="0"/>
                  </a:p>
                </p:txBody>
              </p:sp>
            </p:grpSp>
          </p:gr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6368" y="3672840"/>
                <a:ext cx="1560090" cy="1591340"/>
              </a:xfrm>
              <a:prstGeom prst="rect">
                <a:avLst/>
              </a:prstGeom>
            </p:spPr>
          </p:pic>
        </p:grpSp>
      </p:grpSp>
      <p:pic>
        <p:nvPicPr>
          <p:cNvPr id="1026" name="Picture 2"/>
          <p:cNvPicPr>
            <a:picLocks noChangeAspect="1" noChangeArrowheads="1"/>
          </p:cNvPicPr>
          <p:nvPr/>
        </p:nvPicPr>
        <p:blipFill>
          <a:blip r:embed="rId5"/>
          <a:srcRect/>
          <a:stretch>
            <a:fillRect/>
          </a:stretch>
        </p:blipFill>
        <p:spPr bwMode="auto">
          <a:xfrm>
            <a:off x="462240" y="1845949"/>
            <a:ext cx="3255474" cy="3484900"/>
          </a:xfrm>
          <a:prstGeom prst="rect">
            <a:avLst/>
          </a:prstGeom>
          <a:noFill/>
          <a:ln w="9525">
            <a:noFill/>
            <a:miter lim="800000"/>
            <a:headEnd/>
            <a:tailEnd/>
          </a:ln>
          <a:effectLst/>
        </p:spPr>
      </p:pic>
    </p:spTree>
    <p:extLst>
      <p:ext uri="{BB962C8B-B14F-4D97-AF65-F5344CB8AC3E}">
        <p14:creationId xmlns:p14="http://schemas.microsoft.com/office/powerpoint/2010/main" val="121602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20</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229600" cy="4508937"/>
          </a:xfrm>
          <a:prstGeom prst="rect">
            <a:avLst/>
          </a:prstGeom>
        </p:spPr>
        <p:txBody>
          <a:bodyPr/>
          <a:lstStyle/>
          <a:p>
            <a:pPr marL="176213" lvl="0" indent="-176213">
              <a:spcBef>
                <a:spcPts val="600"/>
              </a:spcBef>
            </a:pPr>
            <a:r>
              <a:rPr lang="en-US" sz="2400" b="1" dirty="0" smtClean="0"/>
              <a:t>Launching an Amazon EC2 instance</a:t>
            </a:r>
          </a:p>
          <a:p>
            <a:pPr marL="514350" indent="-514350"/>
            <a:endParaRPr lang="en-US" sz="2400" b="1" dirty="0" smtClean="0"/>
          </a:p>
          <a:p>
            <a:pPr marL="514350" indent="-514350">
              <a:buFont typeface="+mj-lt"/>
              <a:buAutoNum type="arabicPeriod"/>
            </a:pPr>
            <a:r>
              <a:rPr lang="en-US" sz="2400" dirty="0" smtClean="0"/>
              <a:t>Sign in to AWS Management Console and open the Amazon EC2 console at http://console.aws.amazon.com/ec2/</a:t>
            </a:r>
          </a:p>
          <a:p>
            <a:pPr marL="514350" indent="-514350">
              <a:buFont typeface="+mj-lt"/>
              <a:buAutoNum type="arabicPeriod"/>
            </a:pPr>
            <a:r>
              <a:rPr lang="en-US" sz="2400" dirty="0" smtClean="0"/>
              <a:t>From the navigation bar select the region for the instance</a:t>
            </a:r>
          </a:p>
          <a:p>
            <a:pPr marL="514350" indent="-514350">
              <a:buFont typeface="+mj-lt"/>
              <a:buAutoNum type="arabicPeriod"/>
            </a:pPr>
            <a:r>
              <a:rPr lang="en-US" sz="2400" dirty="0" smtClean="0"/>
              <a:t>From the Amazon EC2 console dashboard, click Launch Instance</a:t>
            </a:r>
          </a:p>
          <a:p>
            <a:pPr marL="514350" indent="-514350"/>
            <a:endParaRPr lang="en-US" sz="2400" dirty="0" smtClean="0"/>
          </a:p>
          <a:p>
            <a:pPr marL="514350" indent="-514350"/>
            <a:r>
              <a:rPr lang="en-US" sz="2400" dirty="0" smtClean="0"/>
              <a:t> </a:t>
            </a:r>
            <a:endParaRPr lang="en-US" sz="2400" dirty="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21</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229600" cy="4508937"/>
          </a:xfrm>
          <a:prstGeom prst="rect">
            <a:avLst/>
          </a:prstGeom>
        </p:spPr>
        <p:txBody>
          <a:bodyPr/>
          <a:lstStyle/>
          <a:p>
            <a:pPr marL="514350" indent="-514350">
              <a:buFont typeface="+mj-lt"/>
              <a:buAutoNum type="arabicPeriod" startAt="4"/>
            </a:pPr>
            <a:r>
              <a:rPr lang="en-US" sz="2400" dirty="0" smtClean="0"/>
              <a:t>On the Create a New Instance page, click Quick Launch Wizard</a:t>
            </a:r>
          </a:p>
          <a:p>
            <a:pPr marL="514350" indent="-514350">
              <a:buFont typeface="+mj-lt"/>
              <a:buAutoNum type="arabicPeriod" startAt="4"/>
            </a:pPr>
            <a:r>
              <a:rPr lang="en-US" sz="2400" dirty="0" smtClean="0"/>
              <a:t>In Name Your Instance, enter a name for the instance</a:t>
            </a:r>
          </a:p>
          <a:p>
            <a:pPr marL="514350" indent="-514350">
              <a:buFont typeface="+mj-lt"/>
              <a:buAutoNum type="arabicPeriod" startAt="4"/>
            </a:pPr>
            <a:r>
              <a:rPr lang="en-US" sz="2400" dirty="0" smtClean="0"/>
              <a:t>In Choose a Key Pair, choose an existing key pair, or create a new one</a:t>
            </a:r>
          </a:p>
          <a:p>
            <a:pPr marL="514350" indent="-514350">
              <a:buFont typeface="+mj-lt"/>
              <a:buAutoNum type="arabicPeriod" startAt="4"/>
            </a:pPr>
            <a:r>
              <a:rPr lang="en-US" sz="2400" dirty="0" smtClean="0"/>
              <a:t>In Choose a Launch Configuration, a list of basic machine configurations are displayed, from which an instance can be launched </a:t>
            </a:r>
          </a:p>
          <a:p>
            <a:pPr marL="514350" indent="-514350">
              <a:buFont typeface="+mj-lt"/>
              <a:buAutoNum type="arabicPeriod" startAt="4"/>
            </a:pPr>
            <a:r>
              <a:rPr lang="en-US" sz="2400" dirty="0" smtClean="0"/>
              <a:t>Click continue to view and customize the settings for the instance</a:t>
            </a:r>
          </a:p>
          <a:p>
            <a:pPr marL="176213" lvl="0" indent="-176213">
              <a:spcBef>
                <a:spcPts val="600"/>
              </a:spcBef>
            </a:pPr>
            <a:endParaRPr lang="en-US" sz="2400" dirty="0" smtClean="0"/>
          </a:p>
          <a:p>
            <a:pPr marL="514350" indent="-514350"/>
            <a:endParaRPr lang="en-US" sz="2400" dirty="0" smtClean="0"/>
          </a:p>
          <a:p>
            <a:pPr marL="514350" indent="-514350"/>
            <a:r>
              <a:rPr lang="en-US" sz="2400" dirty="0" smtClean="0"/>
              <a:t> </a:t>
            </a:r>
            <a:endParaRPr lang="en-US" sz="2400" dirty="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22</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229600" cy="4508937"/>
          </a:xfrm>
          <a:prstGeom prst="rect">
            <a:avLst/>
          </a:prstGeom>
        </p:spPr>
        <p:txBody>
          <a:bodyPr/>
          <a:lstStyle/>
          <a:p>
            <a:pPr marL="457200" indent="-457200">
              <a:spcBef>
                <a:spcPts val="600"/>
              </a:spcBef>
              <a:buAutoNum type="arabicPeriod" startAt="9"/>
            </a:pPr>
            <a:r>
              <a:rPr lang="en-US" sz="2400" dirty="0" smtClean="0"/>
              <a:t>Select a security group for the instance. A Security Group defines the firewall rules specifying the incoming network traffic delivered to the instance. Security groups can be defined on the Amazon EC2 console, in Security Groups under Network and Security</a:t>
            </a:r>
          </a:p>
          <a:p>
            <a:pPr marL="514350" indent="-514350">
              <a:buFont typeface="+mj-lt"/>
              <a:buAutoNum type="arabicPeriod" startAt="10"/>
            </a:pPr>
            <a:r>
              <a:rPr lang="en-US" sz="2400" dirty="0" smtClean="0"/>
              <a:t>Review settings and click </a:t>
            </a:r>
            <a:r>
              <a:rPr lang="en-US" sz="2400" b="1" dirty="0" smtClean="0"/>
              <a:t>Launch </a:t>
            </a:r>
            <a:r>
              <a:rPr lang="en-US" sz="2400" dirty="0" smtClean="0"/>
              <a:t>to launch the instance</a:t>
            </a:r>
          </a:p>
          <a:p>
            <a:pPr marL="514350" indent="-514350">
              <a:buFont typeface="+mj-lt"/>
              <a:buAutoNum type="arabicPeriod" startAt="10"/>
            </a:pPr>
            <a:r>
              <a:rPr lang="en-US" sz="2400" dirty="0" smtClean="0"/>
              <a:t>Close the confirmation page to return to EC2 console</a:t>
            </a:r>
          </a:p>
          <a:p>
            <a:pPr marL="514350" indent="-514350">
              <a:buFont typeface="+mj-lt"/>
              <a:buAutoNum type="arabicPeriod" startAt="10"/>
            </a:pPr>
            <a:r>
              <a:rPr lang="en-US" sz="2400" dirty="0" smtClean="0"/>
              <a:t>Click </a:t>
            </a:r>
            <a:r>
              <a:rPr lang="en-US" sz="2400" b="1" dirty="0" smtClean="0"/>
              <a:t>Instances</a:t>
            </a:r>
            <a:r>
              <a:rPr lang="en-US" sz="2400" dirty="0" smtClean="0"/>
              <a:t> in the navigation pane to view the status of the instance. The status is </a:t>
            </a:r>
            <a:r>
              <a:rPr lang="en-US" sz="2400" b="1" dirty="0" smtClean="0"/>
              <a:t>pending </a:t>
            </a:r>
            <a:r>
              <a:rPr lang="en-US" sz="2400" dirty="0" smtClean="0"/>
              <a:t>while the instance is launching</a:t>
            </a:r>
          </a:p>
          <a:p>
            <a:pPr marL="457200" indent="-457200">
              <a:spcBef>
                <a:spcPts val="600"/>
              </a:spcBef>
              <a:buAutoNum type="arabicPeriod" startAt="9"/>
            </a:pPr>
            <a:endParaRPr lang="en-US" sz="2400" dirty="0" smtClean="0"/>
          </a:p>
          <a:p>
            <a:pPr marL="176213" lvl="0" indent="-176213">
              <a:spcBef>
                <a:spcPts val="600"/>
              </a:spcBef>
            </a:pPr>
            <a:endParaRPr lang="en-US" sz="2400" dirty="0" smtClean="0"/>
          </a:p>
          <a:p>
            <a:pPr marL="514350" indent="-514350"/>
            <a:endParaRPr lang="en-US" sz="2400" dirty="0" smtClean="0"/>
          </a:p>
          <a:p>
            <a:pPr marL="514350" indent="-514350"/>
            <a:r>
              <a:rPr lang="en-US" sz="2400" dirty="0" smtClean="0"/>
              <a:t> </a:t>
            </a:r>
            <a:endParaRPr lang="en-US" sz="2400" dirty="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23</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229600" cy="4508937"/>
          </a:xfrm>
          <a:prstGeom prst="rect">
            <a:avLst/>
          </a:prstGeom>
        </p:spPr>
        <p:txBody>
          <a:bodyPr/>
          <a:lstStyle/>
          <a:p>
            <a:pPr marL="176213" lvl="0" indent="-176213">
              <a:spcBef>
                <a:spcPts val="600"/>
              </a:spcBef>
            </a:pPr>
            <a:r>
              <a:rPr lang="en-US" sz="2400" b="1" dirty="0" smtClean="0"/>
              <a:t>Connecting to an Amazon EC2 instance</a:t>
            </a:r>
          </a:p>
          <a:p>
            <a:pPr marL="176213" lvl="0" indent="-176213">
              <a:spcBef>
                <a:spcPts val="600"/>
              </a:spcBef>
            </a:pPr>
            <a:endParaRPr lang="en-US" sz="2400" b="1" dirty="0" smtClean="0"/>
          </a:p>
          <a:p>
            <a:r>
              <a:rPr lang="en-US" sz="2400" dirty="0" smtClean="0"/>
              <a:t>There are several ways to connect to an EC2 instance once it’s launched. </a:t>
            </a:r>
          </a:p>
          <a:p>
            <a:endParaRPr lang="en-US" sz="2400" dirty="0" smtClean="0"/>
          </a:p>
          <a:p>
            <a:r>
              <a:rPr lang="en-US" sz="2400" b="1" dirty="0" smtClean="0"/>
              <a:t>Remote Desktop Connection </a:t>
            </a:r>
            <a:r>
              <a:rPr lang="en-US" sz="2400" dirty="0" smtClean="0"/>
              <a:t>is the standard way to connect to Windows instances.</a:t>
            </a:r>
          </a:p>
          <a:p>
            <a:endParaRPr lang="en-US" sz="2400" dirty="0" smtClean="0"/>
          </a:p>
          <a:p>
            <a:r>
              <a:rPr lang="en-US" sz="2400" dirty="0" smtClean="0"/>
              <a:t> An </a:t>
            </a:r>
            <a:r>
              <a:rPr lang="en-US" sz="2400" b="1" dirty="0" smtClean="0"/>
              <a:t>SSH client </a:t>
            </a:r>
            <a:r>
              <a:rPr lang="en-US" sz="2400" dirty="0" smtClean="0"/>
              <a:t>(standalone or web-based) is used to connect to Linux instances. </a:t>
            </a:r>
            <a:endParaRPr lang="en-US" sz="2400" b="1" dirty="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24</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807124" cy="4508937"/>
          </a:xfrm>
          <a:prstGeom prst="rect">
            <a:avLst/>
          </a:prstGeom>
        </p:spPr>
        <p:txBody>
          <a:bodyPr/>
          <a:lstStyle/>
          <a:p>
            <a:pPr marL="176213" lvl="0" indent="-176213">
              <a:spcBef>
                <a:spcPts val="600"/>
              </a:spcBef>
            </a:pPr>
            <a:r>
              <a:rPr lang="en-US" sz="2400" b="1" dirty="0" smtClean="0"/>
              <a:t>Terminating Instances</a:t>
            </a:r>
          </a:p>
          <a:p>
            <a:pPr>
              <a:buFont typeface="Arial" pitchFamily="34" charset="0"/>
              <a:buChar char="•"/>
            </a:pPr>
            <a:r>
              <a:rPr lang="en-US" dirty="0" smtClean="0"/>
              <a:t> </a:t>
            </a:r>
            <a:r>
              <a:rPr lang="en-US" sz="2400" dirty="0" smtClean="0"/>
              <a:t>If the instance launched is not in the free usage tier, as soon as the instance starts to boot, the user is billed for each hour the instance keeps running. </a:t>
            </a:r>
          </a:p>
          <a:p>
            <a:pPr>
              <a:buFont typeface="Arial" pitchFamily="34" charset="0"/>
              <a:buChar char="•"/>
            </a:pPr>
            <a:endParaRPr lang="en-US" sz="2400" dirty="0" smtClean="0"/>
          </a:p>
          <a:p>
            <a:pPr>
              <a:buFont typeface="Arial" pitchFamily="34" charset="0"/>
              <a:buChar char="•"/>
            </a:pPr>
            <a:r>
              <a:rPr lang="en-US" sz="2400" dirty="0" smtClean="0"/>
              <a:t> The terminated instance cannot be restarted.</a:t>
            </a:r>
          </a:p>
          <a:p>
            <a:pPr>
              <a:buFont typeface="Arial" pitchFamily="34" charset="0"/>
              <a:buChar char="•"/>
            </a:pPr>
            <a:endParaRPr lang="en-US" sz="2400" dirty="0" smtClean="0"/>
          </a:p>
          <a:p>
            <a:pPr>
              <a:buFont typeface="Arial" pitchFamily="34" charset="0"/>
              <a:buChar char="•"/>
            </a:pPr>
            <a:r>
              <a:rPr lang="en-US" sz="2400" dirty="0" smtClean="0"/>
              <a:t> To terminate an instance:</a:t>
            </a:r>
          </a:p>
          <a:p>
            <a:pPr marL="971550" lvl="1" indent="-514350">
              <a:buFont typeface="+mj-lt"/>
              <a:buAutoNum type="arabicPeriod"/>
            </a:pPr>
            <a:r>
              <a:rPr lang="en-US" sz="2400" dirty="0" smtClean="0"/>
              <a:t>Open the Amazon EC2 console</a:t>
            </a:r>
          </a:p>
          <a:p>
            <a:pPr marL="971550" lvl="1" indent="-514350">
              <a:buFont typeface="+mj-lt"/>
              <a:buAutoNum type="arabicPeriod"/>
            </a:pPr>
            <a:r>
              <a:rPr lang="en-US" sz="2400" dirty="0" smtClean="0"/>
              <a:t>In the navigation pane, click Instances</a:t>
            </a:r>
          </a:p>
          <a:p>
            <a:pPr marL="971550" lvl="1" indent="-514350">
              <a:buFont typeface="+mj-lt"/>
              <a:buAutoNum type="arabicPeriod"/>
            </a:pPr>
            <a:r>
              <a:rPr lang="en-US" sz="2400" dirty="0" smtClean="0"/>
              <a:t>Right-click the instance, then click Terminate</a:t>
            </a:r>
          </a:p>
          <a:p>
            <a:pPr marL="971550" lvl="1" indent="-514350">
              <a:buFont typeface="+mj-lt"/>
              <a:buAutoNum type="arabicPeriod"/>
            </a:pPr>
            <a:r>
              <a:rPr lang="en-US" sz="2400" dirty="0" smtClean="0"/>
              <a:t>Click Yes, Terminate when prompted for confirmation</a:t>
            </a:r>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25</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US" sz="2700" dirty="0" smtClean="0"/>
              <a:t>Amazon Elastic Compute Cloud (EC2)</a:t>
            </a:r>
            <a:r>
              <a:rPr lang="en-GB" sz="2700" dirty="0" smtClean="0"/>
              <a:t> </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25" name="Content Placeholder 4"/>
          <p:cNvSpPr txBox="1">
            <a:spLocks/>
          </p:cNvSpPr>
          <p:nvPr/>
        </p:nvSpPr>
        <p:spPr>
          <a:xfrm>
            <a:off x="111026" y="1876097"/>
            <a:ext cx="8807124" cy="4508937"/>
          </a:xfrm>
          <a:prstGeom prst="rect">
            <a:avLst/>
          </a:prstGeom>
        </p:spPr>
        <p:txBody>
          <a:bodyPr/>
          <a:lstStyle/>
          <a:p>
            <a:pPr marL="176213" lvl="0" indent="-176213" algn="ctr">
              <a:spcBef>
                <a:spcPts val="600"/>
              </a:spcBef>
            </a:pPr>
            <a:r>
              <a:rPr lang="en-US" sz="2400" b="1" dirty="0" smtClean="0"/>
              <a:t>Demo</a:t>
            </a:r>
            <a:endParaRPr lang="en-US" sz="2400" dirty="0" smtClean="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pPr>
              <a:defRPr/>
            </a:pPr>
            <a:fld id="{90CBDC3A-D49F-4631-A8C7-55D59B33E5FA}" type="slidenum">
              <a:rPr lang="en-US" smtClean="0">
                <a:solidFill>
                  <a:schemeClr val="bg1"/>
                </a:solidFill>
              </a:rPr>
              <a:pPr>
                <a:defRPr/>
              </a:pPr>
              <a:t>26</a:t>
            </a:fld>
            <a:endParaRPr lang="en-US" dirty="0">
              <a:solidFill>
                <a:schemeClr val="bg1"/>
              </a:solidFill>
            </a:endParaRPr>
          </a:p>
        </p:txBody>
      </p:sp>
      <p:sp>
        <p:nvSpPr>
          <p:cNvPr id="6" name="Footer Placeholder 5"/>
          <p:cNvSpPr>
            <a:spLocks noGrp="1"/>
          </p:cNvSpPr>
          <p:nvPr>
            <p:ph type="ftr" sz="quarter" idx="3"/>
          </p:nvPr>
        </p:nvSpPr>
        <p:spPr/>
        <p:txBody>
          <a:bodyPr/>
          <a:lstStyle/>
          <a:p>
            <a:r>
              <a:rPr lang="en-AU" dirty="0" smtClean="0">
                <a:solidFill>
                  <a:schemeClr val="bg1"/>
                </a:solidFill>
              </a:rPr>
              <a:t>Copyright © 2016 Accenture  All rights reserved.</a:t>
            </a:r>
            <a:endParaRPr lang="en-AU" dirty="0">
              <a:solidFill>
                <a:schemeClr val="bg1"/>
              </a:solidFill>
            </a:endParaRPr>
          </a:p>
        </p:txBody>
      </p:sp>
      <p:sp>
        <p:nvSpPr>
          <p:cNvPr id="4" name="Title 3"/>
          <p:cNvSpPr>
            <a:spLocks noGrp="1"/>
          </p:cNvSpPr>
          <p:nvPr>
            <p:ph type="title"/>
          </p:nvPr>
        </p:nvSpPr>
        <p:spPr>
          <a:xfrm>
            <a:off x="506345" y="960455"/>
            <a:ext cx="8232775" cy="1002979"/>
          </a:xfrm>
        </p:spPr>
        <p:txBody>
          <a:bodyPr/>
          <a:lstStyle/>
          <a:p>
            <a:pPr>
              <a:lnSpc>
                <a:spcPct val="85000"/>
              </a:lnSpc>
            </a:pPr>
            <a:r>
              <a:rPr lang="en-GB" sz="4400" b="1" dirty="0" smtClean="0">
                <a:solidFill>
                  <a:srgbClr val="FF9900"/>
                </a:solidFill>
                <a:latin typeface="Agfa Rotis Sans Serif"/>
              </a:rPr>
              <a:t>Q &amp; A ?</a:t>
            </a:r>
            <a:endParaRPr lang="en-GB" sz="4400" b="1" dirty="0">
              <a:solidFill>
                <a:srgbClr val="FF9900"/>
              </a:solidFill>
              <a:latin typeface="Agfa Rotis Sans Serif"/>
            </a:endParaRPr>
          </a:p>
        </p:txBody>
      </p:sp>
      <p:grpSp>
        <p:nvGrpSpPr>
          <p:cNvPr id="8" name="Group 7"/>
          <p:cNvGrpSpPr/>
          <p:nvPr/>
        </p:nvGrpSpPr>
        <p:grpSpPr>
          <a:xfrm>
            <a:off x="7449959" y="216572"/>
            <a:ext cx="1468191" cy="743883"/>
            <a:chOff x="7449959" y="216572"/>
            <a:chExt cx="1468191" cy="743883"/>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10"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11"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pic>
        <p:nvPicPr>
          <p:cNvPr id="12" name="Picture 1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92148" y="2523234"/>
            <a:ext cx="4561853" cy="2423351"/>
          </a:xfrm>
          <a:prstGeom prst="rect">
            <a:avLst/>
          </a:prstGeom>
        </p:spPr>
      </p:pic>
    </p:spTree>
    <p:extLst>
      <p:ext uri="{BB962C8B-B14F-4D97-AF65-F5344CB8AC3E}">
        <p14:creationId xmlns:p14="http://schemas.microsoft.com/office/powerpoint/2010/main" val="346460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3</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u="sng" dirty="0" smtClean="0"/>
              <a:t>Agenda</a:t>
            </a:r>
            <a:r>
              <a:rPr lang="en-GB" sz="2800" dirty="0" smtClean="0"/>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1"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34" name="TextBox 33"/>
          <p:cNvSpPr txBox="1"/>
          <p:nvPr/>
        </p:nvSpPr>
        <p:spPr>
          <a:xfrm>
            <a:off x="0" y="1923393"/>
            <a:ext cx="8918150" cy="3416320"/>
          </a:xfrm>
          <a:prstGeom prst="rect">
            <a:avLst/>
          </a:prstGeom>
          <a:solidFill>
            <a:schemeClr val="bg1"/>
          </a:solidFill>
          <a:ln>
            <a:solidFill>
              <a:schemeClr val="bg1"/>
            </a:solidFill>
          </a:ln>
        </p:spPr>
        <p:txBody>
          <a:bodyPr wrap="square" rtlCol="0">
            <a:spAutoFit/>
          </a:bodyPr>
          <a:lstStyle/>
          <a:p>
            <a:endParaRPr lang="en-US" sz="2400" b="1" dirty="0" smtClean="0">
              <a:solidFill>
                <a:srgbClr val="0070C0"/>
              </a:solidFill>
              <a:latin typeface="Agfa Rotis Sans Serif"/>
            </a:endParaRPr>
          </a:p>
          <a:p>
            <a:pPr>
              <a:buFont typeface="Wingdings" pitchFamily="2" charset="2"/>
              <a:buChar char="§"/>
            </a:pPr>
            <a:r>
              <a:rPr lang="en-US" sz="2400" b="1" dirty="0" smtClean="0">
                <a:solidFill>
                  <a:srgbClr val="0070C0"/>
                </a:solidFill>
              </a:rPr>
              <a:t> AWS History</a:t>
            </a:r>
          </a:p>
          <a:p>
            <a:pPr>
              <a:buFont typeface="Wingdings" pitchFamily="2" charset="2"/>
              <a:buChar char="§"/>
            </a:pPr>
            <a:endParaRPr lang="en-US" sz="2400" b="1" dirty="0" smtClean="0">
              <a:solidFill>
                <a:srgbClr val="0070C0"/>
              </a:solidFill>
            </a:endParaRPr>
          </a:p>
          <a:p>
            <a:pPr>
              <a:buFont typeface="Wingdings" pitchFamily="2" charset="2"/>
              <a:buChar char="§"/>
            </a:pPr>
            <a:r>
              <a:rPr lang="en-US" sz="2400" b="1" dirty="0" smtClean="0">
                <a:solidFill>
                  <a:srgbClr val="0070C0"/>
                </a:solidFill>
              </a:rPr>
              <a:t> AWS Features</a:t>
            </a:r>
          </a:p>
          <a:p>
            <a:pPr>
              <a:buFont typeface="Wingdings" pitchFamily="2" charset="2"/>
              <a:buChar char="§"/>
            </a:pPr>
            <a:endParaRPr lang="en-US" sz="2400" b="1" dirty="0" smtClean="0">
              <a:solidFill>
                <a:srgbClr val="0070C0"/>
              </a:solidFill>
            </a:endParaRPr>
          </a:p>
          <a:p>
            <a:pPr>
              <a:buFont typeface="Wingdings" pitchFamily="2" charset="2"/>
              <a:buChar char="§"/>
            </a:pPr>
            <a:r>
              <a:rPr lang="en-US" sz="2400" b="1" dirty="0" smtClean="0">
                <a:solidFill>
                  <a:srgbClr val="0070C0"/>
                </a:solidFill>
              </a:rPr>
              <a:t> AWS Platform</a:t>
            </a:r>
          </a:p>
          <a:p>
            <a:pPr>
              <a:buFont typeface="Wingdings" pitchFamily="2" charset="2"/>
              <a:buChar char="§"/>
            </a:pPr>
            <a:endParaRPr lang="en-US" sz="2400" b="1" dirty="0" smtClean="0">
              <a:solidFill>
                <a:srgbClr val="0070C0"/>
              </a:solidFill>
            </a:endParaRPr>
          </a:p>
          <a:p>
            <a:pPr>
              <a:buFont typeface="Wingdings" pitchFamily="2" charset="2"/>
              <a:buChar char="§"/>
            </a:pPr>
            <a:r>
              <a:rPr lang="en-US" sz="2400" b="1" dirty="0" smtClean="0">
                <a:solidFill>
                  <a:srgbClr val="0070C0"/>
                </a:solidFill>
              </a:rPr>
              <a:t> Amazon Elastic Compute Cloud (EC2)</a:t>
            </a:r>
          </a:p>
          <a:p>
            <a:pPr>
              <a:buFont typeface="Wingdings" pitchFamily="2" charset="2"/>
              <a:buChar char="§"/>
            </a:pPr>
            <a:endParaRPr lang="en-US" sz="2400" b="1" dirty="0" smtClean="0">
              <a:solidFill>
                <a:srgbClr val="0070C0"/>
              </a:solidFill>
            </a:endParaRPr>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4</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History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34" name="TextBox 33"/>
          <p:cNvSpPr txBox="1"/>
          <p:nvPr/>
        </p:nvSpPr>
        <p:spPr>
          <a:xfrm>
            <a:off x="0" y="1645920"/>
            <a:ext cx="8918150" cy="5262979"/>
          </a:xfrm>
          <a:prstGeom prst="rect">
            <a:avLst/>
          </a:prstGeom>
          <a:solidFill>
            <a:schemeClr val="bg1"/>
          </a:solidFill>
          <a:ln>
            <a:solidFill>
              <a:schemeClr val="bg1"/>
            </a:solidFill>
          </a:ln>
        </p:spPr>
        <p:txBody>
          <a:bodyPr wrap="square" rtlCol="0">
            <a:spAutoFit/>
          </a:bodyPr>
          <a:lstStyle/>
          <a:p>
            <a:endParaRPr lang="en-US" sz="2400" b="1" dirty="0" smtClean="0">
              <a:solidFill>
                <a:srgbClr val="0070C0"/>
              </a:solidFill>
              <a:latin typeface="Agfa Rotis Sans Serif"/>
            </a:endParaRPr>
          </a:p>
          <a:p>
            <a:pPr>
              <a:buFont typeface="Arial" pitchFamily="34" charset="0"/>
              <a:buChar char="•"/>
            </a:pPr>
            <a:r>
              <a:rPr lang="en-US" sz="2400" dirty="0" smtClean="0"/>
              <a:t> In late 2003,  Chris Pinkham  and Benjamin Black presented a   </a:t>
            </a:r>
          </a:p>
          <a:p>
            <a:r>
              <a:rPr lang="en-US" sz="2400" dirty="0" smtClean="0"/>
              <a:t>  paper describing a vision for Amazon's retail computing</a:t>
            </a:r>
          </a:p>
          <a:p>
            <a:endParaRPr lang="en-US" sz="2400" b="1" dirty="0" smtClean="0">
              <a:solidFill>
                <a:srgbClr val="0070C0"/>
              </a:solidFill>
            </a:endParaRPr>
          </a:p>
          <a:p>
            <a:pPr>
              <a:buFont typeface="Arial" pitchFamily="34" charset="0"/>
              <a:buChar char="•"/>
            </a:pPr>
            <a:r>
              <a:rPr lang="en-US" sz="2400" dirty="0" smtClean="0"/>
              <a:t> Suggested selling it as a service and prepared a business case</a:t>
            </a:r>
          </a:p>
          <a:p>
            <a:pPr>
              <a:buFont typeface="Arial" pitchFamily="34" charset="0"/>
              <a:buChar char="•"/>
            </a:pPr>
            <a:endParaRPr lang="en-US" sz="2400" dirty="0" smtClean="0"/>
          </a:p>
          <a:p>
            <a:pPr>
              <a:buFont typeface="Arial" pitchFamily="34" charset="0"/>
              <a:buChar char="•"/>
            </a:pPr>
            <a:r>
              <a:rPr lang="en-US" sz="2400" dirty="0" smtClean="0"/>
              <a:t> AWS officially launched in 2006</a:t>
            </a:r>
          </a:p>
          <a:p>
            <a:pPr>
              <a:buFont typeface="Arial" pitchFamily="34" charset="0"/>
              <a:buChar char="•"/>
            </a:pPr>
            <a:endParaRPr lang="en-US" sz="2400" dirty="0" smtClean="0"/>
          </a:p>
          <a:p>
            <a:pPr>
              <a:buFont typeface="Arial" pitchFamily="34" charset="0"/>
              <a:buChar char="•"/>
            </a:pPr>
            <a:r>
              <a:rPr lang="en-US" sz="2400" dirty="0" smtClean="0"/>
              <a:t> 2007 over 180,000 developers on the platform </a:t>
            </a:r>
          </a:p>
          <a:p>
            <a:pPr>
              <a:buFont typeface="Arial" pitchFamily="34" charset="0"/>
              <a:buChar char="•"/>
            </a:pPr>
            <a:endParaRPr lang="en-US" sz="2400" dirty="0" smtClean="0"/>
          </a:p>
          <a:p>
            <a:pPr>
              <a:buFont typeface="Arial" pitchFamily="34" charset="0"/>
              <a:buChar char="•"/>
            </a:pPr>
            <a:r>
              <a:rPr lang="en-US" sz="2400" dirty="0" smtClean="0"/>
              <a:t> 2010 all amazon.com moved over AWS platform</a:t>
            </a:r>
          </a:p>
          <a:p>
            <a:pPr>
              <a:buFont typeface="Arial" pitchFamily="34" charset="0"/>
              <a:buChar char="•"/>
            </a:pPr>
            <a:endParaRPr lang="en-US" sz="2400" dirty="0" smtClean="0"/>
          </a:p>
          <a:p>
            <a:pPr>
              <a:buFont typeface="Arial" pitchFamily="34" charset="0"/>
              <a:buChar char="•"/>
            </a:pPr>
            <a:r>
              <a:rPr lang="en-US" sz="2400" dirty="0" smtClean="0"/>
              <a:t> On April 30, 2013, AWS began offering a certification program </a:t>
            </a:r>
          </a:p>
          <a:p>
            <a:r>
              <a:rPr lang="en-US" sz="2400" dirty="0" smtClean="0"/>
              <a:t>  for computer engineers with expertise in cloud computing</a:t>
            </a:r>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5</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Features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34" name="TextBox 33"/>
          <p:cNvSpPr txBox="1"/>
          <p:nvPr/>
        </p:nvSpPr>
        <p:spPr>
          <a:xfrm>
            <a:off x="0" y="1645920"/>
            <a:ext cx="8918150" cy="3924151"/>
          </a:xfrm>
          <a:prstGeom prst="rect">
            <a:avLst/>
          </a:prstGeom>
          <a:solidFill>
            <a:schemeClr val="bg1"/>
          </a:solidFill>
          <a:ln>
            <a:solidFill>
              <a:schemeClr val="bg1"/>
            </a:solidFill>
          </a:ln>
        </p:spPr>
        <p:txBody>
          <a:bodyPr wrap="square" rtlCol="0">
            <a:spAutoFit/>
          </a:bodyPr>
          <a:lstStyle/>
          <a:p>
            <a:endParaRPr lang="en-US" sz="2400" b="1" dirty="0" smtClean="0">
              <a:solidFill>
                <a:srgbClr val="0070C0"/>
              </a:solidFill>
              <a:latin typeface="Agfa Rotis Sans Serif"/>
            </a:endParaRPr>
          </a:p>
          <a:p>
            <a:pPr>
              <a:buFont typeface="Arial" pitchFamily="34" charset="0"/>
              <a:buChar char="•"/>
            </a:pPr>
            <a:r>
              <a:rPr lang="en-US" sz="1600" b="1" dirty="0" smtClean="0"/>
              <a:t> </a:t>
            </a:r>
            <a:r>
              <a:rPr lang="en-US" b="1" dirty="0" smtClean="0"/>
              <a:t>Flexible: </a:t>
            </a:r>
            <a:r>
              <a:rPr lang="en-US" dirty="0" smtClean="0"/>
              <a:t> </a:t>
            </a:r>
            <a:r>
              <a:rPr lang="en-US" sz="1700" dirty="0" smtClean="0"/>
              <a:t>AWS enables organizations to use various programming models, operating systems, databases, and architectures with which they are already familiar. In addition, this flexibility helps organizations mix and match architectures in order to serve their diverse business needs.</a:t>
            </a:r>
          </a:p>
          <a:p>
            <a:pPr>
              <a:buFont typeface="Arial" pitchFamily="34" charset="0"/>
              <a:buChar char="•"/>
            </a:pPr>
            <a:endParaRPr lang="en-US" sz="1600" dirty="0" smtClean="0"/>
          </a:p>
          <a:p>
            <a:pPr>
              <a:buFont typeface="Arial" pitchFamily="34" charset="0"/>
              <a:buChar char="•"/>
            </a:pPr>
            <a:r>
              <a:rPr lang="en-US" b="1" dirty="0" smtClean="0"/>
              <a:t> Cost-effective: </a:t>
            </a:r>
            <a:r>
              <a:rPr lang="en-US" sz="1700" dirty="0" smtClean="0"/>
              <a:t>Pay only for what they use, without up-front or long-term commitments.</a:t>
            </a:r>
          </a:p>
          <a:p>
            <a:pPr>
              <a:buFont typeface="Arial" pitchFamily="34" charset="0"/>
              <a:buChar char="•"/>
            </a:pPr>
            <a:endParaRPr lang="en-US" sz="2400" dirty="0" smtClean="0"/>
          </a:p>
          <a:p>
            <a:pPr>
              <a:buFont typeface="Arial" pitchFamily="34" charset="0"/>
              <a:buChar char="•"/>
            </a:pPr>
            <a:r>
              <a:rPr lang="en-US" b="1" dirty="0" smtClean="0"/>
              <a:t> Scalable and elastic: </a:t>
            </a:r>
            <a:r>
              <a:rPr lang="en-US" sz="1600" dirty="0" smtClean="0"/>
              <a:t>Organizations can quickly add or scale down AWS resources to meet customer demand and manage costs.</a:t>
            </a:r>
          </a:p>
          <a:p>
            <a:pPr>
              <a:buFont typeface="Arial" pitchFamily="34" charset="0"/>
              <a:buChar char="•"/>
            </a:pPr>
            <a:endParaRPr lang="en-US" sz="2400" dirty="0" smtClean="0"/>
          </a:p>
          <a:p>
            <a:pPr>
              <a:buFont typeface="Arial" pitchFamily="34" charset="0"/>
              <a:buChar char="•"/>
            </a:pPr>
            <a:r>
              <a:rPr lang="en-US" b="1" dirty="0" smtClean="0"/>
              <a:t> Secure:</a:t>
            </a:r>
            <a:r>
              <a:rPr lang="en-US" sz="2400" dirty="0" smtClean="0"/>
              <a:t> </a:t>
            </a:r>
            <a:r>
              <a:rPr lang="en-US" sz="1600" dirty="0" smtClean="0"/>
              <a:t>Provides end-to-end security and end-to-end privacy, AWS builds services in accordance with security best practices, provides the appropriate security features in all services.</a:t>
            </a:r>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6</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455613" y="5479507"/>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AWS Global Infrastructure </a:t>
            </a:r>
            <a:endParaRPr lang="en-US" sz="2800" dirty="0"/>
          </a:p>
        </p:txBody>
      </p:sp>
      <p:sp>
        <p:nvSpPr>
          <p:cNvPr id="14" name="Rectangle 13"/>
          <p:cNvSpPr/>
          <p:nvPr/>
        </p:nvSpPr>
        <p:spPr>
          <a:xfrm>
            <a:off x="450353" y="4670181"/>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Networking</a:t>
            </a:r>
            <a:endParaRPr lang="en-US" sz="2800" dirty="0"/>
          </a:p>
        </p:txBody>
      </p:sp>
      <p:sp>
        <p:nvSpPr>
          <p:cNvPr id="15" name="Rectangle 14"/>
          <p:cNvSpPr/>
          <p:nvPr/>
        </p:nvSpPr>
        <p:spPr>
          <a:xfrm>
            <a:off x="455613" y="3846789"/>
            <a:ext cx="2543434"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Compute</a:t>
            </a:r>
            <a:endParaRPr lang="en-US" sz="2800" dirty="0"/>
          </a:p>
        </p:txBody>
      </p:sp>
      <p:sp>
        <p:nvSpPr>
          <p:cNvPr id="16" name="Rectangle 15"/>
          <p:cNvSpPr/>
          <p:nvPr/>
        </p:nvSpPr>
        <p:spPr>
          <a:xfrm>
            <a:off x="3151447" y="3846789"/>
            <a:ext cx="2543434"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Storage</a:t>
            </a:r>
            <a:endParaRPr lang="en-US" sz="2800" dirty="0"/>
          </a:p>
        </p:txBody>
      </p:sp>
      <p:sp>
        <p:nvSpPr>
          <p:cNvPr id="17" name="Rectangle 16"/>
          <p:cNvSpPr/>
          <p:nvPr/>
        </p:nvSpPr>
        <p:spPr>
          <a:xfrm>
            <a:off x="5797192" y="3846789"/>
            <a:ext cx="2543434"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Database</a:t>
            </a:r>
            <a:endParaRPr lang="en-US" sz="2800" dirty="0"/>
          </a:p>
        </p:txBody>
      </p:sp>
      <p:sp>
        <p:nvSpPr>
          <p:cNvPr id="18" name="Rectangle 17"/>
          <p:cNvSpPr/>
          <p:nvPr/>
        </p:nvSpPr>
        <p:spPr>
          <a:xfrm>
            <a:off x="450353" y="3004319"/>
            <a:ext cx="2543434"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Analytics</a:t>
            </a:r>
            <a:endParaRPr lang="en-US" sz="2800" dirty="0"/>
          </a:p>
        </p:txBody>
      </p:sp>
      <p:sp>
        <p:nvSpPr>
          <p:cNvPr id="19" name="Rectangle 18"/>
          <p:cNvSpPr/>
          <p:nvPr/>
        </p:nvSpPr>
        <p:spPr>
          <a:xfrm>
            <a:off x="3146186" y="3004319"/>
            <a:ext cx="5194439"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Application Services</a:t>
            </a:r>
            <a:endParaRPr lang="en-US" sz="2800" dirty="0"/>
          </a:p>
        </p:txBody>
      </p:sp>
      <p:sp>
        <p:nvSpPr>
          <p:cNvPr id="20" name="Rectangle 19"/>
          <p:cNvSpPr/>
          <p:nvPr/>
        </p:nvSpPr>
        <p:spPr>
          <a:xfrm>
            <a:off x="450353" y="2159877"/>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Deployment &amp; Management</a:t>
            </a:r>
            <a:endParaRPr lang="en-US" sz="2800" dirty="0"/>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7</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573931" y="1870442"/>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AWS Global Infrastructure </a:t>
            </a:r>
            <a:endParaRPr lang="en-US" sz="2800" dirty="0"/>
          </a:p>
        </p:txBody>
      </p:sp>
      <p:sp>
        <p:nvSpPr>
          <p:cNvPr id="21" name="TextBox 20"/>
          <p:cNvSpPr txBox="1"/>
          <p:nvPr/>
        </p:nvSpPr>
        <p:spPr>
          <a:xfrm>
            <a:off x="57363" y="2571018"/>
            <a:ext cx="8918150" cy="3416320"/>
          </a:xfrm>
          <a:prstGeom prst="rect">
            <a:avLst/>
          </a:prstGeom>
          <a:solidFill>
            <a:schemeClr val="bg1"/>
          </a:solidFill>
          <a:ln>
            <a:solidFill>
              <a:schemeClr val="bg1"/>
            </a:solidFill>
          </a:ln>
        </p:spPr>
        <p:txBody>
          <a:bodyPr wrap="square" rtlCol="0">
            <a:spAutoFit/>
          </a:bodyPr>
          <a:lstStyle/>
          <a:p>
            <a:endParaRPr lang="en-US" b="1" dirty="0" smtClean="0">
              <a:solidFill>
                <a:srgbClr val="0070C0"/>
              </a:solidFill>
              <a:latin typeface="Agfa Rotis Sans Serif"/>
            </a:endParaRPr>
          </a:p>
          <a:p>
            <a:pPr>
              <a:buFont typeface="Arial" pitchFamily="34" charset="0"/>
              <a:buChar char="•"/>
            </a:pPr>
            <a:r>
              <a:rPr lang="en-US" dirty="0" smtClean="0"/>
              <a:t> The AWS Cloud infrastructure is built around Regions and Availability Zones (“AZs”)</a:t>
            </a:r>
          </a:p>
          <a:p>
            <a:pPr>
              <a:buFont typeface="Arial" pitchFamily="34" charset="0"/>
              <a:buChar char="•"/>
            </a:pPr>
            <a:endParaRPr lang="en-US" dirty="0" smtClean="0"/>
          </a:p>
          <a:p>
            <a:pPr>
              <a:buFont typeface="Arial" pitchFamily="34" charset="0"/>
              <a:buChar char="•"/>
            </a:pPr>
            <a:r>
              <a:rPr lang="en-US" dirty="0" smtClean="0"/>
              <a:t> Each region consist of multiple Availability Zones (“AZs”)</a:t>
            </a:r>
          </a:p>
          <a:p>
            <a:pPr>
              <a:buFont typeface="Arial" pitchFamily="34" charset="0"/>
              <a:buChar char="•"/>
            </a:pPr>
            <a:endParaRPr lang="en-US" dirty="0" smtClean="0"/>
          </a:p>
          <a:p>
            <a:pPr>
              <a:buFont typeface="Arial" pitchFamily="34" charset="0"/>
              <a:buChar char="•"/>
            </a:pPr>
            <a:r>
              <a:rPr lang="en-US" dirty="0" smtClean="0"/>
              <a:t> Availability Zones consist of one or more discrete data centers, each with redundant power, networking and connectivity, housed in separate facilities.</a:t>
            </a:r>
          </a:p>
          <a:p>
            <a:pPr>
              <a:buFont typeface="Arial" pitchFamily="34" charset="0"/>
              <a:buChar char="•"/>
            </a:pPr>
            <a:endParaRPr lang="en-US" dirty="0" smtClean="0"/>
          </a:p>
          <a:p>
            <a:pPr>
              <a:buFont typeface="Arial" pitchFamily="34" charset="0"/>
              <a:buChar char="•"/>
            </a:pPr>
            <a:r>
              <a:rPr lang="en-US" dirty="0" smtClean="0"/>
              <a:t> The AWS Cloud operates 33 Availability Zones within 12 geographic Regions around the world. </a:t>
            </a:r>
          </a:p>
          <a:p>
            <a:pPr>
              <a:buFont typeface="Arial" pitchFamily="34" charset="0"/>
              <a:buChar char="•"/>
            </a:pPr>
            <a:endParaRPr lang="en-US" dirty="0" smtClean="0"/>
          </a:p>
          <a:p>
            <a:pPr>
              <a:buFont typeface="Arial" pitchFamily="34" charset="0"/>
              <a:buChar char="•"/>
            </a:pPr>
            <a:r>
              <a:rPr lang="en-US" dirty="0" smtClean="0"/>
              <a:t> 52 Edge location</a:t>
            </a:r>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8</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pic>
        <p:nvPicPr>
          <p:cNvPr id="2053" name="Picture 5"/>
          <p:cNvPicPr>
            <a:picLocks noChangeAspect="1" noChangeArrowheads="1"/>
          </p:cNvPicPr>
          <p:nvPr/>
        </p:nvPicPr>
        <p:blipFill>
          <a:blip r:embed="rId4"/>
          <a:srcRect/>
          <a:stretch>
            <a:fillRect/>
          </a:stretch>
        </p:blipFill>
        <p:spPr bwMode="auto">
          <a:xfrm>
            <a:off x="217488" y="1755232"/>
            <a:ext cx="8707437" cy="3724275"/>
          </a:xfrm>
          <a:prstGeom prst="rect">
            <a:avLst/>
          </a:prstGeom>
          <a:noFill/>
          <a:ln w="9525">
            <a:noFill/>
            <a:miter lim="800000"/>
            <a:headEnd/>
            <a:tailEnd/>
          </a:ln>
          <a:effectLst/>
        </p:spPr>
      </p:pic>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1645920"/>
            <a:ext cx="9144000" cy="523951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a:t>
            </a:r>
            <a:endParaRPr lang="en-AU" dirty="0">
              <a:solidFill>
                <a:schemeClr val="tx2"/>
              </a:solidFill>
            </a:endParaRPr>
          </a:p>
        </p:txBody>
      </p:sp>
      <p:sp>
        <p:nvSpPr>
          <p:cNvPr id="7" name="Slide Number Placeholder 6"/>
          <p:cNvSpPr>
            <a:spLocks noGrp="1"/>
          </p:cNvSpPr>
          <p:nvPr>
            <p:ph type="sldNum" sz="quarter" idx="12"/>
          </p:nvPr>
        </p:nvSpPr>
        <p:spPr/>
        <p:txBody>
          <a:bodyPr/>
          <a:lstStyle/>
          <a:p>
            <a:pPr>
              <a:defRPr/>
            </a:pPr>
            <a:fld id="{90CBDC3A-D49F-4631-A8C7-55D59B33E5FA}" type="slidenum">
              <a:rPr lang="en-US" smtClean="0">
                <a:solidFill>
                  <a:schemeClr val="tx2"/>
                </a:solidFill>
              </a:rPr>
              <a:pPr>
                <a:defRPr/>
              </a:pPr>
              <a:t>9</a:t>
            </a:fld>
            <a:endParaRPr lang="en-US" dirty="0">
              <a:solidFill>
                <a:schemeClr val="tx2"/>
              </a:solidFill>
            </a:endParaRPr>
          </a:p>
        </p:txBody>
      </p:sp>
      <p:sp>
        <p:nvSpPr>
          <p:cNvPr id="4" name="Title 3"/>
          <p:cNvSpPr>
            <a:spLocks noGrp="1"/>
          </p:cNvSpPr>
          <p:nvPr>
            <p:ph type="title"/>
          </p:nvPr>
        </p:nvSpPr>
        <p:spPr>
          <a:xfrm>
            <a:off x="455613" y="273292"/>
            <a:ext cx="8232775" cy="1002979"/>
          </a:xfrm>
        </p:spPr>
        <p:txBody>
          <a:bodyPr/>
          <a:lstStyle/>
          <a:p>
            <a:pPr algn="ctr"/>
            <a:r>
              <a:rPr lang="en-GB" sz="2800" dirty="0" smtClean="0"/>
              <a:t>AWS Platform </a:t>
            </a:r>
            <a:br>
              <a:rPr lang="en-GB" sz="2800" dirty="0" smtClean="0"/>
            </a:br>
            <a:r>
              <a:rPr lang="en-GB" sz="2800" dirty="0" smtClean="0"/>
              <a:t>	</a:t>
            </a:r>
            <a:endParaRPr lang="en-AU" sz="2800" dirty="0"/>
          </a:p>
        </p:txBody>
      </p:sp>
      <p:sp>
        <p:nvSpPr>
          <p:cNvPr id="6" name="Footer Placeholder 5"/>
          <p:cNvSpPr>
            <a:spLocks noGrp="1"/>
          </p:cNvSpPr>
          <p:nvPr>
            <p:ph type="ftr" sz="quarter" idx="13"/>
          </p:nvPr>
        </p:nvSpPr>
        <p:spPr/>
        <p:txBody>
          <a:bodyPr/>
          <a:lstStyle/>
          <a:p>
            <a:r>
              <a:rPr lang="en-AU" dirty="0" smtClean="0">
                <a:solidFill>
                  <a:schemeClr val="tx2"/>
                </a:solidFill>
              </a:rPr>
              <a:t>Copyright © 2016 Accenture  All rights reserved.</a:t>
            </a:r>
            <a:endParaRPr lang="en-AU" dirty="0">
              <a:solidFill>
                <a:schemeClr val="tx2"/>
              </a:solidFill>
            </a:endParaRPr>
          </a:p>
        </p:txBody>
      </p:sp>
      <p:grpSp>
        <p:nvGrpSpPr>
          <p:cNvPr id="2" name="Group 20"/>
          <p:cNvGrpSpPr/>
          <p:nvPr/>
        </p:nvGrpSpPr>
        <p:grpSpPr>
          <a:xfrm>
            <a:off x="7449959" y="216572"/>
            <a:ext cx="1468191" cy="743883"/>
            <a:chOff x="7449959" y="216572"/>
            <a:chExt cx="1468191" cy="743883"/>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959" y="216572"/>
              <a:ext cx="1468191" cy="743883"/>
            </a:xfrm>
            <a:prstGeom prst="rect">
              <a:avLst/>
            </a:prstGeom>
          </p:spPr>
        </p:pic>
        <p:sp>
          <p:nvSpPr>
            <p:cNvPr id="23" name="Oval 26"/>
            <p:cNvSpPr>
              <a:spLocks noChangeArrowheads="1"/>
            </p:cNvSpPr>
            <p:nvPr/>
          </p:nvSpPr>
          <p:spPr bwMode="auto">
            <a:xfrm>
              <a:off x="7654754" y="41530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Development</a:t>
              </a:r>
            </a:p>
          </p:txBody>
        </p:sp>
        <p:sp>
          <p:nvSpPr>
            <p:cNvPr id="24" name="Oval 26"/>
            <p:cNvSpPr>
              <a:spLocks noChangeArrowheads="1"/>
            </p:cNvSpPr>
            <p:nvPr/>
          </p:nvSpPr>
          <p:spPr bwMode="auto">
            <a:xfrm>
              <a:off x="8340626" y="433290"/>
              <a:ext cx="398494" cy="387514"/>
            </a:xfrm>
            <a:prstGeom prst="rect">
              <a:avLst/>
            </a:prstGeom>
            <a:noFill/>
            <a:ln w="28575">
              <a:noFill/>
              <a:round/>
              <a:headEnd/>
              <a:tailEnd/>
            </a:ln>
          </p:spPr>
          <p:txBody>
            <a:bodyPr wrap="none" lIns="0" tIns="0" rIns="0" bIns="0" anchor="ctr">
              <a:noAutofit/>
            </a:bodyPr>
            <a:lstStyle/>
            <a:p>
              <a:pPr algn="ctr">
                <a:lnSpc>
                  <a:spcPct val="90000"/>
                </a:lnSpc>
              </a:pPr>
              <a:r>
                <a:rPr lang="en-US" sz="700" dirty="0" smtClean="0">
                  <a:solidFill>
                    <a:srgbClr val="000000"/>
                  </a:solidFill>
                  <a:latin typeface="Hand Of Sean" panose="02000500000000000000" pitchFamily="2" charset="-128"/>
                  <a:ea typeface="Hand Of Sean" panose="02000500000000000000" pitchFamily="2" charset="-128"/>
                </a:rPr>
                <a:t>Operations</a:t>
              </a:r>
            </a:p>
          </p:txBody>
        </p:sp>
      </p:grpSp>
      <p:sp>
        <p:nvSpPr>
          <p:cNvPr id="28" name="Rectangle 27"/>
          <p:cNvSpPr/>
          <p:nvPr/>
        </p:nvSpPr>
        <p:spPr>
          <a:xfrm>
            <a:off x="3345660" y="5479507"/>
            <a:ext cx="457300" cy="507831"/>
          </a:xfrm>
          <a:prstGeom prst="rect">
            <a:avLst/>
          </a:prstGeom>
        </p:spPr>
        <p:txBody>
          <a:bodyPr wrap="square">
            <a:spAutoFit/>
          </a:bodyPr>
          <a:lstStyle/>
          <a:p>
            <a:r>
              <a:rPr lang="en-GB" sz="900" dirty="0">
                <a:solidFill>
                  <a:srgbClr val="FFFFFF"/>
                </a:solidFill>
                <a:latin typeface="Agfa Rotis Sans Serif"/>
              </a:rPr>
              <a:t>Training labs</a:t>
            </a:r>
          </a:p>
        </p:txBody>
      </p:sp>
      <p:sp>
        <p:nvSpPr>
          <p:cNvPr id="12" name="Rectangle 11"/>
          <p:cNvSpPr/>
          <p:nvPr/>
        </p:nvSpPr>
        <p:spPr>
          <a:xfrm>
            <a:off x="573931" y="1870442"/>
            <a:ext cx="7885013" cy="700576"/>
          </a:xfrm>
          <a:prstGeom prst="rect">
            <a:avLst/>
          </a:prstGeom>
          <a:solidFill>
            <a:schemeClr val="accent4">
              <a:lumMod val="75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Networking</a:t>
            </a:r>
            <a:endParaRPr lang="en-US" sz="2800" dirty="0"/>
          </a:p>
        </p:txBody>
      </p:sp>
      <p:pic>
        <p:nvPicPr>
          <p:cNvPr id="13" name="Picture 12" descr="Route-5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020" y="3235524"/>
            <a:ext cx="938783" cy="938783"/>
          </a:xfrm>
          <a:prstGeom prst="rect">
            <a:avLst/>
          </a:prstGeom>
        </p:spPr>
      </p:pic>
      <p:sp>
        <p:nvSpPr>
          <p:cNvPr id="15" name="TextBox 14"/>
          <p:cNvSpPr txBox="1"/>
          <p:nvPr/>
        </p:nvSpPr>
        <p:spPr>
          <a:xfrm>
            <a:off x="236482" y="4382826"/>
            <a:ext cx="2475187" cy="923330"/>
          </a:xfrm>
          <a:prstGeom prst="rect">
            <a:avLst/>
          </a:prstGeom>
          <a:noFill/>
        </p:spPr>
        <p:txBody>
          <a:bodyPr wrap="square" rtlCol="0">
            <a:spAutoFit/>
          </a:bodyPr>
          <a:lstStyle/>
          <a:p>
            <a:r>
              <a:rPr lang="en-US" b="1" dirty="0" smtClean="0"/>
              <a:t>Amazon Route 53</a:t>
            </a:r>
          </a:p>
          <a:p>
            <a:r>
              <a:rPr lang="en-US" dirty="0" smtClean="0"/>
              <a:t>Domain Name System</a:t>
            </a:r>
          </a:p>
          <a:p>
            <a:r>
              <a:rPr lang="en-US" dirty="0" smtClean="0"/>
              <a:t>(DNS) web service.</a:t>
            </a:r>
            <a:endParaRPr lang="en-US" dirty="0"/>
          </a:p>
        </p:txBody>
      </p:sp>
      <p:pic>
        <p:nvPicPr>
          <p:cNvPr id="16" name="Picture 15" descr="Direct-Connec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2959" y="3260432"/>
            <a:ext cx="926695" cy="926695"/>
          </a:xfrm>
          <a:prstGeom prst="rect">
            <a:avLst/>
          </a:prstGeom>
        </p:spPr>
      </p:pic>
      <p:sp>
        <p:nvSpPr>
          <p:cNvPr id="18" name="TextBox 17"/>
          <p:cNvSpPr txBox="1"/>
          <p:nvPr/>
        </p:nvSpPr>
        <p:spPr>
          <a:xfrm>
            <a:off x="2895676" y="4361800"/>
            <a:ext cx="2764145" cy="1200329"/>
          </a:xfrm>
          <a:prstGeom prst="rect">
            <a:avLst/>
          </a:prstGeom>
          <a:noFill/>
        </p:spPr>
        <p:txBody>
          <a:bodyPr wrap="square" rtlCol="0">
            <a:spAutoFit/>
          </a:bodyPr>
          <a:lstStyle/>
          <a:p>
            <a:r>
              <a:rPr lang="en-US" b="1" dirty="0" smtClean="0"/>
              <a:t>AWS DirectConnect</a:t>
            </a:r>
          </a:p>
          <a:p>
            <a:r>
              <a:rPr lang="en-US" dirty="0" smtClean="0"/>
              <a:t>Private connectivity</a:t>
            </a:r>
          </a:p>
          <a:p>
            <a:r>
              <a:rPr lang="en-US" dirty="0" smtClean="0"/>
              <a:t>between AWS and your</a:t>
            </a:r>
          </a:p>
          <a:p>
            <a:r>
              <a:rPr lang="en-US" dirty="0" smtClean="0"/>
              <a:t>datacenter</a:t>
            </a:r>
            <a:endParaRPr lang="en-US" dirty="0"/>
          </a:p>
        </p:txBody>
      </p:sp>
      <p:pic>
        <p:nvPicPr>
          <p:cNvPr id="19" name="Picture 18" descr="VPC.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910" y="3260432"/>
            <a:ext cx="969049" cy="969049"/>
          </a:xfrm>
          <a:prstGeom prst="rect">
            <a:avLst/>
          </a:prstGeom>
        </p:spPr>
      </p:pic>
      <p:sp>
        <p:nvSpPr>
          <p:cNvPr id="20" name="TextBox 19"/>
          <p:cNvSpPr txBox="1"/>
          <p:nvPr/>
        </p:nvSpPr>
        <p:spPr>
          <a:xfrm>
            <a:off x="6272681" y="4382826"/>
            <a:ext cx="2764145" cy="1200329"/>
          </a:xfrm>
          <a:prstGeom prst="rect">
            <a:avLst/>
          </a:prstGeom>
          <a:noFill/>
        </p:spPr>
        <p:txBody>
          <a:bodyPr wrap="square" rtlCol="0">
            <a:spAutoFit/>
          </a:bodyPr>
          <a:lstStyle/>
          <a:p>
            <a:r>
              <a:rPr lang="en-US" b="1" dirty="0" smtClean="0"/>
              <a:t>Amazon VPC</a:t>
            </a:r>
          </a:p>
          <a:p>
            <a:r>
              <a:rPr lang="en-US" dirty="0" smtClean="0"/>
              <a:t>Private, isolated</a:t>
            </a:r>
          </a:p>
          <a:p>
            <a:r>
              <a:rPr lang="en-US" dirty="0" smtClean="0"/>
              <a:t>section of the AWS</a:t>
            </a:r>
          </a:p>
          <a:p>
            <a:r>
              <a:rPr lang="en-US" dirty="0" smtClean="0"/>
              <a:t>Cloud</a:t>
            </a:r>
          </a:p>
        </p:txBody>
      </p:sp>
    </p:spTree>
    <p:extLst>
      <p:ext uri="{BB962C8B-B14F-4D97-AF65-F5344CB8AC3E}">
        <p14:creationId xmlns:p14="http://schemas.microsoft.com/office/powerpoint/2010/main" val="421563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15-4607 DevOps Stage 0">
  <a:themeElements>
    <a:clrScheme name="Custom 78">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00A000"/>
      </a:accent6>
      <a:hlink>
        <a:srgbClr val="AADDEE"/>
      </a:hlink>
      <a:folHlink>
        <a:srgbClr val="AADDE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EngagementLink xmlns="http://schemas.microsoft.com/sharepoint/v3" xsi:nil="true"/>
    <PertinentToCountry xmlns="http://schemas.microsoft.com/sharepoint/v3" xsi:nil="true"/>
    <Client xmlns="http://schemas.microsoft.com/sharepoint/v3" xsi:nil="true"/>
    <flagVVID xmlns="http://schemas.microsoft.com/sharepoint/v3" xsi:nil="true"/>
    <RelatedContent xmlns="http://schemas.microsoft.com/sharepoint/v3" xsi:nil="true"/>
    <Abstract xmlns="http://schemas.microsoft.com/sharepoint/v3">&lt;p&gt;The Managed Accenture DevOps Platform tools and capabilities. What’s upcoming for ADOP/M and how you would like to see the platform evolve and grow.&lt;/p&gt;</Abstract>
    <ContentCurrentDate xmlns="http://schemas.microsoft.com/sharepoint/v3">2016-02-09T06:00:00+00:00</ContentCurrentDate>
    <DateCreated xmlns="http://schemas.microsoft.com/sharepoint/v3">2016-02-09T09:37:18+00:00</DateCreated>
    <OfficialAsset xmlns="http://schemas.microsoft.com/sharepoint/v3">No</OfficialAsset>
    <ArchiveStatus xmlns="http://schemas.microsoft.com/sharepoint/v3">Active</ArchiveStatus>
    <IndustryKeywords xmlns="http://schemas.microsoft.com/sharepoint/v3">;#323;~Capital Markets</IndustryKeywords>
    <VendorProductKeywords xmlns="http://schemas.microsoft.com/sharepoint/v3">;#0;~None</VendorProductKeywords>
    <RevisionTime xmlns="http://schemas.microsoft.com/sharepoint/v3">2/24/2016 6:19:35 AM&lt;br&gt;2/19/2016 5:01:45 AM&lt;br&gt;2/9/2016 3:37:18 AM</RevisionTime>
    <Contacts xmlns="http://schemas.microsoft.com/sharepoint/v3">dir\naweed.jaulim,dir\marisa.arias.sanz</Contacts>
    <KXThumbnailURL xmlns="http://schemas.microsoft.com/sharepoint/v3">https://kx.accenture.com/KXServices/KXHandler.ashx?s=g&amp;tn=Repositories/C34/12/81&amp;isActual=false</KXThumbnailURL>
    <ItemType xmlns="http://schemas.microsoft.com/sharepoint/v3">;#13989;~Accenture Internal Material</ItemType>
    <Offerings xmlns="http://schemas.microsoft.com/sharepoint/v3">;#11414;~Accenture Technology;#14435;~ OF-002547 - DevOps</Offerings>
    <OpportunityCharacteristics xmlns="http://schemas.microsoft.com/sharepoint/v3" xsi:nil="true"/>
    <HasAttachment xmlns="http://schemas.microsoft.com/sharepoint/v3">No</HasAttachment>
    <DeliveryCenter xmlns="http://schemas.microsoft.com/sharepoint/v3" xsi:nil="true"/>
    <StorageType xmlns="http://schemas.microsoft.com/sharepoint/v3">File</StorageType>
    <RevisionBy xmlns="http://schemas.microsoft.com/sharepoint/v3">dir\vidyashree.nagaraju&lt;br&gt;dir\stephen.e.emoohwo&lt;br&gt;dir\stephen.e.emoohwo</RevisionBy>
    <VisibleToAsset xmlns="http://schemas.microsoft.com/sharepoint/v3" xsi:nil="true"/>
    <BusinessFunctionKeywords xmlns="http://schemas.microsoft.com/sharepoint/v3">;#0;~None</BusinessFunctionKeywords>
    <ConditionsforUse xmlns="http://schemas.microsoft.com/sharepoint/v3">Accenture Internal Use Only</ConditionsforUse>
    <DetailsPageURL2 xmlns="http://schemas.microsoft.com/sharepoint/v3">https://kx.accenture.com/repositories/DownloadForm.aspx?path=C34/12/81/DevOps%20Week%20-%20ADOP%20M.pptx</DetailsPageURL2>
    <RestrictedClient xmlns="http://schemas.microsoft.com/sharepoint/v3" xsi:nil="true"/>
    <KXGeography xmlns="http://schemas.microsoft.com/sharepoint/v3" xsi:nil="true"/>
    <ConditionsforUseComments xmlns="http://schemas.microsoft.com/sharepoint/v3" xsi:nil="true"/>
    <TechnologyKeywords xmlns="http://schemas.microsoft.com/sharepoint/v3">;#0;~None</TechnologyKeywords>
    <PertinentToOrgUnit xmlns="http://schemas.microsoft.com/sharepoint/v3">;#11116;~Accenture Technology - Delivery;#6799;~Operating Groups;#6801;~Financial Services</PertinentToOrgUnit>
    <DetailsPageURL xmlns="http://schemas.microsoft.com/sharepoint/v3">https://kx.accenture.com/repositories/ContributionForm.aspx?path=C34/12/81&amp;mode=Read</DetailsPageURL>
    <ContribLanguage xmlns="http://schemas.microsoft.com/sharepoint/v3">;#4628;~English</ContribLanguage>
    <ApprovedForUseBy xmlns="http://schemas.microsoft.com/sharepoint/v3">;#32;~Financial Services</ApprovedForUseBy>
    <SubmittedBy xmlns="http://schemas.microsoft.com/sharepoint/v3">dir\stephen.e.emoohwo</SubmittedBy>
    <SourceType xmlns="http://schemas.microsoft.com/sharepoint/v3">ContributionForm</SourceType>
    <ArchivalDate xmlns="http://schemas.microsoft.com/sharepoint/v3" xsi:nil="true"/>
    <ContribKeywords xmlns="http://schemas.microsoft.com/sharepoint/v3" xsi:nil="true"/>
    <ArchiveDate xmlns="http://schemas.microsoft.com/sharepoint/v3">2018-02-09T06:00:00+00:00</ArchiveDate>
  </documentManagement>
</p:properties>
</file>

<file path=customXml/item2.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AB3403C677D76C409CA846A0210DCD67" ma:contentTypeVersion="0" ma:contentTypeDescription="General Contribution" ma:contentTypeScope="" ma:versionID="25051f9bc2ee1b9b1d91bd3e51dd65b9">
  <xsd:schema xmlns:xsd="http://www.w3.org/2001/XMLSchema" xmlns:p="http://schemas.microsoft.com/office/2006/metadata/properties" xmlns:ns1="http://schemas.microsoft.com/sharepoint/v3" targetNamespace="http://schemas.microsoft.com/office/2006/metadata/properties" ma:root="true" ma:fieldsID="acd3325a35efd330db3b7805d8075000"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VisibleToAsset" minOccurs="0"/>
                <xsd:element ref="ns1:OfficialAsset" minOccurs="0"/>
                <xsd:element ref="ns1:SourceType" minOccurs="0"/>
                <xsd:element ref="ns1:RestrictedClient" minOccurs="0"/>
                <xsd:element ref="ns1:KXThumbnailURL" minOccurs="0"/>
                <xsd:element ref="ns1:OpportunityCharacteristics" minOccurs="0"/>
                <xsd:element ref="ns1:RelatedConten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VisibleToAsset" ma:index="35" nillable="true" ma:displayName="Visible To Asset" ma:internalName="VisibleToAsset">
      <xsd:simpleType>
        <xsd:restriction base="dms:Text"/>
      </xsd:simpleType>
    </xsd:element>
    <xsd:element name="OfficialAsset" ma:index="36" nillable="true" ma:displayName="Official Asset" ma:internalName="OfficialAsset">
      <xsd:simpleType>
        <xsd:restriction base="dms:Text"/>
      </xsd:simpleType>
    </xsd:element>
    <xsd:element name="SourceType" ma:index="37" nillable="true" ma:displayName="SourceType" ma:internalName="SourceType">
      <xsd:simpleType>
        <xsd:restriction base="dms:Text"/>
      </xsd:simpleType>
    </xsd:element>
    <xsd:element name="RestrictedClient" ma:index="38" nillable="true" ma:displayName="Confidential Client" ma:internalName="RestrictedClient">
      <xsd:simpleType>
        <xsd:restriction base="dms:Text"/>
      </xsd:simpleType>
    </xsd:element>
    <xsd:element name="KXThumbnailURL" ma:index="39" nillable="true" ma:displayName="KX Thumbnail URL" ma:internalName="KXThumbnailURL">
      <xsd:simpleType>
        <xsd:restriction base="dms:Note"/>
      </xsd:simpleType>
    </xsd:element>
    <xsd:element name="OpportunityCharacteristics" ma:index="40" nillable="true" ma:displayName="Opportunity Characteristics" ma:internalName="OpportunityCharacteristics">
      <xsd:simpleType>
        <xsd:restriction base="dms:Note"/>
      </xsd:simpleType>
    </xsd:element>
    <xsd:element name="RelatedContent" ma:index="41" nillable="true" ma:displayName="Related Content" ma:internalName="RelatedCont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F2F8FF39-A5D2-4C20-89CA-E0BB61C09927}">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3BEB0112-8779-4DE7-81D5-F63080DF18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A7D5A1A-70DC-42F1-9522-FF068F08A7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Top_WHT_2</Template>
  <TotalTime>25934</TotalTime>
  <Words>1398</Words>
  <Application>Microsoft Office PowerPoint</Application>
  <PresentationFormat>On-screen Show (4:3)</PresentationFormat>
  <Paragraphs>351</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Agfa Rotis Sans Serif</vt:lpstr>
      <vt:lpstr>Hand Of Sean</vt:lpstr>
      <vt:lpstr>Arial</vt:lpstr>
      <vt:lpstr>Wingdings</vt:lpstr>
      <vt:lpstr>15-4607 DevOps Stage 0</vt:lpstr>
      <vt:lpstr>DCSC Training Week</vt:lpstr>
      <vt:lpstr>AWS Presenter</vt:lpstr>
      <vt:lpstr>Agenda  </vt:lpstr>
      <vt:lpstr>AWS History   </vt:lpstr>
      <vt:lpstr>AWS Features   </vt:lpstr>
      <vt:lpstr>AWS Platform   </vt:lpstr>
      <vt:lpstr>AWS Platform   </vt:lpstr>
      <vt:lpstr>AWS Platform   </vt:lpstr>
      <vt:lpstr>AWS Platform   </vt:lpstr>
      <vt:lpstr>AWS Platform   </vt:lpstr>
      <vt:lpstr>AWS Platform   </vt:lpstr>
      <vt:lpstr>AWS Platform   </vt:lpstr>
      <vt:lpstr>AWS Platform   </vt:lpstr>
      <vt:lpstr>AWS Platform   </vt:lpstr>
      <vt:lpstr>AWS Platform   </vt:lpstr>
      <vt:lpstr>Amazon Elastic Compute Cloud (EC2)   </vt:lpstr>
      <vt:lpstr>Amazon Elastic Compute Cloud (EC2)   </vt:lpstr>
      <vt:lpstr>Amazon Elastic Compute Cloud (EC2)   </vt:lpstr>
      <vt:lpstr>Amazon Elastic Compute Cloud (EC2)   </vt:lpstr>
      <vt:lpstr>Amazon Elastic Compute Cloud (EC2)   </vt:lpstr>
      <vt:lpstr>Amazon Elastic Compute Cloud (EC2)   </vt:lpstr>
      <vt:lpstr>Amazon Elastic Compute Cloud (EC2)   </vt:lpstr>
      <vt:lpstr>Amazon Elastic Compute Cloud (EC2)   </vt:lpstr>
      <vt:lpstr>Amazon Elastic Compute Cloud (EC2)   </vt:lpstr>
      <vt:lpstr>Amazon Elastic Compute Cloud (EC2)   </vt:lpstr>
      <vt:lpstr>Q &amp; A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ADOP/M</dc:title>
  <dc:creator>creative.services.presentations@accenture.com</dc:creator>
  <cp:lastModifiedBy>Makhija, Anoop</cp:lastModifiedBy>
  <cp:revision>1281</cp:revision>
  <cp:lastPrinted>2009-05-13T12:37:25Z</cp:lastPrinted>
  <dcterms:created xsi:type="dcterms:W3CDTF">2012-01-18T22:44:04Z</dcterms:created>
  <dcterms:modified xsi:type="dcterms:W3CDTF">2016-06-20T10:07:57Z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0x012000FD200C85A7BB46D2B974A85017C5AC2B0100AB3403C677D76C409CA846A0210DCD67</vt:lpwstr>
  </property>
  <property fmtid="{D5CDD505-2E9C-101B-9397-08002B2CF9AE}" pid="3" name="UserName">
    <vt:lpwstr>rwillis</vt:lpwstr>
  </property>
  <property fmtid="{D5CDD505-2E9C-101B-9397-08002B2CF9AE}" pid="4" name="ComputerName">
    <vt:lpwstr>DLO-0142</vt:lpwstr>
  </property>
  <property fmtid="{D5CDD505-2E9C-101B-9397-08002B2CF9AE}" pid="5" name="palette_size">
    <vt:lpwstr>5</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