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67" r:id="rId3"/>
    <p:sldId id="310" r:id="rId4"/>
    <p:sldId id="323" r:id="rId5"/>
    <p:sldId id="325" r:id="rId6"/>
    <p:sldId id="314" r:id="rId7"/>
    <p:sldId id="340" r:id="rId8"/>
    <p:sldId id="315" r:id="rId9"/>
    <p:sldId id="316" r:id="rId10"/>
    <p:sldId id="317" r:id="rId11"/>
    <p:sldId id="318" r:id="rId12"/>
    <p:sldId id="319" r:id="rId13"/>
    <p:sldId id="320" r:id="rId14"/>
    <p:sldId id="330" r:id="rId15"/>
    <p:sldId id="338" r:id="rId16"/>
    <p:sldId id="333" r:id="rId17"/>
    <p:sldId id="334" r:id="rId18"/>
    <p:sldId id="335" r:id="rId19"/>
    <p:sldId id="337" r:id="rId20"/>
    <p:sldId id="341" r:id="rId21"/>
    <p:sldId id="342" r:id="rId22"/>
    <p:sldId id="343" r:id="rId23"/>
    <p:sldId id="344" r:id="rId24"/>
    <p:sldId id="345" r:id="rId25"/>
    <p:sldId id="348" r:id="rId26"/>
    <p:sldId id="346" r:id="rId27"/>
    <p:sldId id="347" r:id="rId28"/>
    <p:sldId id="349" r:id="rId29"/>
    <p:sldId id="350" r:id="rId30"/>
    <p:sldId id="354" r:id="rId31"/>
    <p:sldId id="351" r:id="rId32"/>
    <p:sldId id="352" r:id="rId33"/>
    <p:sldId id="356" r:id="rId34"/>
    <p:sldId id="353" r:id="rId35"/>
    <p:sldId id="358" r:id="rId36"/>
    <p:sldId id="359" r:id="rId37"/>
    <p:sldId id="3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707D-A442-147D-1549-8B116511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1D937-12B0-621F-5B89-D041F9B5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DD39-E712-4670-9545-B26F10E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F19A-2C54-A469-28B8-75BBCBF7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5AF1-790D-294E-3B9F-8F8050D3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F3D5-47E0-8AAF-26DB-F387F126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229E9-C661-CBF4-F2A6-80F60D4EF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A5FE-F857-6D55-8EAA-D5C2D18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9617-FD8B-58FB-27BB-CECCA2CF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DF63-0FF9-E15B-D52E-F62EA2F5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F3FCA-83EC-0CD9-311D-48763EF7A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87732-9B25-88D4-3639-D9ED3D0D0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5D80-F60E-F75B-BBA3-0716F7BC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A376-7B12-228E-CD96-5080362E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F747-9B93-EAAF-005C-84B97EEA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5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7374-91CB-0DAE-4C7B-6E1985E4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3B9D-DECD-8114-37E2-CBDC2BB3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9A77-C692-8459-B857-AC3F3332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C0AF-8760-2112-F003-2F6F38BD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0BE4-6B68-140B-300C-FC615528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7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7DEC-ED77-D1DB-181E-35A3EFEC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01FF-74FB-3EA4-0AD6-625554D3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8CC2A-A52F-3661-8455-0C94DBE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3C1C-81CC-C584-7A86-9A44AE4B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F723-5A66-3D2C-4341-F0BBC216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B1F-2F2A-F169-1555-F2B5833E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7507-AAE3-62AD-E551-7872F81A0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2F070-5C6A-AED0-DF33-8E9F85042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5ECFE-2770-59DB-EC35-F6FE70B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830A2-3ADD-1C33-0127-A79C01CF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4EBB-B283-D723-E791-CED3ABA2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302B-F7D1-3F58-88D8-94F53C57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880F-3925-FB9B-9432-810B3C57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7CAD-CDB1-8910-67E2-1E6FE494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E11D9-3553-BF8E-1722-CDB90746A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BF93A-5026-1684-3B9D-1D2F8214B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E39A9-9D2C-01F7-1707-E4AEF02B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3EA86-8FE0-9E1D-5851-2975BBE0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4A1F0-D372-0404-54C1-DF1D939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8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23AB-094F-9590-7C84-93E63DD1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3D4EB-D1A5-6A8F-3FA8-CA2C6FD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9C7B9-AD4E-66E4-4010-54B8DD6F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0207F-050B-3239-C235-B1BFBCCE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1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78B33-FEFE-CA7D-30C9-9BAA2F0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37EE8-3950-FE99-B761-B2468C72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101E-D74D-BA36-1AF5-BA0D347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1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9A94-F0C1-FDCB-C057-7C9F9386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CB1D-C3BB-D72F-5CDE-4E889793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033ED-331D-A7E2-3480-473D57329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DBE2-A5CE-9CAB-9F10-99F7C1F7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BCA8-F5D2-A8E8-F229-D46A044A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3E34-4C3C-CD37-C636-FE70504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95B-6D1A-2DBB-BE76-9DF1F674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4B9E5-7D15-6AE5-5804-99154013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2E20E-63F3-7B45-6BAF-9E5723160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1CA9B-F09F-2827-DD8E-A052A994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1630-AA55-CE87-7ABC-36B14405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E126-A6E2-4592-5735-C5AEB086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3B1A5-10BA-9536-276C-4FE06103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5FDE-8679-164D-96EA-2527BEB5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47F2-2FFC-171B-2924-38029370A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100C-D917-4031-9187-98B951EAAE9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4A6B-656F-C178-5834-5228C0B6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64A9-E00B-236A-102D-AEC2DC3E9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B9D1-7440-476C-A774-43E8E1762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4A5249-0358-BA27-CDC9-33EBFDB92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SS - Wikipedia">
            <a:extLst>
              <a:ext uri="{FF2B5EF4-FFF2-40B4-BE49-F238E27FC236}">
                <a16:creationId xmlns:a16="http://schemas.microsoft.com/office/drawing/2014/main" id="{BEB8A795-E087-C54C-13B1-25CDA4CF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4" y="843368"/>
            <a:ext cx="3124823" cy="44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E7706E-EAE4-D42E-28D0-A9CBAD783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73B4FD-6741-337C-C0ED-6E9355D8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27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89AB-091D-BA74-08E9-BFB3B8D5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Fonts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ED9A-4576-8B26-DEB6-2B27CC2A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fonts.google.com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FB93BA-8D6A-D532-C3C8-2BD00336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5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3DCA-9D17-0E64-95A4-1B63CDE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7629-5C8E-9E67-5D00-3B62164F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beige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(user.png);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linear-gradient(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D5A9FE-FB76-377D-92D3-2D85774E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9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6846-EC32-A44B-AE6C-41C867BC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D718-AB03-285C-995C-002E012E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text-indent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74686E-606E-40A2-61EA-162F78EB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0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D822-52CD-7C2A-C6CE-263C964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6F86-62F1-76ED-1DF0-07ED3D7D4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list-style-image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(button.png);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51CC1A-033E-4549-7249-75D1654A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56B8-817C-5BB7-9DDC-B53D334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D2C1-965E-ACFB-542B-F3CFA617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Margin</a:t>
            </a:r>
          </a:p>
          <a:p>
            <a:r>
              <a:rPr lang="en-US" dirty="0"/>
              <a:t>Width and Height</a:t>
            </a:r>
          </a:p>
          <a:p>
            <a:r>
              <a:rPr lang="en-US" dirty="0"/>
              <a:t>Display Property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2500CD-0368-C02D-FEA3-C4D86B7C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5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BBF9-363D-368D-44B0-10D5D318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AE46-0FBA-4B9F-9A33-F91423FD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7C1D3-C053-AC4D-F92F-E1D6990F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6" y="1440874"/>
            <a:ext cx="10563564" cy="311164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99D044D-293A-D432-AC18-C0FC0109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3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35ED-5D0E-4CA0-6F09-CC83CBA8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0316-BD92-798E-788D-3ACCCDDF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rebeccapurple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5C549E-E711-8751-81C3-6EFDBEAB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7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31F2-C290-31B4-9749-DB6D11CA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DB2F-7F2B-6468-2C03-94FB189D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padding-right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5DA3D-8201-372E-4BBF-A4F85398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2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FD44-C0D3-9CC0-E955-832F0AF7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18F0-9A2E-E554-2191-FFE13754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7B1A10-01FC-A0DF-CCF3-F3BEDFD4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61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2DD0-E8FE-EA27-B9DD-58CCC000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F1FC-AB7F-2FAF-3EB7-20F7D9A1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F9B3BB-8216-A78F-A453-A8FF17EF8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5188-D13E-D97C-034F-3265BDC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CSS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EDB1-2F9E-74BA-F145-C13ED7FF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at is JavaScript? | JavaScript Programming | Edureka">
            <a:extLst>
              <a:ext uri="{FF2B5EF4-FFF2-40B4-BE49-F238E27FC236}">
                <a16:creationId xmlns:a16="http://schemas.microsoft.com/office/drawing/2014/main" id="{E13E617C-6AB8-3E41-D0AC-58F2C985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2" y="1643784"/>
            <a:ext cx="11032495" cy="4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31375B-E8A4-8270-12DE-FD70B968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4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6C97-84C6-2D57-2E75-3E52074D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3B5D-4313-A46B-B630-15944384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Flexible box module – one dimensional layout model</a:t>
            </a:r>
          </a:p>
          <a:p>
            <a:endParaRPr lang="en-US" dirty="0"/>
          </a:p>
          <a:p>
            <a:r>
              <a:rPr lang="en-US" dirty="0"/>
              <a:t>Flexible and efficient layout</a:t>
            </a:r>
          </a:p>
          <a:p>
            <a:r>
              <a:rPr lang="en-US" dirty="0"/>
              <a:t>Space , alignment, order can be handled easily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699998-E169-8788-1902-DE7F0904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CB32-7D6C-57CC-2F5B-1B51A4C3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6277-ECC9-65E2-8EFC-F838FE81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 container</a:t>
            </a:r>
          </a:p>
          <a:p>
            <a:r>
              <a:rPr lang="en-US" dirty="0"/>
              <a:t>Flex items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4E2C-9529-DBCC-0FC3-C899A150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05" y="3202998"/>
            <a:ext cx="5295900" cy="180975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C6CFED5-9661-ED14-F381-1C4C677C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5EE5-1CFF-694B-FEAD-3D009B07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axes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B0516-8979-45DE-CF9B-6059B80B7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977231"/>
            <a:ext cx="9410700" cy="40481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94AA29-E9C4-993D-EC49-2A3AD269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2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F47C-5318-9739-B409-1625870B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93F7-71D1-3673-B341-8F50AAB3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flex-flow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align-content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CEC252-5B6C-94F2-2771-0A772CE8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8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15C4-B0C7-F7AE-9DAB-86FB9654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Item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C798-F88D-1EFB-FF5D-C7A3DED7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align-self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985EFA-5E46-1A2D-ACA9-D5CB9BE3D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7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593D-56B7-13FA-F5CE-34667E6C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F30A-AB63-D375-E626-7E562467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6E4C6A-43DE-C1CC-6E5C-71FFCA66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77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A5C2-5358-46CA-4AC7-236A5108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55E72-FCAB-F269-E48D-033B34112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096294"/>
            <a:ext cx="7591425" cy="3810000"/>
          </a:xfrm>
        </p:spPr>
      </p:pic>
    </p:spTree>
    <p:extLst>
      <p:ext uri="{BB962C8B-B14F-4D97-AF65-F5344CB8AC3E}">
        <p14:creationId xmlns:p14="http://schemas.microsoft.com/office/powerpoint/2010/main" val="411250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8C62-7130-41BF-85FB-741A53BE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2583-9B1F-0C67-33C2-681149CC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layout</a:t>
            </a:r>
          </a:p>
          <a:p>
            <a:r>
              <a:rPr lang="en-US" dirty="0"/>
              <a:t>Rows and columns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660DFA-DDE9-50E2-DD66-1B9861C6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710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A189-47D7-FCBB-CC7B-0BA90395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4589-48D8-C503-E6A6-28821927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5F574-9A50-B72D-E8E2-271AC21E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51" y="2001044"/>
            <a:ext cx="6677025" cy="40005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89A732E-6EC4-CBC8-687E-7C6F5249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16E-1DF3-8910-02EA-0146DE38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985F-C407-8146-8CEA-FBA54089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270169-2371-90DE-7D1E-56772FF7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680B-C683-AC02-EC23-26E5F097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and its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196F-BCBC-4C2C-740C-312E35FC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  (inside the tag using style attribute)</a:t>
            </a:r>
          </a:p>
          <a:p>
            <a:r>
              <a:rPr lang="en-US" dirty="0"/>
              <a:t>Internal Style (Using Style tag in head )</a:t>
            </a:r>
          </a:p>
          <a:p>
            <a:r>
              <a:rPr lang="en-US" dirty="0"/>
              <a:t>External  Style sheet</a:t>
            </a:r>
            <a:r>
              <a:rPr lang="en-IN" dirty="0"/>
              <a:t> with link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36692F-7669-9DB5-3443-1E29FF5C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23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E015-C9C2-8445-BB36-15DB3643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DE8C-7E84-4EFD-D507-EFB786E2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8A89490D-25E6-5332-A201-DDF39B16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64" y="878032"/>
            <a:ext cx="5860472" cy="48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0262030-309E-9986-561C-E99EBF71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82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7CA-3840-CA08-B915-CBC5E189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C146-1E83-EF5D-B192-97510E0E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To build fast responsive websites</a:t>
            </a:r>
          </a:p>
          <a:p>
            <a:r>
              <a:rPr lang="en-IN" dirty="0">
                <a:hlinkClick r:id="rId2"/>
              </a:rPr>
              <a:t>https://getbootstrap.com/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422DFB-43CE-0F52-0B7B-448EDFF9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4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5C4A-7334-0A9D-D616-681E89C4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Bootstrap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6276-1522-2A5C-0B80-35527AFC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from </a:t>
            </a:r>
            <a:r>
              <a:rPr lang="en-US" dirty="0" err="1"/>
              <a:t>CDN</a:t>
            </a:r>
            <a:endParaRPr lang="en-US" dirty="0"/>
          </a:p>
          <a:p>
            <a:r>
              <a:rPr lang="en-US" dirty="0"/>
              <a:t>Download and use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0800A9-9CCE-0DD2-9551-2CE1DFBB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886C-CC2B-229E-37C0-3D31752F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4446-1E71-919B-1E54-702DAC5C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"https://cdn.jsdelivr.net/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npm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/bootstrap@5.0.2/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dist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/bootstrap.min.css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4D6220-5FF9-9AFB-33B5-A943F49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6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710D-066C-CE37-FD9D-57C0E6A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CC32-FB2C-680E-7469-38E08C8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-secondary"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-danger"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I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433BC7-A7AD-AD3C-8550-4F8DA75C9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2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EC34-1693-2D19-262E-3B5B299C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CC10-0E47-5952-0379-C1F0926F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IN" dirty="0"/>
              <a:t>Syntactically Awesome Style Sheets</a:t>
            </a:r>
          </a:p>
          <a:p>
            <a:pPr rtl="0"/>
            <a:r>
              <a:rPr lang="en-IN" dirty="0"/>
              <a:t>Provides extra features than CSS. </a:t>
            </a:r>
          </a:p>
          <a:p>
            <a:pPr rtl="0"/>
            <a:r>
              <a:rPr lang="en-IN" dirty="0"/>
              <a:t>Browsers cannot read SASS file.</a:t>
            </a:r>
          </a:p>
          <a:p>
            <a:pPr rtl="0"/>
            <a:r>
              <a:rPr lang="en-IN" dirty="0"/>
              <a:t>Uses a sass compiler that converts SASS file to a normal CSS file. </a:t>
            </a:r>
          </a:p>
          <a:p>
            <a:pPr rtl="0"/>
            <a:r>
              <a:rPr lang="en-IN" dirty="0"/>
              <a:t>SASS is compatible with every version of CSS.</a:t>
            </a:r>
          </a:p>
          <a:p>
            <a:pPr rtl="0"/>
            <a:r>
              <a:rPr lang="en-IN" dirty="0"/>
              <a:t>It provides various supports of programming languages like variables, nesting, and </a:t>
            </a:r>
            <a:r>
              <a:rPr lang="en-IN" dirty="0" err="1"/>
              <a:t>mixins</a:t>
            </a:r>
            <a:r>
              <a:rPr lang="en-IN" dirty="0"/>
              <a:t>.</a:t>
            </a:r>
          </a:p>
          <a:p>
            <a:pPr rtl="0"/>
            <a:r>
              <a:rPr lang="en-IN" dirty="0"/>
              <a:t>Variables are used to store CSS values that can be reused</a:t>
            </a:r>
          </a:p>
          <a:p>
            <a:pPr rtl="0"/>
            <a:r>
              <a:rPr lang="en-IN" dirty="0"/>
              <a:t>Variables are declared with $ symbol.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87E8E6-290D-FEDF-3369-3B78C8F9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BAA0-6599-5A83-F51D-E215EB4C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09EE-32BE-BCAF-3BA7-B596DC41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buttoncolor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buttoncolor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buttoncolor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buttoncolor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4483F5-0752-F2E9-EE32-CEA4725D5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0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6E14-321A-C831-1E0A-B7D505E3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HTML5 </a:t>
            </a:r>
            <a:r>
              <a:rPr lang="en-IN" dirty="0" err="1"/>
              <a:t>Modernizr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F3AE-6972-983B-67F2-80059865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/>
              <a:t>Old Browsers do not support many new features introduced in HTML and CSS</a:t>
            </a:r>
          </a:p>
          <a:p>
            <a:pPr rtl="0"/>
            <a:r>
              <a:rPr lang="en-US" dirty="0" err="1"/>
              <a:t>Modernizr</a:t>
            </a:r>
            <a:r>
              <a:rPr lang="en-US" dirty="0"/>
              <a:t> helps to test whether new features in HTML &amp; CSS are supported by our browsers.</a:t>
            </a:r>
          </a:p>
          <a:p>
            <a:pPr rtl="0"/>
            <a:r>
              <a:rPr lang="en-US" dirty="0"/>
              <a:t>Create CSS rules for the features. </a:t>
            </a:r>
          </a:p>
          <a:p>
            <a:pPr rtl="0"/>
            <a:r>
              <a:rPr lang="en-US" dirty="0"/>
              <a:t>Automatically rules are applied on the webpages if the browser does not support the features.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DB7287-074B-67C0-CDF0-823683D1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0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5-25AE-AE7C-CD47-E7DDC31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E278-80C6-B6A1-9E7E-C65D06F9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Selector {</a:t>
            </a:r>
          </a:p>
          <a:p>
            <a:pPr marL="0" indent="0">
              <a:buNone/>
            </a:pPr>
            <a:r>
              <a:rPr lang="en-US" dirty="0"/>
              <a:t>Property :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(Almost) everything you do in CSS follows this basic pattern 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6D76F5-4808-6B75-2099-41F8BA33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485-25AE-AE7C-CD47-E7DDC31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E278-80C6-B6A1-9E7E-C65D06F9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Color: purple;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Mark all &lt;h1&gt; elements purple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D099AE-024C-3667-8370-8A698518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6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AC28-0602-5A34-50E8-3A58CFDD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6EE1-3F26-555E-41B3-7E378719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universal selector  </a:t>
            </a:r>
            <a:r>
              <a:rPr lang="en-IN" dirty="0">
                <a:solidFill>
                  <a:srgbClr val="FF0000"/>
                </a:solidFill>
              </a:rPr>
              <a:t>*</a:t>
            </a:r>
          </a:p>
          <a:p>
            <a:r>
              <a:rPr lang="en-IN" dirty="0"/>
              <a:t>Element selector </a:t>
            </a:r>
            <a:r>
              <a:rPr lang="en-IN" dirty="0">
                <a:solidFill>
                  <a:srgbClr val="FF0000"/>
                </a:solidFill>
              </a:rPr>
              <a:t>button 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</a:t>
            </a:r>
            <a:endParaRPr lang="en-IN" dirty="0"/>
          </a:p>
          <a:p>
            <a:r>
              <a:rPr lang="en-IN" dirty="0"/>
              <a:t>Selector List </a:t>
            </a:r>
            <a:r>
              <a:rPr lang="en-IN" dirty="0">
                <a:solidFill>
                  <a:srgbClr val="FF0000"/>
                </a:solidFill>
              </a:rPr>
              <a:t>h1,h2</a:t>
            </a:r>
          </a:p>
          <a:p>
            <a:r>
              <a:rPr lang="en-IN" dirty="0"/>
              <a:t>ID Selector </a:t>
            </a:r>
            <a:r>
              <a:rPr lang="en-IN" dirty="0">
                <a:solidFill>
                  <a:srgbClr val="FF0000"/>
                </a:solidFill>
              </a:rPr>
              <a:t># only one</a:t>
            </a:r>
          </a:p>
          <a:p>
            <a:r>
              <a:rPr lang="en-IN" dirty="0"/>
              <a:t>class selector 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Descendant selector - tags nested inside another tag </a:t>
            </a:r>
            <a:r>
              <a:rPr lang="en-IN" dirty="0">
                <a:solidFill>
                  <a:srgbClr val="FF0000"/>
                </a:solidFill>
              </a:rPr>
              <a:t>li a{}</a:t>
            </a:r>
          </a:p>
          <a:p>
            <a:r>
              <a:rPr lang="en-IN" dirty="0"/>
              <a:t>Adjacent selector - </a:t>
            </a:r>
            <a:r>
              <a:rPr lang="en-IN" dirty="0" err="1"/>
              <a:t>paragarap</a:t>
            </a:r>
            <a:r>
              <a:rPr lang="en-IN" dirty="0"/>
              <a:t> </a:t>
            </a:r>
            <a:r>
              <a:rPr lang="en-IN" dirty="0" err="1"/>
              <a:t>imediately</a:t>
            </a:r>
            <a:r>
              <a:rPr lang="en-IN" dirty="0"/>
              <a:t> </a:t>
            </a:r>
            <a:r>
              <a:rPr lang="en-IN" dirty="0" err="1"/>
              <a:t>preceed</a:t>
            </a:r>
            <a:r>
              <a:rPr lang="en-IN" dirty="0"/>
              <a:t> by h1 </a:t>
            </a:r>
            <a:r>
              <a:rPr lang="en-IN" dirty="0">
                <a:solidFill>
                  <a:srgbClr val="FF0000"/>
                </a:solidFill>
              </a:rPr>
              <a:t>h1+p{}</a:t>
            </a:r>
          </a:p>
          <a:p>
            <a:r>
              <a:rPr lang="en-IN" dirty="0"/>
              <a:t>Direct descendant - </a:t>
            </a:r>
            <a:r>
              <a:rPr lang="en-IN" dirty="0">
                <a:solidFill>
                  <a:srgbClr val="FF0000"/>
                </a:solidFill>
              </a:rPr>
              <a:t>div&gt;li{}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E3BCA4-317E-691A-C9F7-257D59D8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303617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A97C-8497-B2A6-CCE3-FB920FB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E0A9-4E0F-293D-B281-0FB3CB35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a:hover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a:active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a:visited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698271-3878-51D8-EAEA-FA205A21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7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1222-E6CC-4D83-B0E2-A75BE8E3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and Background 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8198-1DCE-BD8C-647E-1EF5FD1A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– text color</a:t>
            </a:r>
          </a:p>
          <a:p>
            <a:r>
              <a:rPr lang="en-US" dirty="0"/>
              <a:t>Background-color</a:t>
            </a:r>
          </a:p>
          <a:p>
            <a:endParaRPr lang="en-US" dirty="0"/>
          </a:p>
          <a:p>
            <a:r>
              <a:rPr lang="en-US" dirty="0"/>
              <a:t>Named colors</a:t>
            </a:r>
          </a:p>
          <a:p>
            <a:r>
              <a:rPr lang="en-US" dirty="0" err="1"/>
              <a:t>RGB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4C4954-ECD5-986B-0B64-8FC31DD4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2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3A24-D2FA-8032-2F29-981A5225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DF4E-D0B2-8627-738E-AAB0F36E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'Courier New'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Courier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font-variant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small-caps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95B96D-B72C-7A06-4D07-EB1AF6B7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6" y="6294092"/>
            <a:ext cx="2739634" cy="5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3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742</Words>
  <Application>Microsoft Office PowerPoint</Application>
  <PresentationFormat>Widescreen</PresentationFormat>
  <Paragraphs>164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Roboto</vt:lpstr>
      <vt:lpstr>var(--bs-font-monospace)</vt:lpstr>
      <vt:lpstr>Office Theme</vt:lpstr>
      <vt:lpstr>PowerPoint Presentation</vt:lpstr>
      <vt:lpstr>HTML CSS JS</vt:lpstr>
      <vt:lpstr>CSS and its Types</vt:lpstr>
      <vt:lpstr>CSS Rules</vt:lpstr>
      <vt:lpstr>CSS Rules - Example</vt:lpstr>
      <vt:lpstr>Selectors</vt:lpstr>
      <vt:lpstr>Pseudo Class</vt:lpstr>
      <vt:lpstr>Color and Background color</vt:lpstr>
      <vt:lpstr>Fonts</vt:lpstr>
      <vt:lpstr>Online Fonts</vt:lpstr>
      <vt:lpstr>Background</vt:lpstr>
      <vt:lpstr>Text Properties</vt:lpstr>
      <vt:lpstr>List Properties</vt:lpstr>
      <vt:lpstr>Box Model</vt:lpstr>
      <vt:lpstr>Box Model</vt:lpstr>
      <vt:lpstr>Border Properties</vt:lpstr>
      <vt:lpstr>Padding Properties</vt:lpstr>
      <vt:lpstr>Margin Properties</vt:lpstr>
      <vt:lpstr>Display</vt:lpstr>
      <vt:lpstr>FlexBox</vt:lpstr>
      <vt:lpstr>Terminology</vt:lpstr>
      <vt:lpstr>Flexbox axes</vt:lpstr>
      <vt:lpstr>Flex Container Properties</vt:lpstr>
      <vt:lpstr>Flex Item Properties</vt:lpstr>
      <vt:lpstr>CSS Grid</vt:lpstr>
      <vt:lpstr>Grid</vt:lpstr>
      <vt:lpstr>PowerPoint Presentation</vt:lpstr>
      <vt:lpstr>Grid Terminology</vt:lpstr>
      <vt:lpstr>Properties</vt:lpstr>
      <vt:lpstr>PowerPoint Presentation</vt:lpstr>
      <vt:lpstr>Bootstrap</vt:lpstr>
      <vt:lpstr>To use Bootstrap</vt:lpstr>
      <vt:lpstr>CDN</vt:lpstr>
      <vt:lpstr>Button Example</vt:lpstr>
      <vt:lpstr>SASS</vt:lpstr>
      <vt:lpstr>SASS Example</vt:lpstr>
      <vt:lpstr>HTML5 Modernizr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Product Development  and  Web Application design </dc:title>
  <dc:creator>Kou Theesh</dc:creator>
  <cp:lastModifiedBy>Koutheesh</cp:lastModifiedBy>
  <cp:revision>262</cp:revision>
  <dcterms:created xsi:type="dcterms:W3CDTF">2023-01-23T07:45:24Z</dcterms:created>
  <dcterms:modified xsi:type="dcterms:W3CDTF">2023-11-01T11:14:29Z</dcterms:modified>
</cp:coreProperties>
</file>