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07/03/2024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BD19365-12BC-77C8-9E46-C16806C318D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04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5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1B87DD-DB87-A993-E4B4-17187D007D4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83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004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7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7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74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0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4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70FE10-F406-47AF-8AE1-E9BA4C7E25F2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6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30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Task- 1</a:t>
            </a:r>
            <a:br>
              <a:rPr lang="en-GB" dirty="0"/>
            </a:br>
            <a:r>
              <a:rPr lang="en-US" sz="3200" dirty="0">
                <a:latin typeface="Tw Cen MT Condensed (Headings)"/>
              </a:rPr>
              <a:t>Web scraping and analysis</a:t>
            </a:r>
            <a:endParaRPr lang="en-GB" sz="3200" dirty="0">
              <a:latin typeface="Tw Cen MT Condensed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</a:t>
            </a:r>
          </a:p>
          <a:p>
            <a:r>
              <a:rPr lang="en-GB" dirty="0"/>
              <a:t>Gnaneshwari </a:t>
            </a:r>
            <a:r>
              <a:rPr lang="en-GB" dirty="0" err="1"/>
              <a:t>Mahimaluru</a:t>
            </a:r>
            <a:endParaRPr lang="en-GB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6C2942B-BCDD-EB9C-96CB-1C6E03E52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302080"/>
            <a:ext cx="6877050" cy="351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 data analysis in </a:t>
            </a:r>
            <a:r>
              <a:rPr lang="en-US" sz="1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1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includes some code to get you started with web scraping. We will use a package called `</a:t>
            </a:r>
            <a:r>
              <a:rPr lang="en-US" sz="1400" dirty="0" err="1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1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 to collect the data from the web. Once you've collected your data and saved it into a local `.csv` file you should start with your analysis.</a:t>
            </a:r>
            <a:br>
              <a:rPr lang="en-US" sz="1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C63CA-EC63-A239-EF8D-EDAE1E8C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40649"/>
            <a:ext cx="9778960" cy="3429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BD04F-969E-78F4-D042-AB4194B7ACAF}"/>
              </a:ext>
            </a:extLst>
          </p:cNvPr>
          <p:cNvSpPr txBox="1"/>
          <p:nvPr/>
        </p:nvSpPr>
        <p:spPr>
          <a:xfrm>
            <a:off x="721360" y="1920241"/>
            <a:ext cx="900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rgbClr val="000000"/>
                </a:solidFill>
                <a:effectLst/>
                <a:latin typeface="Helvetica Neue"/>
              </a:rPr>
              <a:t>Scraping data from Skytrax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9A5F-957F-E2D0-2378-F3875B24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68" y="260096"/>
            <a:ext cx="8546592" cy="593344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Helvetica Neue"/>
              </a:rPr>
              <a:t>Cleaning the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DBBDE-1E0C-0E20-4822-CB1ED5687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968" y="832812"/>
            <a:ext cx="7992590" cy="221010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A5EEAD-DDE9-E2F4-A1F3-E78B46403670}"/>
              </a:ext>
            </a:extLst>
          </p:cNvPr>
          <p:cNvSpPr txBox="1">
            <a:spLocks/>
          </p:cNvSpPr>
          <p:nvPr/>
        </p:nvSpPr>
        <p:spPr>
          <a:xfrm>
            <a:off x="759968" y="3235961"/>
            <a:ext cx="8546592" cy="593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>
                <a:latin typeface="Helvetica Neue"/>
              </a:rPr>
              <a:t>Tokenization, Enrichment – POS tagging, </a:t>
            </a:r>
            <a:r>
              <a:rPr lang="en-IN" sz="1600" b="1" dirty="0" err="1">
                <a:latin typeface="Helvetica Neue"/>
              </a:rPr>
              <a:t>Stopwords</a:t>
            </a:r>
            <a:r>
              <a:rPr lang="en-IN" sz="1600" b="1" dirty="0">
                <a:latin typeface="Helvetica Neue"/>
              </a:rPr>
              <a:t> removal,  Obtaining the stem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19E2BE-2FF5-533E-988A-5A280D99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68" y="3973139"/>
            <a:ext cx="1077427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0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0C155-5CA0-A409-44D7-FDF57E5F7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058" y="331788"/>
            <a:ext cx="9720262" cy="51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>
                <a:latin typeface="Helvetica Neue"/>
              </a:rPr>
              <a:t>Lemmatization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CFB8F0-3227-6341-E64E-B3532FE92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58" y="746803"/>
            <a:ext cx="9720262" cy="228527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EA36E1C-4295-997A-CE1C-A74762ACB2C2}"/>
              </a:ext>
            </a:extLst>
          </p:cNvPr>
          <p:cNvSpPr txBox="1">
            <a:spLocks/>
          </p:cNvSpPr>
          <p:nvPr/>
        </p:nvSpPr>
        <p:spPr>
          <a:xfrm>
            <a:off x="790258" y="3053080"/>
            <a:ext cx="9720262" cy="51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>
                <a:latin typeface="Helvetica Neue"/>
              </a:rPr>
              <a:t>Sentiment Analysis using VADER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B9993-833A-28F5-3EC9-D653F266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17" y="3490640"/>
            <a:ext cx="1080886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9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AED61B-43A0-7FE3-7F99-6CED17CA33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938" y="585788"/>
            <a:ext cx="9720262" cy="287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i="0" dirty="0">
                <a:solidFill>
                  <a:srgbClr val="000000"/>
                </a:solidFill>
                <a:effectLst/>
                <a:latin typeface="Helvetica Neue"/>
              </a:rPr>
              <a:t>Visual Representation</a:t>
            </a:r>
            <a:endParaRPr lang="en-IN" sz="1600" b="1" dirty="0">
              <a:latin typeface="Helvetica Neu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4EBBDC-7102-60A6-52D1-DED3C177CC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53" y="1179255"/>
            <a:ext cx="3803912" cy="349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49FDCD-D12A-7A9E-A675-328FF0588710}"/>
              </a:ext>
            </a:extLst>
          </p:cNvPr>
          <p:cNvSpPr txBox="1">
            <a:spLocks/>
          </p:cNvSpPr>
          <p:nvPr/>
        </p:nvSpPr>
        <p:spPr>
          <a:xfrm>
            <a:off x="5768658" y="585788"/>
            <a:ext cx="9720262" cy="287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Wordcloud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Word Cloud or Tag Clouds</a:t>
            </a:r>
            <a:endParaRPr lang="en-IN" sz="1600" b="1" dirty="0">
              <a:latin typeface="Helvetica Neue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456662-B43A-7C62-2C4A-5B270D72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985" y="1123950"/>
            <a:ext cx="6448792" cy="3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29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102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Bahnschrift</vt:lpstr>
      <vt:lpstr>Helvetica Neue</vt:lpstr>
      <vt:lpstr>Tw Cen MT</vt:lpstr>
      <vt:lpstr>Tw Cen MT Condensed</vt:lpstr>
      <vt:lpstr>Tw Cen MT Condensed (Headings)</vt:lpstr>
      <vt:lpstr>Wingdings 3</vt:lpstr>
      <vt:lpstr>Integral</vt:lpstr>
      <vt:lpstr>Task- 1 Web scraping and analysis</vt:lpstr>
      <vt:lpstr>Done data analysis in Jupyter notebook includes some code to get you started with web scraping. We will use a package called `BeautifulSoup` to collect the data from the web. Once you've collected your data and saved it into a local `.csv` file you should start with your analysis. </vt:lpstr>
      <vt:lpstr>Cleaning the text</vt:lpstr>
      <vt:lpstr>Lemmatization</vt:lpstr>
      <vt:lpstr>Visual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gnaneshwari.m2009@outlook.com</cp:lastModifiedBy>
  <cp:revision>3</cp:revision>
  <dcterms:created xsi:type="dcterms:W3CDTF">2022-12-06T11:13:27Z</dcterms:created>
  <dcterms:modified xsi:type="dcterms:W3CDTF">2024-03-07T10:40:52Z</dcterms:modified>
</cp:coreProperties>
</file>