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07/03/2024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DA4C9CD-CCD9-6107-36E5-962098D01F7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4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D942AD-BF45-5986-BF2E-98C40F83B5F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06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6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7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Task- 2</a:t>
            </a:r>
            <a:br>
              <a:rPr lang="en-GB" dirty="0"/>
            </a:br>
            <a:r>
              <a:rPr lang="en-US" sz="2000" dirty="0"/>
              <a:t>Predicting customer buying </a:t>
            </a:r>
            <a:r>
              <a:rPr lang="en-US" sz="2000" dirty="0" err="1"/>
              <a:t>behaviour</a:t>
            </a:r>
            <a:br>
              <a:rPr lang="en-US" sz="1000" b="1" dirty="0"/>
            </a:br>
            <a:endParaRPr lang="en-GB" sz="3200" dirty="0">
              <a:latin typeface="Tw Cen MT Condensed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</a:t>
            </a:r>
          </a:p>
          <a:p>
            <a:r>
              <a:rPr lang="en-GB" dirty="0"/>
              <a:t>Gnaneshwari </a:t>
            </a:r>
            <a:r>
              <a:rPr lang="en-GB" dirty="0" err="1"/>
              <a:t>Mahimaluru</a:t>
            </a:r>
            <a:endParaRPr lang="en-GB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6C2942B-BCDD-EB9C-96CB-1C6E03E5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302080"/>
            <a:ext cx="6877050" cy="351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509171"/>
            <a:ext cx="9720072" cy="419100"/>
          </a:xfrm>
        </p:spPr>
        <p:txBody>
          <a:bodyPr>
            <a:no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Predictive modeling of customer bookings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BD04F-969E-78F4-D042-AB4194B7ACAF}"/>
              </a:ext>
            </a:extLst>
          </p:cNvPr>
          <p:cNvSpPr txBox="1"/>
          <p:nvPr/>
        </p:nvSpPr>
        <p:spPr>
          <a:xfrm>
            <a:off x="721360" y="2374310"/>
            <a:ext cx="90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06BE7-44C2-E276-092F-38B58D33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4" y="3117495"/>
            <a:ext cx="10540689" cy="2772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9B0AFE-D6A2-1865-253E-FFCC0B45592C}"/>
              </a:ext>
            </a:extLst>
          </p:cNvPr>
          <p:cNvSpPr txBox="1"/>
          <p:nvPr/>
        </p:nvSpPr>
        <p:spPr>
          <a:xfrm>
            <a:off x="758683" y="1106532"/>
            <a:ext cx="10890391" cy="830997"/>
          </a:xfrm>
          <a:prstGeom prst="rect">
            <a:avLst/>
          </a:prstGeom>
          <a:solidFill>
            <a:schemeClr val="accent2">
              <a:lumMod val="20000"/>
              <a:lumOff val="80000"/>
              <a:alpha val="88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This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Jupyter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notebook includes some code to get you started with this predictive modeling task. We will use various packages for data manipulation, feature engineering and machine learning.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9A5F-957F-E2D0-2378-F3875B24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68" y="316082"/>
            <a:ext cx="8546592" cy="593344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I</a:t>
            </a:r>
            <a:r>
              <a:rPr lang="en-IN" sz="1600" b="1" dirty="0" err="1">
                <a:latin typeface="Helvetica Neue"/>
              </a:rPr>
              <a:t>nfo</a:t>
            </a:r>
            <a:r>
              <a:rPr lang="en-IN" sz="1600" b="1" dirty="0">
                <a:latin typeface="Helvetica Neue"/>
              </a:rPr>
              <a:t> About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2E750-0A85-FBD0-0B03-E766B679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" y="1015876"/>
            <a:ext cx="10672064" cy="53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0C155-5CA0-A409-44D7-FDF57E5F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058" y="331788"/>
            <a:ext cx="9720262" cy="51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Mylius Modern" panose="020B0504020202020204"/>
              </a:rPr>
              <a:t>predictive model to understand factors that influence buying </a:t>
            </a:r>
            <a:r>
              <a:rPr lang="en-US" sz="1800" b="1" dirty="0" err="1">
                <a:latin typeface="Mylius Modern" panose="020B0504020202020204"/>
              </a:rPr>
              <a:t>behaviour</a:t>
            </a:r>
            <a:endParaRPr lang="en-IN" sz="1800" b="1" dirty="0">
              <a:latin typeface="Mylius Modern" panose="020B05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13D0-3A8C-6CC7-6BB4-D928610A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22" y="973911"/>
            <a:ext cx="10783078" cy="5352244"/>
          </a:xfrm>
          <a:solidFill>
            <a:schemeClr val="accent2">
              <a:lumMod val="20000"/>
              <a:lumOff val="80000"/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XGB classifier, </a:t>
            </a:r>
            <a:r>
              <a:rPr lang="en-US" sz="1400" b="0" dirty="0" err="1">
                <a:solidFill>
                  <a:schemeClr val="accent6">
                    <a:lumMod val="50000"/>
                  </a:schemeClr>
                </a:solidFill>
              </a:rPr>
              <a:t>DecisionTree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</a:rPr>
              <a:t> Classifier, Random forest classifier model and received Maximum</a:t>
            </a:r>
          </a:p>
          <a:p>
            <a:r>
              <a:rPr lang="en-US" sz="1400" dirty="0"/>
              <a:t>ACCURACY: 85.09 </a:t>
            </a:r>
          </a:p>
          <a:p>
            <a:r>
              <a:rPr lang="en-US" sz="1400" dirty="0"/>
              <a:t>AUC score: 0.558</a:t>
            </a:r>
          </a:p>
          <a:p>
            <a:r>
              <a:rPr lang="en-US" sz="1400" dirty="0"/>
              <a:t>In the 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</a:rPr>
              <a:t>Random forest classifier model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booking_origin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flight_duration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wants_extra_baggage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/>
              <a:t>length_of_stay</a:t>
            </a:r>
            <a:endParaRPr lang="en-US" sz="1400" b="0" dirty="0"/>
          </a:p>
          <a:p>
            <a:r>
              <a:rPr lang="en-US" sz="1400" b="0" dirty="0"/>
              <a:t>are the top 5 features which influence </a:t>
            </a:r>
          </a:p>
          <a:p>
            <a:r>
              <a:rPr lang="en-US" sz="1400" b="0" dirty="0"/>
              <a:t>Customer buying behavior 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10FF6-B255-5556-D614-79A56245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r="13095"/>
          <a:stretch/>
        </p:blipFill>
        <p:spPr>
          <a:xfrm>
            <a:off x="4814597" y="1451740"/>
            <a:ext cx="6578081" cy="40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04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133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Bahnschrift</vt:lpstr>
      <vt:lpstr>Helvetica Neue</vt:lpstr>
      <vt:lpstr>Mylius Modern</vt:lpstr>
      <vt:lpstr>Tw Cen MT</vt:lpstr>
      <vt:lpstr>Tw Cen MT Condensed</vt:lpstr>
      <vt:lpstr>Tw Cen MT Condensed (Headings)</vt:lpstr>
      <vt:lpstr>Wingdings 3</vt:lpstr>
      <vt:lpstr>Integral</vt:lpstr>
      <vt:lpstr>Task- 2 Predicting customer buying behaviour </vt:lpstr>
      <vt:lpstr>Predictive modeling of customer bookings</vt:lpstr>
      <vt:lpstr>Info About Data</vt:lpstr>
      <vt:lpstr>predictive model to understand factors that influence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gnaneshwari.m2009@outlook.com</cp:lastModifiedBy>
  <cp:revision>3</cp:revision>
  <dcterms:created xsi:type="dcterms:W3CDTF">2022-12-06T11:13:27Z</dcterms:created>
  <dcterms:modified xsi:type="dcterms:W3CDTF">2024-03-07T10:40:38Z</dcterms:modified>
</cp:coreProperties>
</file>