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3" r:id="rId7"/>
    <p:sldId id="257" r:id="rId8"/>
    <p:sldId id="264" r:id="rId9"/>
    <p:sldId id="262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15777-1B59-41D9-92B5-4C1B39879CA5}" v="652" dt="2023-07-15T15:00:55.942"/>
    <p1510:client id="{8760425C-EE95-40CE-836C-AA84E8ABD717}" v="402" dt="2023-07-15T13:55:08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7/15/2023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15.07.2023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naneshwari.m2009@gmail.com" TargetMode="External"/><Relationship Id="rId2" Type="http://schemas.openxmlformats.org/officeDocument/2006/relationships/hyperlink" Target="https://github.com/gnaneshwari1802/NareshDataScienceTasksAndProjec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865" y="456126"/>
            <a:ext cx="6162009" cy="268649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FangSong"/>
                <a:ea typeface="+mj-lt"/>
                <a:cs typeface="+mj-lt"/>
              </a:rPr>
              <a:t>PROJECT-2</a:t>
            </a:r>
            <a:br>
              <a:rPr lang="en-US" sz="3600" dirty="0">
                <a:latin typeface="FangSong"/>
                <a:ea typeface="+mj-lt"/>
                <a:cs typeface="+mj-lt"/>
              </a:rPr>
            </a:br>
            <a:endParaRPr lang="en-US" sz="3600" dirty="0">
              <a:cs typeface="Arial" panose="020B0604020202020204"/>
            </a:endParaRPr>
          </a:p>
          <a:p>
            <a:pPr algn="ctr"/>
            <a:r>
              <a:rPr lang="en-US" sz="3600" dirty="0">
                <a:latin typeface="FangSong"/>
                <a:ea typeface="+mj-lt"/>
                <a:cs typeface="+mj-lt"/>
              </a:rPr>
              <a:t>IPL DATA ANALYSIS</a:t>
            </a:r>
            <a:endParaRPr lang="en-US" sz="3600" dirty="0">
              <a:latin typeface="FangSong"/>
              <a:ea typeface="FangSong"/>
              <a:cs typeface="Arial" panose="020B0604020202020204"/>
            </a:endParaRPr>
          </a:p>
          <a:p>
            <a:pPr algn="ctr"/>
            <a:r>
              <a:rPr lang="en-US" sz="3600" dirty="0">
                <a:latin typeface="FangSong"/>
                <a:ea typeface="+mj-lt"/>
                <a:cs typeface="+mj-lt"/>
              </a:rPr>
              <a:t>USING NUMPY, MATPLOTLIB LIBRARIES</a:t>
            </a:r>
            <a:endParaRPr lang="en-US" sz="3600">
              <a:latin typeface="FangSong"/>
              <a:ea typeface="FangSong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8A6BBFF-28ED-63BD-DEC8-229AD5DF5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381" y="796899"/>
            <a:ext cx="5179848" cy="3491984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302FFFC-A4EA-C472-A44B-1118EB57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40" y="793510"/>
            <a:ext cx="5351172" cy="3500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618F3E-2511-F4C8-07B5-7DAC28A5D737}"/>
              </a:ext>
            </a:extLst>
          </p:cNvPr>
          <p:cNvSpPr txBox="1"/>
          <p:nvPr/>
        </p:nvSpPr>
        <p:spPr>
          <a:xfrm>
            <a:off x="2683" y="-2683"/>
            <a:ext cx="12186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 panose="020B0604020202020204"/>
              </a:rPr>
              <a:t>Salary Plots Comparision</a:t>
            </a:r>
          </a:p>
        </p:txBody>
      </p:sp>
    </p:spTree>
    <p:extLst>
      <p:ext uri="{BB962C8B-B14F-4D97-AF65-F5344CB8AC3E}">
        <p14:creationId xmlns:p14="http://schemas.microsoft.com/office/powerpoint/2010/main" val="168370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0D6B2E8-658A-7443-0FAA-0C2EDBB4F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554" y="595299"/>
            <a:ext cx="6653023" cy="334415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219859-6B5C-8F2F-3AE0-D8D22E390DA0}"/>
              </a:ext>
            </a:extLst>
          </p:cNvPr>
          <p:cNvSpPr txBox="1"/>
          <p:nvPr/>
        </p:nvSpPr>
        <p:spPr>
          <a:xfrm>
            <a:off x="0" y="14432"/>
            <a:ext cx="121660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Insights of comparison</a:t>
            </a:r>
            <a:endParaRPr 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85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CDD284-BC21-8439-0469-A711455A2B79}"/>
              </a:ext>
            </a:extLst>
          </p:cNvPr>
          <p:cNvSpPr txBox="1"/>
          <p:nvPr/>
        </p:nvSpPr>
        <p:spPr>
          <a:xfrm>
            <a:off x="1077817" y="4998455"/>
            <a:ext cx="1020919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Here is a </a:t>
            </a:r>
            <a:r>
              <a:rPr lang="en-US" dirty="0" err="1">
                <a:cs typeface="Arial"/>
              </a:rPr>
              <a:t>comparision</a:t>
            </a:r>
            <a:r>
              <a:rPr lang="en-US" dirty="0">
                <a:cs typeface="Arial"/>
              </a:rPr>
              <a:t> of the salaries of the players over the years(seasons)</a:t>
            </a:r>
          </a:p>
          <a:p>
            <a:r>
              <a:rPr lang="en-US" dirty="0">
                <a:cs typeface="Arial"/>
              </a:rPr>
              <a:t>From this Graph we can draw the below conclusions:</a:t>
            </a:r>
          </a:p>
          <a:p>
            <a:r>
              <a:rPr lang="en-US" dirty="0">
                <a:cs typeface="Arial"/>
              </a:rPr>
              <a:t>      Sachin got the highest salaries among the other players in the years 2010 to 2018</a:t>
            </a:r>
          </a:p>
          <a:p>
            <a:r>
              <a:rPr lang="en-US" dirty="0">
                <a:cs typeface="Arial"/>
              </a:rPr>
              <a:t>      In the year 2019 </a:t>
            </a:r>
            <a:r>
              <a:rPr lang="en-US" dirty="0" err="1">
                <a:cs typeface="Arial"/>
              </a:rPr>
              <a:t>sachin</a:t>
            </a:r>
            <a:r>
              <a:rPr lang="en-US" dirty="0">
                <a:cs typeface="Arial"/>
              </a:rPr>
              <a:t> salary is equal to </a:t>
            </a:r>
            <a:r>
              <a:rPr lang="en-US" dirty="0" err="1">
                <a:cs typeface="Arial"/>
              </a:rPr>
              <a:t>rahul's</a:t>
            </a:r>
            <a:r>
              <a:rPr lang="en-US" dirty="0">
                <a:cs typeface="Arial"/>
              </a:rPr>
              <a:t> salary</a:t>
            </a:r>
          </a:p>
          <a:p>
            <a:r>
              <a:rPr lang="en-US" dirty="0">
                <a:cs typeface="Arial"/>
              </a:rPr>
              <a:t>      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5D3C128-5371-DB21-72D2-9D99DB01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86" y="598854"/>
            <a:ext cx="7071119" cy="394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C6E3F0-B391-329A-5E1F-74A0A6D066EC}"/>
              </a:ext>
            </a:extLst>
          </p:cNvPr>
          <p:cNvSpPr txBox="1"/>
          <p:nvPr/>
        </p:nvSpPr>
        <p:spPr>
          <a:xfrm>
            <a:off x="0" y="14431"/>
            <a:ext cx="122093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 panose="020B0604020202020204"/>
              </a:rPr>
              <a:t>Attribute (Salaries) </a:t>
            </a:r>
            <a:r>
              <a:rPr lang="en-US" dirty="0" err="1">
                <a:cs typeface="Arial" panose="020B0604020202020204"/>
              </a:rPr>
              <a:t>comparision</a:t>
            </a:r>
            <a:r>
              <a:rPr lang="en-US" dirty="0">
                <a:cs typeface="Arial" panose="020B0604020202020204"/>
              </a:rPr>
              <a:t> between all players</a:t>
            </a:r>
          </a:p>
          <a:p>
            <a:pPr algn="ctr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1189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11190D1-540C-8D4B-576F-A5303C76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553" y="485187"/>
            <a:ext cx="7791728" cy="39978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4002E-E9C5-E607-955C-75E8011F7095}"/>
              </a:ext>
            </a:extLst>
          </p:cNvPr>
          <p:cNvSpPr txBox="1"/>
          <p:nvPr/>
        </p:nvSpPr>
        <p:spPr>
          <a:xfrm>
            <a:off x="0" y="0"/>
            <a:ext cx="12181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 panose="020B0604020202020204"/>
              </a:rPr>
              <a:t>Attribute (Points) </a:t>
            </a:r>
            <a:r>
              <a:rPr lang="en-US" dirty="0" err="1">
                <a:cs typeface="Arial" panose="020B0604020202020204"/>
              </a:rPr>
              <a:t>comparision</a:t>
            </a:r>
            <a:r>
              <a:rPr lang="en-US" dirty="0">
                <a:cs typeface="Arial" panose="020B0604020202020204"/>
              </a:rPr>
              <a:t> between all players</a:t>
            </a:r>
          </a:p>
        </p:txBody>
      </p:sp>
    </p:spTree>
    <p:extLst>
      <p:ext uri="{BB962C8B-B14F-4D97-AF65-F5344CB8AC3E}">
        <p14:creationId xmlns:p14="http://schemas.microsoft.com/office/powerpoint/2010/main" val="271618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3B1F4E37-0068-8B0A-E2B1-88CBD217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285" y="474454"/>
            <a:ext cx="7609278" cy="39978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91F64-5E1D-6BE6-A304-AFC41846E278}"/>
              </a:ext>
            </a:extLst>
          </p:cNvPr>
          <p:cNvSpPr txBox="1"/>
          <p:nvPr/>
        </p:nvSpPr>
        <p:spPr>
          <a:xfrm>
            <a:off x="0" y="0"/>
            <a:ext cx="121893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 panose="020B0604020202020204"/>
              </a:rPr>
              <a:t>Attribute (Games) </a:t>
            </a:r>
            <a:r>
              <a:rPr lang="en-US" dirty="0" err="1">
                <a:cs typeface="Arial" panose="020B0604020202020204"/>
              </a:rPr>
              <a:t>comparision</a:t>
            </a:r>
            <a:r>
              <a:rPr lang="en-US" dirty="0">
                <a:cs typeface="Arial" panose="020B0604020202020204"/>
              </a:rPr>
              <a:t> between all players</a:t>
            </a:r>
          </a:p>
          <a:p>
            <a:pPr algn="ctr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3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E53573-21FD-E35F-9E00-E4237AFCBD0E}"/>
              </a:ext>
            </a:extLst>
          </p:cNvPr>
          <p:cNvSpPr txBox="1"/>
          <p:nvPr/>
        </p:nvSpPr>
        <p:spPr>
          <a:xfrm>
            <a:off x="1451840" y="1792431"/>
            <a:ext cx="89910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Arial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17594-799B-BF4B-00AF-6A978B0DD7BC}"/>
              </a:ext>
            </a:extLst>
          </p:cNvPr>
          <p:cNvSpPr txBox="1"/>
          <p:nvPr/>
        </p:nvSpPr>
        <p:spPr>
          <a:xfrm>
            <a:off x="51956" y="4551795"/>
            <a:ext cx="12186225" cy="233910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dirty="0">
              <a:ea typeface="+mn-lt"/>
              <a:cs typeface="+mn-lt"/>
            </a:endParaRPr>
          </a:p>
          <a:p>
            <a:pPr algn="r"/>
            <a:r>
              <a:rPr lang="en-US" dirty="0">
                <a:ea typeface="+mn-lt"/>
                <a:cs typeface="+mn-lt"/>
              </a:rPr>
              <a:t>        AUTHOR:                                                                                                       </a:t>
            </a:r>
          </a:p>
          <a:p>
            <a:pPr algn="r"/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GNANESHWARI MAHIMALURU</a:t>
            </a:r>
            <a:r>
              <a:rPr lang="en-US" dirty="0">
                <a:ea typeface="+mn-lt"/>
                <a:cs typeface="+mn-lt"/>
              </a:rPr>
              <a:t>                                                                   </a:t>
            </a:r>
          </a:p>
          <a:p>
            <a:pPr algn="r"/>
            <a:r>
              <a:rPr lang="en-US" dirty="0">
                <a:ea typeface="+mn-lt"/>
                <a:cs typeface="+mn-lt"/>
              </a:rPr>
              <a:t>GITHUB LINK :-                                                                                              </a:t>
            </a:r>
            <a:endParaRPr lang="en-US" dirty="0">
              <a:cs typeface="Arial" panose="020B0604020202020204"/>
            </a:endParaRPr>
          </a:p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https://github.com/gnaneshwari1802/NareshDataScienceTasksAndProjects</a:t>
            </a:r>
          </a:p>
          <a:p>
            <a:pPr algn="r"/>
            <a:r>
              <a:rPr lang="en-US" dirty="0">
                <a:cs typeface="Arial" panose="020B0604020202020204"/>
              </a:rPr>
              <a:t>GMAIL:-                                                                                                          </a:t>
            </a:r>
          </a:p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gnaneshwari.m2009@gmail.com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C4C7C5"/>
                </a:solidFill>
                <a:ea typeface="+mn-lt"/>
                <a:cs typeface="+mn-lt"/>
              </a:rPr>
              <a:t>                                                                  </a:t>
            </a:r>
            <a:endParaRPr lang="en-US" dirty="0">
              <a:cs typeface="Arial" panose="020B0604020202020204"/>
            </a:endParaRPr>
          </a:p>
          <a:p>
            <a:pPr algn="r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9647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928-F390-3CC9-62F2-BB38FCF0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5D-04B3-7F5A-DECB-50A300FE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6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F601-52D8-98CF-977D-5A972D4A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9972-4047-E0B6-5A25-9361E475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6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Madison</vt:lpstr>
      <vt:lpstr>PROJECT-2  IPL DATA ANALYSIS USING NUMPY, MATPLOTLIB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241</cp:revision>
  <dcterms:created xsi:type="dcterms:W3CDTF">2023-07-15T13:05:30Z</dcterms:created>
  <dcterms:modified xsi:type="dcterms:W3CDTF">2023-07-15T17:17:23Z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