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0F73-A22F-45C0-907D-0289AAA0B5B5}" type="datetimeFigureOut">
              <a:rPr lang="en-IN" smtClean="0"/>
              <a:pPr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BCF4-65C9-4B7D-BF87-F204C2DE8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0F73-A22F-45C0-907D-0289AAA0B5B5}" type="datetimeFigureOut">
              <a:rPr lang="en-IN" smtClean="0"/>
              <a:pPr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BCF4-65C9-4B7D-BF87-F204C2DE8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0F73-A22F-45C0-907D-0289AAA0B5B5}" type="datetimeFigureOut">
              <a:rPr lang="en-IN" smtClean="0"/>
              <a:pPr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BCF4-65C9-4B7D-BF87-F204C2DE8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0F73-A22F-45C0-907D-0289AAA0B5B5}" type="datetimeFigureOut">
              <a:rPr lang="en-IN" smtClean="0"/>
              <a:pPr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BCF4-65C9-4B7D-BF87-F204C2DE8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0F73-A22F-45C0-907D-0289AAA0B5B5}" type="datetimeFigureOut">
              <a:rPr lang="en-IN" smtClean="0"/>
              <a:pPr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BCF4-65C9-4B7D-BF87-F204C2DE8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0F73-A22F-45C0-907D-0289AAA0B5B5}" type="datetimeFigureOut">
              <a:rPr lang="en-IN" smtClean="0"/>
              <a:pPr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BCF4-65C9-4B7D-BF87-F204C2DE8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0F73-A22F-45C0-907D-0289AAA0B5B5}" type="datetimeFigureOut">
              <a:rPr lang="en-IN" smtClean="0"/>
              <a:pPr/>
              <a:t>07-01-2019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BCF4-65C9-4B7D-BF87-F204C2DE8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0F73-A22F-45C0-907D-0289AAA0B5B5}" type="datetimeFigureOut">
              <a:rPr lang="en-IN" smtClean="0"/>
              <a:pPr/>
              <a:t>07-01-2019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BCF4-65C9-4B7D-BF87-F204C2DE8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0F73-A22F-45C0-907D-0289AAA0B5B5}" type="datetimeFigureOut">
              <a:rPr lang="en-IN" smtClean="0"/>
              <a:pPr/>
              <a:t>07-01-2019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BCF4-65C9-4B7D-BF87-F204C2DE8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0F73-A22F-45C0-907D-0289AAA0B5B5}" type="datetimeFigureOut">
              <a:rPr lang="en-IN" smtClean="0"/>
              <a:pPr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BCF4-65C9-4B7D-BF87-F204C2DE8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0F73-A22F-45C0-907D-0289AAA0B5B5}" type="datetimeFigureOut">
              <a:rPr lang="en-IN" smtClean="0"/>
              <a:pPr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BCF4-65C9-4B7D-BF87-F204C2DE8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60F73-A22F-45C0-907D-0289AAA0B5B5}" type="datetimeFigureOut">
              <a:rPr lang="en-IN" smtClean="0"/>
              <a:pPr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BCF4-65C9-4B7D-BF87-F204C2DE8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892480" cy="56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64096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820471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964488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892479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3999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89248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609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8964488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890160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ER data model allows to describe the data involved in a real-world enterprise in terms</a:t>
            </a:r>
          </a:p>
          <a:p>
            <a:r>
              <a:rPr lang="en-IN" dirty="0" smtClean="0"/>
              <a:t>Of objects and their relationships and is widely used to develop an initial database design.</a:t>
            </a:r>
          </a:p>
          <a:p>
            <a:endParaRPr lang="en-IN" dirty="0" smtClean="0"/>
          </a:p>
          <a:p>
            <a:r>
              <a:rPr lang="en-IN" dirty="0" smtClean="0"/>
              <a:t>The database design  process is divided into six steps. The ER model is most relevant to the </a:t>
            </a:r>
          </a:p>
          <a:p>
            <a:r>
              <a:rPr lang="en-IN" dirty="0" smtClean="0"/>
              <a:t>First three steps</a:t>
            </a:r>
          </a:p>
          <a:p>
            <a:endParaRPr lang="en-IN" dirty="0" smtClean="0"/>
          </a:p>
          <a:p>
            <a:r>
              <a:rPr lang="en-IN" dirty="0" smtClean="0"/>
              <a:t>1 Requirements Analysis :- What data is stored, what application must be build on the data. </a:t>
            </a:r>
            <a:endParaRPr lang="en-IN" dirty="0" smtClean="0"/>
          </a:p>
          <a:p>
            <a:r>
              <a:rPr lang="en-IN" dirty="0" smtClean="0"/>
              <a:t>These are obtained from the existing  operating environment (changes in it, </a:t>
            </a:r>
            <a:r>
              <a:rPr lang="en-IN" dirty="0" err="1" smtClean="0"/>
              <a:t>updations</a:t>
            </a:r>
            <a:r>
              <a:rPr lang="en-IN" dirty="0" smtClean="0"/>
              <a:t> in it,</a:t>
            </a:r>
          </a:p>
          <a:p>
            <a:r>
              <a:rPr lang="en-IN" dirty="0" smtClean="0"/>
              <a:t> interaction with user groups. Several methods and  automated tools have been developed </a:t>
            </a:r>
          </a:p>
          <a:p>
            <a:r>
              <a:rPr lang="en-IN" dirty="0" smtClean="0"/>
              <a:t>To support them.</a:t>
            </a:r>
          </a:p>
          <a:p>
            <a:endParaRPr lang="en-IN" dirty="0" smtClean="0"/>
          </a:p>
          <a:p>
            <a:r>
              <a:rPr lang="en-IN" dirty="0" smtClean="0"/>
              <a:t>2. Conceptual Database Design:- The data gathered from the first step is used in preparing a </a:t>
            </a:r>
          </a:p>
          <a:p>
            <a:r>
              <a:rPr lang="en-IN" dirty="0" smtClean="0"/>
              <a:t>High level description of the data, which is to be stored in the database, along with the </a:t>
            </a:r>
          </a:p>
          <a:p>
            <a:r>
              <a:rPr lang="en-IN" dirty="0" smtClean="0"/>
              <a:t>Constraints . This is done using the ER model which is the high-level or semantic data model </a:t>
            </a:r>
          </a:p>
          <a:p>
            <a:r>
              <a:rPr lang="en-IN" dirty="0" smtClean="0"/>
              <a:t>Used in the database design.</a:t>
            </a:r>
          </a:p>
          <a:p>
            <a:endParaRPr lang="en-IN" dirty="0" smtClean="0"/>
          </a:p>
          <a:p>
            <a:r>
              <a:rPr lang="en-IN" dirty="0" smtClean="0"/>
              <a:t>3. Logical database design:-  A  DBMS is </a:t>
            </a:r>
            <a:r>
              <a:rPr lang="en-IN" dirty="0" err="1" smtClean="0"/>
              <a:t>choosen</a:t>
            </a:r>
            <a:r>
              <a:rPr lang="en-IN" dirty="0" smtClean="0"/>
              <a:t>  for implemented. The conceptual database </a:t>
            </a:r>
          </a:p>
          <a:p>
            <a:r>
              <a:rPr lang="en-IN" dirty="0" smtClean="0"/>
              <a:t>is  converted into database schema ( We consider only relational database schema)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86803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4. Schema Refinement:- In the process of refining the database, normalization techniques </a:t>
            </a:r>
          </a:p>
          <a:p>
            <a:r>
              <a:rPr lang="en-IN" dirty="0" smtClean="0"/>
              <a:t>are employed.</a:t>
            </a:r>
          </a:p>
          <a:p>
            <a:endParaRPr lang="en-IN" dirty="0" smtClean="0"/>
          </a:p>
          <a:p>
            <a:pPr marL="342900" indent="-342900">
              <a:buAutoNum type="arabicPeriod" startAt="5"/>
            </a:pPr>
            <a:r>
              <a:rPr lang="en-IN" dirty="0" smtClean="0"/>
              <a:t>Physical database Design:- Taking into consideration of  performance </a:t>
            </a:r>
            <a:r>
              <a:rPr lang="en-IN" dirty="0" err="1" smtClean="0"/>
              <a:t>creiteria</a:t>
            </a:r>
            <a:r>
              <a:rPr lang="en-IN" dirty="0" smtClean="0"/>
              <a:t> , </a:t>
            </a:r>
          </a:p>
          <a:p>
            <a:pPr marL="342900" indent="-342900"/>
            <a:r>
              <a:rPr lang="en-IN" dirty="0" smtClean="0"/>
              <a:t>refinements to the database is done.</a:t>
            </a:r>
          </a:p>
          <a:p>
            <a:pPr marL="342900" indent="-342900"/>
            <a:endParaRPr lang="en-IN" dirty="0" smtClean="0"/>
          </a:p>
          <a:p>
            <a:pPr marL="342900" indent="-342900">
              <a:buAutoNum type="arabicPeriod" startAt="6"/>
            </a:pPr>
            <a:r>
              <a:rPr lang="en-IN" dirty="0" smtClean="0"/>
              <a:t>Application and Security Design:- The user roles who can access which part of the data </a:t>
            </a:r>
          </a:p>
          <a:p>
            <a:pPr marL="342900" indent="-342900"/>
            <a:r>
              <a:rPr lang="en-IN" dirty="0" smtClean="0"/>
              <a:t>Are  identified and  grants to that part of the data is done.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89248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6093296"/>
            <a:ext cx="8594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We may have more than one key, one is called the primary key, the</a:t>
            </a:r>
          </a:p>
          <a:p>
            <a:r>
              <a:rPr lang="en-IN" dirty="0" smtClean="0">
                <a:latin typeface="Arial Black" pitchFamily="34" charset="0"/>
              </a:rPr>
              <a:t> rest are candidate key</a:t>
            </a:r>
            <a:endParaRPr lang="en-IN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889248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3724" y="5657671"/>
            <a:ext cx="8970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Since is the descriptive attribute which is used to records information about the relationship</a:t>
            </a:r>
          </a:p>
          <a:p>
            <a:r>
              <a:rPr lang="en-IN" b="1" dirty="0" smtClean="0"/>
              <a:t>Rather than about any one of the participating entities. Each manages relationship must be </a:t>
            </a:r>
          </a:p>
          <a:p>
            <a:r>
              <a:rPr lang="en-IN" b="1" dirty="0" smtClean="0"/>
              <a:t>Uniquely identified by the combination of employee </a:t>
            </a:r>
            <a:r>
              <a:rPr lang="en-IN" b="1" dirty="0" err="1" smtClean="0"/>
              <a:t>ssn</a:t>
            </a:r>
            <a:r>
              <a:rPr lang="en-IN" b="1" dirty="0" smtClean="0"/>
              <a:t> and department did, so cannot have </a:t>
            </a:r>
          </a:p>
          <a:p>
            <a:r>
              <a:rPr lang="en-IN" b="1" dirty="0" smtClean="0"/>
              <a:t>More than one associated since value for a given </a:t>
            </a:r>
            <a:r>
              <a:rPr lang="en-IN" b="1" dirty="0" err="1" smtClean="0"/>
              <a:t>employee_department</a:t>
            </a:r>
            <a:r>
              <a:rPr lang="en-IN" b="1" dirty="0" smtClean="0"/>
              <a:t> pair.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864096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3995678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Constraints to the relations.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Unary relation (identify with the roles in the relation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binary, 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ternary relation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The arrow from Dept to employee says, each dept has at most one manager, but single employee is allowed to manage more than one department.(one to many)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The </a:t>
            </a:r>
            <a:r>
              <a:rPr lang="en-IN" b="1" dirty="0" err="1" smtClean="0"/>
              <a:t>works_in</a:t>
            </a:r>
            <a:r>
              <a:rPr lang="en-IN" b="1" dirty="0" smtClean="0"/>
              <a:t> relationship is of the type many-to-many. If we add the restriction that each employee can manage at most one department, then it is one-to-one.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Total Participation has bold lines, partial has normal lines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874846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4797152"/>
            <a:ext cx="8403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weak entity can be identified uniquely only by considering some of its attributes in </a:t>
            </a:r>
          </a:p>
          <a:p>
            <a:r>
              <a:rPr lang="en-IN" dirty="0" err="1" smtClean="0"/>
              <a:t>Conjuction</a:t>
            </a:r>
            <a:r>
              <a:rPr lang="en-IN" dirty="0" smtClean="0"/>
              <a:t> with the primary key of another entity, called indentifying owner.</a:t>
            </a:r>
          </a:p>
          <a:p>
            <a:r>
              <a:rPr lang="en-IN" dirty="0" smtClean="0"/>
              <a:t>The owner entity set and the weak entity set must participate in a </a:t>
            </a:r>
            <a:r>
              <a:rPr lang="en-IN" dirty="0" err="1" smtClean="0"/>
              <a:t>oen</a:t>
            </a:r>
            <a:r>
              <a:rPr lang="en-IN" dirty="0" smtClean="0"/>
              <a:t>-to-many relation</a:t>
            </a:r>
          </a:p>
          <a:p>
            <a:r>
              <a:rPr lang="en-IN" dirty="0" smtClean="0"/>
              <a:t>Called the identifying relationship.</a:t>
            </a:r>
          </a:p>
          <a:p>
            <a:r>
              <a:rPr lang="en-IN" dirty="0" smtClean="0"/>
              <a:t>The set of attributes of a weak entity set that uniquely identify a weak entity for a given</a:t>
            </a:r>
          </a:p>
          <a:p>
            <a:r>
              <a:rPr lang="en-IN" dirty="0" smtClean="0"/>
              <a:t>Owner entity is called a partial key of the weak entity set.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89248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506</Words>
  <Application>Microsoft Office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104</cp:revision>
  <dcterms:created xsi:type="dcterms:W3CDTF">2019-01-02T10:36:02Z</dcterms:created>
  <dcterms:modified xsi:type="dcterms:W3CDTF">2019-01-07T08:28:29Z</dcterms:modified>
</cp:coreProperties>
</file>