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0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5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6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7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8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883D3-903E-4A49-9879-6485ED1A4F4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968D-A5AC-43AC-9E9F-2938A75C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3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R(A,B,C,D) 1.AB → C,  2.D →   C, 3. B →  D, 4. C → A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Find the attribute </a:t>
            </a:r>
            <a:r>
              <a:rPr lang="en-US" sz="1600" dirty="0" err="1" smtClean="0">
                <a:solidFill>
                  <a:schemeClr val="tx1"/>
                </a:solidFill>
                <a:latin typeface="Bookman Old Style" pitchFamily="18" charset="0"/>
              </a:rPr>
              <a:t>clousure</a:t>
            </a: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 of C, B, A. Identify the candidate key.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Candidate key:-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Nothing defines for b ( right hand side no b), so b has to be the part of the candidate key.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B closure would </a:t>
            </a:r>
            <a:r>
              <a:rPr lang="en-US" sz="1600" smtClean="0">
                <a:solidFill>
                  <a:schemeClr val="tx1"/>
                </a:solidFill>
                <a:latin typeface="Bookman Old Style" pitchFamily="18" charset="0"/>
              </a:rPr>
              <a:t>be </a:t>
            </a:r>
            <a:endParaRPr lang="en-US" sz="160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Bookman Old Style" pitchFamily="18" charset="0"/>
              </a:rPr>
              <a:t>B </a:t>
            </a: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FD B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B FD D using  3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B FD  C using  2 and transitive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B FD A using 4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So B is the candidate key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Attribute </a:t>
            </a:r>
            <a:r>
              <a:rPr lang="en-US" sz="1600" dirty="0" err="1" smtClean="0">
                <a:solidFill>
                  <a:schemeClr val="tx1"/>
                </a:solidFill>
                <a:latin typeface="Bookman Old Style" pitchFamily="18" charset="0"/>
              </a:rPr>
              <a:t>clousure</a:t>
            </a: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 of C is 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C FD C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C FD A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Attribute </a:t>
            </a:r>
            <a:r>
              <a:rPr lang="en-US" sz="1600" dirty="0" err="1" smtClean="0">
                <a:solidFill>
                  <a:schemeClr val="tx1"/>
                </a:solidFill>
                <a:latin typeface="Bookman Old Style" pitchFamily="18" charset="0"/>
              </a:rPr>
              <a:t>clousure</a:t>
            </a: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 of A 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A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R(A,B,C,D)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B,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C FD D,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B FD C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</a:t>
            </a:r>
            <a:r>
              <a:rPr lang="en-US" sz="1600" dirty="0" err="1" smtClean="0">
                <a:solidFill>
                  <a:schemeClr val="tx1"/>
                </a:solidFill>
                <a:latin typeface="Bookman Old Style" pitchFamily="18" charset="0"/>
              </a:rPr>
              <a:t>shd</a:t>
            </a: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 be the part of the candidate key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closure is 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A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B using 1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C using 3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D using 2 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R(A,B,C,D,E)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BC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CD FD E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B FD D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E FD A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Candidate key on purely trial and error only.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So lets try with A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closure 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A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BC, means A FD B A FD C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D suing 3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E using 2</a:t>
            </a:r>
          </a:p>
          <a:p>
            <a:pPr algn="l"/>
            <a:endParaRPr lang="en-US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endParaRPr lang="en-US" sz="1600" dirty="0" smtClean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R(A,B,C,D)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B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C FD D</a:t>
            </a:r>
          </a:p>
          <a:p>
            <a:pPr marL="342900" indent="-342900" algn="l">
              <a:buAutoNum type="arabicPeriod"/>
            </a:pPr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Candidate has to be AC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Finding closure of AC 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A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C FD C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A FD C USING 1</a:t>
            </a:r>
          </a:p>
          <a:p>
            <a:pPr algn="l"/>
            <a:r>
              <a:rPr lang="en-US" sz="1600" smtClean="0">
                <a:solidFill>
                  <a:schemeClr val="tx1"/>
                </a:solidFill>
                <a:latin typeface="Bookman Old Style" pitchFamily="18" charset="0"/>
              </a:rPr>
              <a:t>C FD D USING 2</a:t>
            </a:r>
          </a:p>
          <a:p>
            <a:pPr algn="l"/>
            <a:endParaRPr lang="en-US" sz="1600" dirty="0" smtClean="0">
              <a:solidFill>
                <a:schemeClr val="tx1"/>
              </a:solidFill>
              <a:latin typeface="Bookman Old Style" pitchFamily="18" charset="0"/>
            </a:endParaRPr>
          </a:p>
          <a:p>
            <a:pPr marL="342900" indent="-342900" algn="l">
              <a:buAutoNum type="arabicPeriod"/>
            </a:pPr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R(A,B,C,D)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1. AB FD C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2. B FD A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The candidate has to BD as they </a:t>
            </a:r>
            <a:r>
              <a:rPr lang="en-US" sz="1600" dirty="0" err="1" smtClean="0">
                <a:solidFill>
                  <a:schemeClr val="tx1"/>
                </a:solidFill>
                <a:latin typeface="Bookman Old Style" pitchFamily="18" charset="0"/>
              </a:rPr>
              <a:t>donot</a:t>
            </a: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 appear to the </a:t>
            </a:r>
            <a:r>
              <a:rPr lang="en-US" sz="1600" dirty="0" err="1" smtClean="0">
                <a:solidFill>
                  <a:schemeClr val="tx1"/>
                </a:solidFill>
                <a:latin typeface="Bookman Old Style" pitchFamily="18" charset="0"/>
              </a:rPr>
              <a:t>righthand</a:t>
            </a:r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 side in any FD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WE compute the closure of the BD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BD Closure is 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B FD B, 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D FD D, 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Bookman Old Style" pitchFamily="18" charset="0"/>
              </a:rPr>
              <a:t>B FD  </a:t>
            </a:r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458200" cy="612775"/>
          </a:xfrm>
        </p:spPr>
        <p:txBody>
          <a:bodyPr>
            <a:normAutofit/>
          </a:bodyPr>
          <a:lstStyle/>
          <a:p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290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2019-03-12T10:26:02Z</dcterms:created>
  <dcterms:modified xsi:type="dcterms:W3CDTF">2019-03-13T05:48:45Z</dcterms:modified>
</cp:coreProperties>
</file>