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2:55:55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gi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H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ow upload the projects on GitHub</a:t>
            </a:r>
            <a:endParaRPr lang="en-US" sz="8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vamshi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Create a GitHub account: </a:t>
            </a:r>
            <a:br>
              <a:rPr lang="en-US" sz="4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</a:br>
            <a:r>
              <a:rPr lang="en-US" sz="4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Go to </a:t>
            </a:r>
            <a:r>
              <a:rPr lang="en-US" sz="4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  <a:hlinkClick r:id="rId2"/>
              </a:rPr>
              <a:t>github.com </a:t>
            </a:r>
            <a:r>
              <a:rPr lang="en-US" sz="4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and sign up for a new account if you don't have one already. Once you have an account, log in to GitHub.</a:t>
            </a:r>
            <a:endParaRPr lang="en-US" sz="48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ABD2C-D284-6186-C1F8-1927A3A4C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555" y="1038404"/>
            <a:ext cx="6256876" cy="3580327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3ADF3AB-360E-28B8-AA5F-5DB344576BF0}"/>
              </a:ext>
            </a:extLst>
          </p:cNvPr>
          <p:cNvSpPr/>
          <p:nvPr/>
        </p:nvSpPr>
        <p:spPr>
          <a:xfrm>
            <a:off x="11038788" y="2353558"/>
            <a:ext cx="561780" cy="323653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71224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3B5779C-ED8B-1C4E-02C0-2E38B266FB2C}"/>
                  </a:ext>
                </a:extLst>
              </p14:cNvPr>
              <p14:cNvContentPartPr/>
              <p14:nvPr/>
            </p14:nvContentPartPr>
            <p14:xfrm>
              <a:off x="-940812" y="5163931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3B5779C-ED8B-1C4E-02C0-2E38B266FB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49452" y="515529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65A306F7-B322-2BCB-9D52-8586E6D68AFD}"/>
              </a:ext>
            </a:extLst>
          </p:cNvPr>
          <p:cNvSpPr txBox="1"/>
          <p:nvPr/>
        </p:nvSpPr>
        <p:spPr>
          <a:xfrm>
            <a:off x="692331" y="2220686"/>
            <a:ext cx="46513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new repository: </a:t>
            </a:r>
          </a:p>
          <a:p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repository is a container for your project on GitHub. </a:t>
            </a:r>
          </a:p>
          <a:p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 on the "+" sign on the top-right corner of the GitHub page and select </a:t>
            </a:r>
          </a:p>
          <a:p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"New repository". Give it a name and an optional description.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44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8111-BAA5-8E29-14F6-BB8537E8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Initialize a Git repository locally: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D60D0-E937-E8D0-CED8-0E80C04D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your project is not already a Git repository, navigate to the project's directory in your terminal or command prompt and run the command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This will initialize a new Git repository. 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files to the repository: 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the command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 add &lt;file&gt;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add the files you want to include in the repository. For example,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 add index.html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will add the "index.html" file. </a:t>
            </a:r>
          </a:p>
          <a:p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08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C81878-E071-696D-42CE-8BD80D2E2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37" y="496389"/>
            <a:ext cx="8858925" cy="4980714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C9B9889-6010-70A1-204A-F4DA7F323C83}"/>
              </a:ext>
            </a:extLst>
          </p:cNvPr>
          <p:cNvSpPr/>
          <p:nvPr/>
        </p:nvSpPr>
        <p:spPr>
          <a:xfrm>
            <a:off x="5836397" y="2266534"/>
            <a:ext cx="1440000" cy="90000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1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4A6F-83D0-BEAC-0DBB-AD166C8F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Push to GitHub: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E4BEF-A8D4-EE99-91C3-F8616E6A5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Finally, use the command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git push -u origin master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to push your local repository to GitHub. This will upload your files and commit history to the remote repository.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3777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{73005E2D-5D39-443C-B1A3-1E357B75086D}tf56160789_win32</Template>
  <TotalTime>42</TotalTime>
  <Words>209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Söhne</vt:lpstr>
      <vt:lpstr>Söhne Mono</vt:lpstr>
      <vt:lpstr>Custom</vt:lpstr>
      <vt:lpstr>How upload the projects on GitHub</vt:lpstr>
      <vt:lpstr>Create a GitHub account:  Go to github.com and sign up for a new account if you don't have one already. Once you have an account, log in to GitHub.</vt:lpstr>
      <vt:lpstr>PowerPoint Presentation</vt:lpstr>
      <vt:lpstr>Initialize a Git repository locally:</vt:lpstr>
      <vt:lpstr>PowerPoint Presentation</vt:lpstr>
      <vt:lpstr>Push to GitHub: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upload the projects on GitHub</dc:title>
  <dc:creator>Vamshi Chinna</dc:creator>
  <cp:lastModifiedBy>Vamshi Chinna</cp:lastModifiedBy>
  <cp:revision>2</cp:revision>
  <dcterms:created xsi:type="dcterms:W3CDTF">2023-07-17T02:47:40Z</dcterms:created>
  <dcterms:modified xsi:type="dcterms:W3CDTF">2023-07-17T03:30:14Z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