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5" Type="http://schemas.microsoft.com/office/2020/02/relationships/classificationlabels" Target="docMetadata/LabelInfo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05" r:id="rId5"/>
    <p:sldId id="296" r:id="rId6"/>
    <p:sldId id="306" r:id="rId7"/>
    <p:sldId id="259" r:id="rId8"/>
    <p:sldId id="311" r:id="rId9"/>
    <p:sldId id="312" r:id="rId10"/>
    <p:sldId id="314" r:id="rId11"/>
    <p:sldId id="318" r:id="rId12"/>
    <p:sldId id="317" r:id="rId13"/>
    <p:sldId id="315" r:id="rId14"/>
    <p:sldId id="294" r:id="rId15"/>
    <p:sldId id="310" r:id="rId16"/>
    <p:sldId id="31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79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notesMaster" Target="notesMasters/notesMaster1.xml" /><Relationship Id="rId3" Type="http://schemas.openxmlformats.org/officeDocument/2006/relationships/customXml" Target="../customXml/item3.xml" /><Relationship Id="rId21" Type="http://schemas.openxmlformats.org/officeDocument/2006/relationships/presProps" Target="presProp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microsoft.com/office/2018/10/relationships/authors" Target="authors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commentAuthors" Target="commentAuthor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tableStyles" Target="tableStyles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theme" Target="theme/theme1.xml" /><Relationship Id="rId10" Type="http://schemas.openxmlformats.org/officeDocument/2006/relationships/slide" Target="slides/slide6.xml" /><Relationship Id="rId19" Type="http://schemas.openxmlformats.org/officeDocument/2006/relationships/handoutMaster" Target="handoutMasters/handoutMaster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14.png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7.png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12.png" /><Relationship Id="rId4" Type="http://schemas.openxmlformats.org/officeDocument/2006/relationships/image" Target="../media/image3.png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8.png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1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nithinraineni466@gmail.com" TargetMode="External" /><Relationship Id="rId1" Type="http://schemas.openxmlformats.org/officeDocument/2006/relationships/slideLayout" Target="../slideLayouts/slideLayout1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6.png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ortran" TargetMode="External" /><Relationship Id="rId3" Type="http://schemas.openxmlformats.org/officeDocument/2006/relationships/hyperlink" Target="https://en.wikipedia.org/wiki/Stride_of_an_array" TargetMode="External" /><Relationship Id="rId7" Type="http://schemas.openxmlformats.org/officeDocument/2006/relationships/hyperlink" Target="https://en.wikipedia.org/wiki/Python_(programming_language)" TargetMode="External" /><Relationship Id="rId2" Type="http://schemas.openxmlformats.org/officeDocument/2006/relationships/hyperlink" Target="https://en.wikipedia.org/wiki/Data_structure" TargetMode="External" /><Relationship Id="rId1" Type="http://schemas.openxmlformats.org/officeDocument/2006/relationships/slideLayout" Target="../slideLayouts/slideLayout6.xml" /><Relationship Id="rId6" Type="http://schemas.openxmlformats.org/officeDocument/2006/relationships/hyperlink" Target="https://en.wikipedia.org/wiki/C%2B%2B" TargetMode="External" /><Relationship Id="rId5" Type="http://schemas.openxmlformats.org/officeDocument/2006/relationships/hyperlink" Target="https://en.wikipedia.org/wiki/C_Programming_Language" TargetMode="External" /><Relationship Id="rId4" Type="http://schemas.openxmlformats.org/officeDocument/2006/relationships/hyperlink" Target="https://en.wikipedia.org/wiki/NumPy#cite_note-cise-11" TargetMode="External" /><Relationship Id="rId9" Type="http://schemas.openxmlformats.org/officeDocument/2006/relationships/hyperlink" Target="https://en.wikipedia.org/wiki/Memory-mapped_file" TargetMode="Externa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 /><Relationship Id="rId2" Type="http://schemas.openxmlformats.org/officeDocument/2006/relationships/image" Target="../media/image18.jpg" /><Relationship Id="rId1" Type="http://schemas.openxmlformats.org/officeDocument/2006/relationships/slideLayout" Target="../slideLayouts/slideLayout8.xml" /><Relationship Id="rId5" Type="http://schemas.openxmlformats.org/officeDocument/2006/relationships/image" Target="../media/image21.jpg" /><Relationship Id="rId4" Type="http://schemas.openxmlformats.org/officeDocument/2006/relationships/image" Target="../media/image20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R. NITHIN KUMAR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6A01-1D8C-E82D-69CE-C1BEA5E0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77"/>
              </a:rPr>
              <a:t>NumPy Functionalities</a:t>
            </a:r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 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37959-7D1F-FBB7-5094-0771517948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8D6E8-969C-81F9-8B97-1B42ED901A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A20CF-9E5E-79BB-0826-ADDB620F3AF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565918"/>
            <a:ext cx="2439049" cy="3648270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/>
              <a:t>Any()				</a:t>
            </a:r>
          </a:p>
          <a:p>
            <a:r>
              <a:rPr lang="en-US" sz="1400" dirty="0"/>
              <a:t>Reshape()</a:t>
            </a:r>
          </a:p>
          <a:p>
            <a:r>
              <a:rPr lang="en-US" sz="1400" dirty="0"/>
              <a:t>Append()</a:t>
            </a:r>
          </a:p>
          <a:p>
            <a:r>
              <a:rPr lang="en-US" sz="1400" dirty="0"/>
              <a:t>All()</a:t>
            </a:r>
          </a:p>
          <a:p>
            <a:r>
              <a:rPr lang="en-US" sz="1400" dirty="0" err="1"/>
              <a:t>Allclose</a:t>
            </a:r>
            <a:r>
              <a:rPr lang="en-US" sz="1400" dirty="0"/>
              <a:t>()</a:t>
            </a:r>
          </a:p>
          <a:p>
            <a:r>
              <a:rPr lang="en-US" sz="1400" dirty="0"/>
              <a:t>Absolute()</a:t>
            </a:r>
          </a:p>
          <a:p>
            <a:r>
              <a:rPr lang="en-US" sz="1400" dirty="0"/>
              <a:t>Conjugate()</a:t>
            </a:r>
          </a:p>
          <a:p>
            <a:r>
              <a:rPr lang="en-US" sz="1400" dirty="0"/>
              <a:t>Delete()</a:t>
            </a:r>
          </a:p>
          <a:p>
            <a:r>
              <a:rPr lang="en-US" sz="1400" dirty="0" err="1"/>
              <a:t>Diag</a:t>
            </a:r>
            <a:r>
              <a:rPr lang="en-US" sz="1400" dirty="0"/>
              <a:t>()</a:t>
            </a:r>
          </a:p>
          <a:p>
            <a:r>
              <a:rPr lang="en-US" sz="1400" dirty="0"/>
              <a:t>Eye()</a:t>
            </a:r>
          </a:p>
          <a:p>
            <a:r>
              <a:rPr lang="en-US" sz="1400" dirty="0"/>
              <a:t>Insert()</a:t>
            </a:r>
          </a:p>
          <a:p>
            <a:r>
              <a:rPr lang="en-US" sz="1400" dirty="0"/>
              <a:t>Mean()</a:t>
            </a:r>
          </a:p>
          <a:p>
            <a:r>
              <a:rPr lang="en-US" sz="1400" dirty="0"/>
              <a:t>Median()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F9AB04E9-8BB2-A678-A431-63FCB2583B0F}"/>
              </a:ext>
            </a:extLst>
          </p:cNvPr>
          <p:cNvSpPr txBox="1">
            <a:spLocks/>
          </p:cNvSpPr>
          <p:nvPr/>
        </p:nvSpPr>
        <p:spPr>
          <a:xfrm>
            <a:off x="4951380" y="2511102"/>
            <a:ext cx="2256816" cy="36428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Max()</a:t>
            </a:r>
          </a:p>
          <a:p>
            <a:r>
              <a:rPr lang="en-US" sz="1400" dirty="0"/>
              <a:t>Min()</a:t>
            </a:r>
          </a:p>
          <a:p>
            <a:r>
              <a:rPr lang="en-US" sz="1400" dirty="0" err="1"/>
              <a:t>Logical_and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Logical_or</a:t>
            </a:r>
            <a:r>
              <a:rPr lang="en-US" sz="1400" dirty="0"/>
              <a:t>()</a:t>
            </a:r>
          </a:p>
          <a:p>
            <a:r>
              <a:rPr lang="en-US" sz="1400" dirty="0"/>
              <a:t>Matrix()</a:t>
            </a:r>
          </a:p>
          <a:p>
            <a:r>
              <a:rPr lang="en-US" sz="1400" dirty="0"/>
              <a:t>Item()</a:t>
            </a:r>
          </a:p>
          <a:p>
            <a:r>
              <a:rPr lang="en-US" sz="1400" dirty="0" err="1"/>
              <a:t>Randint</a:t>
            </a:r>
            <a:r>
              <a:rPr lang="en-US" sz="1400" dirty="0"/>
              <a:t>()</a:t>
            </a:r>
          </a:p>
          <a:p>
            <a:r>
              <a:rPr lang="en-US" sz="1400" dirty="0"/>
              <a:t>Reduce()</a:t>
            </a:r>
          </a:p>
          <a:p>
            <a:r>
              <a:rPr lang="en-US" sz="1400" dirty="0"/>
              <a:t>Sort()</a:t>
            </a:r>
          </a:p>
          <a:p>
            <a:r>
              <a:rPr lang="en-US" sz="1400" dirty="0"/>
              <a:t>Split()</a:t>
            </a:r>
          </a:p>
          <a:p>
            <a:r>
              <a:rPr lang="en-US" sz="1400" dirty="0"/>
              <a:t>Unique()</a:t>
            </a:r>
          </a:p>
          <a:p>
            <a:r>
              <a:rPr lang="en-US" sz="1400" dirty="0" err="1"/>
              <a:t>Trim_zeros</a:t>
            </a:r>
            <a:r>
              <a:rPr lang="en-US" sz="1400" dirty="0"/>
              <a:t>()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DB3E30D-712E-FBA2-6E2C-11396EDDA5BD}"/>
              </a:ext>
            </a:extLst>
          </p:cNvPr>
          <p:cNvSpPr txBox="1">
            <a:spLocks/>
          </p:cNvSpPr>
          <p:nvPr/>
        </p:nvSpPr>
        <p:spPr>
          <a:xfrm>
            <a:off x="8404698" y="2441014"/>
            <a:ext cx="1692612" cy="3648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Squeeze()</a:t>
            </a:r>
          </a:p>
          <a:p>
            <a:r>
              <a:rPr lang="en-US" sz="1400" dirty="0"/>
              <a:t>Seed()</a:t>
            </a:r>
          </a:p>
          <a:p>
            <a:r>
              <a:rPr lang="en-US" sz="1400" dirty="0"/>
              <a:t>Take()</a:t>
            </a:r>
          </a:p>
          <a:p>
            <a:r>
              <a:rPr lang="en-US" sz="1400" dirty="0"/>
              <a:t>Transpose()</a:t>
            </a:r>
          </a:p>
          <a:p>
            <a:r>
              <a:rPr lang="en-US" sz="1400" dirty="0"/>
              <a:t>Zeros()</a:t>
            </a:r>
          </a:p>
          <a:p>
            <a:r>
              <a:rPr lang="en-US" sz="1400" dirty="0" err="1"/>
              <a:t>Zeros_like</a:t>
            </a:r>
            <a:r>
              <a:rPr lang="en-US" sz="1400" dirty="0"/>
              <a:t>()</a:t>
            </a:r>
          </a:p>
          <a:p>
            <a:r>
              <a:rPr lang="en-US" sz="1400" dirty="0"/>
              <a:t>Permutation()</a:t>
            </a:r>
          </a:p>
          <a:p>
            <a:r>
              <a:rPr lang="en-US" sz="1400" dirty="0" err="1"/>
              <a:t>Hsplit</a:t>
            </a:r>
            <a:r>
              <a:rPr lang="en-US" sz="1400" dirty="0"/>
              <a:t>()</a:t>
            </a:r>
          </a:p>
          <a:p>
            <a:r>
              <a:rPr lang="en-US" sz="1400" dirty="0"/>
              <a:t>Histogram()</a:t>
            </a:r>
          </a:p>
          <a:p>
            <a:r>
              <a:rPr lang="en-US" sz="1400" dirty="0"/>
              <a:t>Floor()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893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focus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AA80863-7DDD-E33E-7C2A-C806622CE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1CABBF9A-AC19-48D9-D218-D09928CE1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0394" y="3301247"/>
            <a:ext cx="1250823" cy="79464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Develop strategies, patterns to keep ahead of the competition</a:t>
            </a:r>
          </a:p>
          <a:p>
            <a:r>
              <a:rPr lang="en-US" dirty="0"/>
              <a:t>Store, use and analyze data for deriving information from it.</a:t>
            </a:r>
          </a:p>
          <a:p>
            <a:r>
              <a:rPr lang="en-US" dirty="0"/>
              <a:t>Visualize customer directed convergence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Business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Find trends from historical data</a:t>
            </a:r>
          </a:p>
          <a:p>
            <a:r>
              <a:rPr lang="en-US" dirty="0"/>
              <a:t>Establish </a:t>
            </a:r>
            <a:r>
              <a:rPr lang="en-US" dirty="0" err="1"/>
              <a:t>stratergies</a:t>
            </a:r>
            <a:r>
              <a:rPr lang="en-US" dirty="0"/>
              <a:t> for new </a:t>
            </a:r>
            <a:r>
              <a:rPr lang="en-US" dirty="0" err="1"/>
              <a:t>new</a:t>
            </a:r>
            <a:r>
              <a:rPr lang="en-US" dirty="0"/>
              <a:t> business models.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6CE65B-C283-8A90-DF86-161AC356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FEDDE84F-33A7-1FC6-0912-6F42974F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10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Summary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solidFill>
                  <a:schemeClr val="accent3"/>
                </a:solidFill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NumPy is python library adding support for large multi dimensional arrays and matrices , along with high level mathematical functions used on arrays. Data science is about to store , run and </a:t>
            </a:r>
            <a:r>
              <a:rPr lang="en-US" dirty="0" err="1">
                <a:solidFill>
                  <a:schemeClr val="accent3"/>
                </a:solidFill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analyse</a:t>
            </a:r>
            <a:r>
              <a:rPr lang="en-US" dirty="0">
                <a:solidFill>
                  <a:schemeClr val="accent3"/>
                </a:solidFill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 dat</a:t>
            </a:r>
            <a:r>
              <a:rPr lang="en-US" dirty="0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a from structured and </a:t>
            </a:r>
            <a:r>
              <a:rPr lang="en-US" dirty="0" err="1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unstructed</a:t>
            </a:r>
            <a:r>
              <a:rPr lang="en-US" dirty="0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 data like weblog, speech, html, csv etc. To any </a:t>
            </a:r>
            <a:r>
              <a:rPr lang="en-US" dirty="0" err="1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analyse</a:t>
            </a:r>
            <a:r>
              <a:rPr lang="en-US" dirty="0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 the multidimensional </a:t>
            </a:r>
            <a:r>
              <a:rPr lang="en-US" dirty="0" err="1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dat</a:t>
            </a:r>
            <a:r>
              <a:rPr lang="en-US" dirty="0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 we use </a:t>
            </a:r>
            <a:r>
              <a:rPr lang="en-US" dirty="0" err="1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numpy</a:t>
            </a:r>
            <a:r>
              <a:rPr lang="en-US" dirty="0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. </a:t>
            </a:r>
            <a:r>
              <a:rPr lang="en-US" dirty="0" err="1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Numpy</a:t>
            </a:r>
            <a:r>
              <a:rPr lang="en-US" dirty="0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 is the foundation of python applications.</a:t>
            </a:r>
            <a:endParaRPr lang="en-US" dirty="0">
              <a:solidFill>
                <a:schemeClr val="accent3"/>
              </a:solidFill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9403" y="2011680"/>
            <a:ext cx="3531142" cy="2910516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Raineni</a:t>
            </a:r>
            <a:r>
              <a:rPr lang="en-US" dirty="0"/>
              <a:t> </a:t>
            </a:r>
            <a:r>
              <a:rPr lang="en-US" dirty="0" err="1"/>
              <a:t>Nithin</a:t>
            </a:r>
            <a:r>
              <a:rPr lang="en-US" dirty="0"/>
              <a:t> Kumar</a:t>
            </a:r>
          </a:p>
          <a:p>
            <a:r>
              <a:rPr lang="en-US" dirty="0">
                <a:hlinkClick r:id="rId2"/>
              </a:rPr>
              <a:t>nithinraineni466@gmail.com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Agenda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Introduction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NumPy Creating Arrays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NumPy Random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Case Studies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NumPy Functionalities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Areas of focus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Summary</a:t>
            </a: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we use lists in place of arrays, but they are slow to process. NumPy aims to an array object that is </a:t>
            </a:r>
            <a:r>
              <a:rPr lang="en-US" dirty="0" err="1"/>
              <a:t>upto</a:t>
            </a:r>
            <a:r>
              <a:rPr lang="en-US" dirty="0"/>
              <a:t> 50x faster than traditional python lists. NumPy provides an array object called </a:t>
            </a:r>
            <a:r>
              <a:rPr lang="en-US" dirty="0" err="1"/>
              <a:t>ndarray</a:t>
            </a:r>
            <a:r>
              <a:rPr lang="en-US" dirty="0"/>
              <a:t>, which provides a lot of supporting tools, which makes working with </a:t>
            </a:r>
            <a:r>
              <a:rPr lang="en-US" dirty="0" err="1"/>
              <a:t>ndarray</a:t>
            </a:r>
            <a:r>
              <a:rPr lang="en-US" dirty="0"/>
              <a:t> easy.</a:t>
            </a:r>
          </a:p>
          <a:p>
            <a:r>
              <a:rPr lang="en-US" dirty="0"/>
              <a:t>Arrays are used in data science, where speed and resources are very important.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Creating Arrays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ndarray</a:t>
            </a:r>
            <a:r>
              <a:rPr lang="en-US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Arrays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9DF05-D04B-F9CE-FC13-DEDFBD7A9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FD22EE-3CA4-DD28-8603-17B4B1B31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from </a:t>
            </a:r>
            <a:r>
              <a:rPr lang="en-US" dirty="0" err="1"/>
              <a:t>numpy</a:t>
            </a:r>
            <a:r>
              <a:rPr lang="en-US" dirty="0"/>
              <a:t> import *</a:t>
            </a:r>
          </a:p>
          <a:p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([1,2,3,4,5])</a:t>
            </a:r>
          </a:p>
          <a:p>
            <a:r>
              <a:rPr lang="en-US" dirty="0"/>
              <a:t>Print(</a:t>
            </a:r>
            <a:r>
              <a:rPr lang="en-US" dirty="0" err="1"/>
              <a:t>arr</a:t>
            </a:r>
            <a:r>
              <a:rPr lang="en-US" dirty="0"/>
              <a:t>)   </a:t>
            </a:r>
          </a:p>
          <a:p>
            <a:r>
              <a:rPr lang="en-US" dirty="0"/>
              <a:t>type(</a:t>
            </a:r>
            <a:r>
              <a:rPr lang="en-US" dirty="0" err="1"/>
              <a:t>arr</a:t>
            </a:r>
            <a:r>
              <a:rPr lang="en-US" dirty="0"/>
              <a:t>) = </a:t>
            </a:r>
            <a:r>
              <a:rPr lang="en-US" dirty="0" err="1"/>
              <a:t>numpy.ndarray</a:t>
            </a:r>
            <a:endParaRPr lang="en-US" dirty="0"/>
          </a:p>
          <a:p>
            <a:r>
              <a:rPr lang="en-US" dirty="0"/>
              <a:t>NumPy arrays are n dimensional arrays, which are used in data science, </a:t>
            </a:r>
            <a:r>
              <a:rPr lang="en-US" dirty="0" err="1"/>
              <a:t>Opencv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01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8B86A-A576-98F0-BAD4-3F0C0919C5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43C50-6937-DD3E-B402-4ABB2469E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F76314B-AE15-D7D2-1786-4A3FCD382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34482"/>
            <a:ext cx="10972800" cy="553771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core functionality of NumPy is its "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ndarray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", for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-dimensional array,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" tooltip="Data structure"/>
              </a:rPr>
              <a:t>data structure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These arrays are </a:t>
            </a:r>
            <a:r>
              <a:rPr lang="en-US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Stride of an array"/>
              </a:rPr>
              <a:t>strided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views on memory.</a:t>
            </a:r>
            <a:r>
              <a:rPr lang="en-US" b="0" i="0" u="none" strike="noStrike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/>
              </a:rPr>
              <a:t>[11]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contrast to Python's built-in list data structure, these arrays are homogeneously typed: all elements of a single array must be of the same type.</a:t>
            </a: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Such arrays can also be views into memory buffers allocated by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C Programming Language"/>
              </a:rPr>
              <a:t>C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6" tooltip="C++"/>
              </a:rPr>
              <a:t>C++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7" tooltip="Python (programming language)"/>
              </a:rPr>
              <a:t>Python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8" tooltip="Fortran"/>
              </a:rPr>
              <a:t>Fortran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extensions to the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CPython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interpreter without the need to copy data around, giving a degree of compatibility with existing numerical libraries. This functionality is exploited by the SciPy package, which wraps a number of such libraries (notably BLAS and LAPACK). NumPy has built-in support for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9" tooltip="Memory-mapped file"/>
              </a:rPr>
              <a:t>memory-mapped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ndarrays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20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47ED29-D9DA-9DC6-8B43-80EC2A2E5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634FAD-36DD-9FB0-7030-266A29178C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526FCC-26D4-0529-965D-D4B44A10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1940767"/>
            <a:ext cx="8705088" cy="2920482"/>
          </a:xfrm>
        </p:spPr>
        <p:txBody>
          <a:bodyPr>
            <a:normAutofit/>
          </a:bodyPr>
          <a:lstStyle/>
          <a:p>
            <a:r>
              <a:rPr lang="en-US" dirty="0"/>
              <a:t>NumPy Random</a:t>
            </a:r>
            <a:br>
              <a:rPr lang="en-US" dirty="0"/>
            </a:b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number does NOT mean a different number every time. Random means something that can not be predicted logically.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random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980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7ACD-B865-F598-B9DC-8639B6EB9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692021"/>
          </a:xfrm>
        </p:spPr>
        <p:txBody>
          <a:bodyPr>
            <a:normAutofit fontScale="90000"/>
          </a:bodyPr>
          <a:lstStyle/>
          <a:p>
            <a:r>
              <a:rPr lang="en-US" dirty="0"/>
              <a:t>NumPy Random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49DDE-F69C-823F-A139-AA2C97A5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7665"/>
            <a:ext cx="10972800" cy="5024535"/>
          </a:xfrm>
        </p:spPr>
        <p:txBody>
          <a:bodyPr/>
          <a:lstStyle/>
          <a:p>
            <a:r>
              <a:rPr lang="en-US" dirty="0"/>
              <a:t>NumPy offers random module to deal with random values.</a:t>
            </a:r>
          </a:p>
          <a:p>
            <a:r>
              <a:rPr lang="en-US" dirty="0"/>
              <a:t>Random module is very helpful in python programming language applications.</a:t>
            </a:r>
          </a:p>
          <a:p>
            <a:r>
              <a:rPr lang="en-US" dirty="0"/>
              <a:t>It used in generating </a:t>
            </a:r>
            <a:r>
              <a:rPr lang="en-US" dirty="0" err="1"/>
              <a:t>otp</a:t>
            </a:r>
            <a:r>
              <a:rPr lang="en-US" dirty="0"/>
              <a:t> in mobile , to generate random numbers between a range for security purposes.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D13CB-00AF-17C8-ABDA-7E0705FF2E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DAB5F-AC1A-BB5E-0F9E-5AF7351847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470847-0B6A-9374-9C0C-446DCF082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641" y="3429000"/>
            <a:ext cx="4590661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7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B8A5-826F-F8E4-2DB0-3A0811A8C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999931"/>
          </a:xfrm>
        </p:spPr>
        <p:txBody>
          <a:bodyPr/>
          <a:lstStyle/>
          <a:p>
            <a:r>
              <a:rPr lang="en-US" dirty="0"/>
              <a:t>Case Studies</a:t>
            </a:r>
            <a:endParaRPr lang="en-IN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FA499D0A-045F-A7C5-A38E-FA3A6F11AA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10112" b="10112"/>
          <a:stretch>
            <a:fillRect/>
          </a:stretch>
        </p:blipFill>
        <p:spPr>
          <a:xfrm>
            <a:off x="1055555" y="1380931"/>
            <a:ext cx="2514873" cy="3993502"/>
          </a:xfrm>
        </p:spPr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A3F40144-DD75-F23E-EC7C-2871FD4480D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t="11401" b="11401"/>
          <a:stretch>
            <a:fillRect/>
          </a:stretch>
        </p:blipFill>
        <p:spPr>
          <a:xfrm>
            <a:off x="3691109" y="1380931"/>
            <a:ext cx="2267113" cy="4152121"/>
          </a:xfrm>
        </p:spPr>
      </p:pic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B76B168F-7331-CBEB-CA9E-1397346D7D1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 t="11111" b="11111"/>
          <a:stretch>
            <a:fillRect/>
          </a:stretch>
        </p:blipFill>
        <p:spPr>
          <a:xfrm>
            <a:off x="6143512" y="1483567"/>
            <a:ext cx="2384668" cy="4217437"/>
          </a:xfrm>
        </p:spPr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D6D461D6-42F0-D9ED-A946-A98B9CADE6C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 t="11081" b="11081"/>
          <a:stretch>
            <a:fillRect/>
          </a:stretch>
        </p:blipFill>
        <p:spPr>
          <a:xfrm>
            <a:off x="8733073" y="1483567"/>
            <a:ext cx="2384667" cy="4357395"/>
          </a:xfr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45933C8-B24D-D074-E697-7513D88A50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EE27385-25BB-8C1E-57D3-BAB9EC2E52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9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{C3205698-E25D-44EA-BA74-3EF13EB43E79}tf56410444_win32</Template>
  <TotalTime>73</TotalTime>
  <Words>607</Words>
  <Application>Microsoft Office PowerPoint</Application>
  <PresentationFormat>Widescreen</PresentationFormat>
  <Paragraphs>115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NUMPY</vt:lpstr>
      <vt:lpstr>Agenda</vt:lpstr>
      <vt:lpstr>Introduction</vt:lpstr>
      <vt:lpstr>NumPy Creating Arrays</vt:lpstr>
      <vt:lpstr>NumPy Arrays</vt:lpstr>
      <vt:lpstr>PowerPoint Presentation</vt:lpstr>
      <vt:lpstr>NumPy Random Random number does NOT mean a different number every time. Random means something that can not be predicted logically.  from numpy import random  x = random.randint(100)  print(x)</vt:lpstr>
      <vt:lpstr>NumPy Random</vt:lpstr>
      <vt:lpstr>Case Studies</vt:lpstr>
      <vt:lpstr>NumPy Functionalities </vt:lpstr>
      <vt:lpstr>Areas of focus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NITHIN KUMAR RAINENI</dc:creator>
  <cp:lastModifiedBy>NITHIN KUMAR RAINENI</cp:lastModifiedBy>
  <cp:revision>2</cp:revision>
  <dcterms:created xsi:type="dcterms:W3CDTF">2023-07-12T08:28:01Z</dcterms:created>
  <dcterms:modified xsi:type="dcterms:W3CDTF">2023-07-12T16:33:59Z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