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4" r:id="rId20"/>
    <p:sldId id="273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AB13F-5F40-4F07-A4A3-543FB877E103}" type="doc">
      <dgm:prSet loTypeId="urn:microsoft.com/office/officeart/2005/8/layout/radial4" loCatId="relationship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4460F1F-DDC5-4818-8B3C-4C540943C44D}">
      <dgm:prSet phldrT="[Text]"/>
      <dgm:spPr/>
      <dgm:t>
        <a:bodyPr/>
        <a:lstStyle/>
        <a:p>
          <a:r>
            <a:rPr lang="en-US" dirty="0"/>
            <a:t>Orange HRM</a:t>
          </a:r>
        </a:p>
      </dgm:t>
    </dgm:pt>
    <dgm:pt modelId="{3C535516-5E20-4833-8D07-E3B5A97DC344}" type="parTrans" cxnId="{5197E5D5-22CB-463A-AFE4-0192F0C2136F}">
      <dgm:prSet/>
      <dgm:spPr/>
      <dgm:t>
        <a:bodyPr/>
        <a:lstStyle/>
        <a:p>
          <a:endParaRPr lang="en-US"/>
        </a:p>
      </dgm:t>
    </dgm:pt>
    <dgm:pt modelId="{1105771B-85CE-44EB-BD67-C5D750C7C2EF}" type="sibTrans" cxnId="{5197E5D5-22CB-463A-AFE4-0192F0C2136F}">
      <dgm:prSet/>
      <dgm:spPr/>
      <dgm:t>
        <a:bodyPr/>
        <a:lstStyle/>
        <a:p>
          <a:endParaRPr lang="en-US"/>
        </a:p>
      </dgm:t>
    </dgm:pt>
    <dgm:pt modelId="{9F791515-4F10-4BE2-9EC4-E07D4AB78E1F}">
      <dgm:prSet phldrT="[Text]"/>
      <dgm:spPr/>
      <dgm:t>
        <a:bodyPr/>
        <a:lstStyle/>
        <a:p>
          <a:r>
            <a:rPr lang="en-US" dirty="0"/>
            <a:t>Open source</a:t>
          </a:r>
        </a:p>
      </dgm:t>
    </dgm:pt>
    <dgm:pt modelId="{CD64E6C8-B388-4912-A667-6EC14CFF5401}" type="parTrans" cxnId="{ED4414E6-49DC-4136-9B65-CB09BD48A052}">
      <dgm:prSet/>
      <dgm:spPr/>
      <dgm:t>
        <a:bodyPr/>
        <a:lstStyle/>
        <a:p>
          <a:endParaRPr lang="en-US"/>
        </a:p>
      </dgm:t>
    </dgm:pt>
    <dgm:pt modelId="{CDDA6D60-2A03-4E45-8661-A1044ACDA745}" type="sibTrans" cxnId="{ED4414E6-49DC-4136-9B65-CB09BD48A052}">
      <dgm:prSet/>
      <dgm:spPr/>
      <dgm:t>
        <a:bodyPr/>
        <a:lstStyle/>
        <a:p>
          <a:endParaRPr lang="en-US"/>
        </a:p>
      </dgm:t>
    </dgm:pt>
    <dgm:pt modelId="{033D7724-E20D-4157-8845-0DE2D25CC14A}">
      <dgm:prSet phldrT="[Text]"/>
      <dgm:spPr/>
      <dgm:t>
        <a:bodyPr/>
        <a:lstStyle/>
        <a:p>
          <a:r>
            <a:rPr lang="en-US" dirty="0"/>
            <a:t>Professional</a:t>
          </a:r>
        </a:p>
      </dgm:t>
    </dgm:pt>
    <dgm:pt modelId="{B7D43E39-29BB-4B31-B9E8-4741870FF61B}" type="parTrans" cxnId="{A03B1A74-1DD7-4044-8904-53B51C9E7B56}">
      <dgm:prSet/>
      <dgm:spPr/>
      <dgm:t>
        <a:bodyPr/>
        <a:lstStyle/>
        <a:p>
          <a:endParaRPr lang="en-US"/>
        </a:p>
      </dgm:t>
    </dgm:pt>
    <dgm:pt modelId="{099D942E-001C-4330-9760-EB045DE93F7D}" type="sibTrans" cxnId="{A03B1A74-1DD7-4044-8904-53B51C9E7B56}">
      <dgm:prSet/>
      <dgm:spPr/>
      <dgm:t>
        <a:bodyPr/>
        <a:lstStyle/>
        <a:p>
          <a:endParaRPr lang="en-US"/>
        </a:p>
      </dgm:t>
    </dgm:pt>
    <dgm:pt modelId="{CFECD481-F631-4EBF-8333-3D29FC19B5E9}">
      <dgm:prSet phldrT="[Text]"/>
      <dgm:spPr/>
      <dgm:t>
        <a:bodyPr/>
        <a:lstStyle/>
        <a:p>
          <a:r>
            <a:rPr lang="en-US" dirty="0"/>
            <a:t>Enterprise</a:t>
          </a:r>
        </a:p>
      </dgm:t>
    </dgm:pt>
    <dgm:pt modelId="{81BECF7C-4E5E-4B57-B8A7-EBCC84AE2806}" type="parTrans" cxnId="{AAF73BF5-5B08-4C6E-898A-50186AE216BD}">
      <dgm:prSet/>
      <dgm:spPr/>
      <dgm:t>
        <a:bodyPr/>
        <a:lstStyle/>
        <a:p>
          <a:endParaRPr lang="en-US"/>
        </a:p>
      </dgm:t>
    </dgm:pt>
    <dgm:pt modelId="{B9D9A02E-A79A-494B-B741-045CD0F3530B}" type="sibTrans" cxnId="{AAF73BF5-5B08-4C6E-898A-50186AE216BD}">
      <dgm:prSet/>
      <dgm:spPr/>
      <dgm:t>
        <a:bodyPr/>
        <a:lstStyle/>
        <a:p>
          <a:endParaRPr lang="en-US"/>
        </a:p>
      </dgm:t>
    </dgm:pt>
    <dgm:pt modelId="{1FBB3009-9954-498C-A255-994F88222031}" type="pres">
      <dgm:prSet presAssocID="{2FEAB13F-5F40-4F07-A4A3-543FB877E10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B97CA2-DEBC-4BB8-9BFB-51A1C342884D}" type="pres">
      <dgm:prSet presAssocID="{F4460F1F-DDC5-4818-8B3C-4C540943C44D}" presName="centerShape" presStyleLbl="node0" presStyleIdx="0" presStyleCnt="1"/>
      <dgm:spPr/>
    </dgm:pt>
    <dgm:pt modelId="{0C51FF8F-A9CB-487B-86A0-27CB0EDBE280}" type="pres">
      <dgm:prSet presAssocID="{CD64E6C8-B388-4912-A667-6EC14CFF5401}" presName="parTrans" presStyleLbl="bgSibTrans2D1" presStyleIdx="0" presStyleCnt="3"/>
      <dgm:spPr/>
    </dgm:pt>
    <dgm:pt modelId="{C04F6504-8F0A-479E-83A5-28AC18BFA650}" type="pres">
      <dgm:prSet presAssocID="{9F791515-4F10-4BE2-9EC4-E07D4AB78E1F}" presName="node" presStyleLbl="node1" presStyleIdx="0" presStyleCnt="3">
        <dgm:presLayoutVars>
          <dgm:bulletEnabled val="1"/>
        </dgm:presLayoutVars>
      </dgm:prSet>
      <dgm:spPr/>
    </dgm:pt>
    <dgm:pt modelId="{03D2F191-1EA0-4079-824C-2423DBB5F6E4}" type="pres">
      <dgm:prSet presAssocID="{B7D43E39-29BB-4B31-B9E8-4741870FF61B}" presName="parTrans" presStyleLbl="bgSibTrans2D1" presStyleIdx="1" presStyleCnt="3"/>
      <dgm:spPr/>
    </dgm:pt>
    <dgm:pt modelId="{8949F616-B144-48A2-8EC9-846F0BB04B7B}" type="pres">
      <dgm:prSet presAssocID="{033D7724-E20D-4157-8845-0DE2D25CC14A}" presName="node" presStyleLbl="node1" presStyleIdx="1" presStyleCnt="3">
        <dgm:presLayoutVars>
          <dgm:bulletEnabled val="1"/>
        </dgm:presLayoutVars>
      </dgm:prSet>
      <dgm:spPr/>
    </dgm:pt>
    <dgm:pt modelId="{9C318067-197E-4F90-841F-05503C414692}" type="pres">
      <dgm:prSet presAssocID="{81BECF7C-4E5E-4B57-B8A7-EBCC84AE2806}" presName="parTrans" presStyleLbl="bgSibTrans2D1" presStyleIdx="2" presStyleCnt="3"/>
      <dgm:spPr/>
    </dgm:pt>
    <dgm:pt modelId="{5E53F73D-347F-4739-A465-6F3287FA8D67}" type="pres">
      <dgm:prSet presAssocID="{CFECD481-F631-4EBF-8333-3D29FC19B5E9}" presName="node" presStyleLbl="node1" presStyleIdx="2" presStyleCnt="3">
        <dgm:presLayoutVars>
          <dgm:bulletEnabled val="1"/>
        </dgm:presLayoutVars>
      </dgm:prSet>
      <dgm:spPr/>
    </dgm:pt>
  </dgm:ptLst>
  <dgm:cxnLst>
    <dgm:cxn modelId="{F72E3A04-ED34-4C58-8964-7EADF5BB498D}" type="presOf" srcId="{CFECD481-F631-4EBF-8333-3D29FC19B5E9}" destId="{5E53F73D-347F-4739-A465-6F3287FA8D67}" srcOrd="0" destOrd="0" presId="urn:microsoft.com/office/officeart/2005/8/layout/radial4"/>
    <dgm:cxn modelId="{83DC470A-0ACE-4783-9ED7-5A30BD2FF59D}" type="presOf" srcId="{F4460F1F-DDC5-4818-8B3C-4C540943C44D}" destId="{DBB97CA2-DEBC-4BB8-9BFB-51A1C342884D}" srcOrd="0" destOrd="0" presId="urn:microsoft.com/office/officeart/2005/8/layout/radial4"/>
    <dgm:cxn modelId="{448A4F1C-A1E5-4206-851E-E4B832DFB4DE}" type="presOf" srcId="{9F791515-4F10-4BE2-9EC4-E07D4AB78E1F}" destId="{C04F6504-8F0A-479E-83A5-28AC18BFA650}" srcOrd="0" destOrd="0" presId="urn:microsoft.com/office/officeart/2005/8/layout/radial4"/>
    <dgm:cxn modelId="{96B2C722-85E6-4341-B11A-56D4A99C9E4B}" type="presOf" srcId="{CD64E6C8-B388-4912-A667-6EC14CFF5401}" destId="{0C51FF8F-A9CB-487B-86A0-27CB0EDBE280}" srcOrd="0" destOrd="0" presId="urn:microsoft.com/office/officeart/2005/8/layout/radial4"/>
    <dgm:cxn modelId="{E62AB72D-D218-4D3C-BD3E-2CA9915B557F}" type="presOf" srcId="{B7D43E39-29BB-4B31-B9E8-4741870FF61B}" destId="{03D2F191-1EA0-4079-824C-2423DBB5F6E4}" srcOrd="0" destOrd="0" presId="urn:microsoft.com/office/officeart/2005/8/layout/radial4"/>
    <dgm:cxn modelId="{A03B1A74-1DD7-4044-8904-53B51C9E7B56}" srcId="{F4460F1F-DDC5-4818-8B3C-4C540943C44D}" destId="{033D7724-E20D-4157-8845-0DE2D25CC14A}" srcOrd="1" destOrd="0" parTransId="{B7D43E39-29BB-4B31-B9E8-4741870FF61B}" sibTransId="{099D942E-001C-4330-9760-EB045DE93F7D}"/>
    <dgm:cxn modelId="{B36711AF-E476-4BEA-AC53-19B8B8C15559}" type="presOf" srcId="{033D7724-E20D-4157-8845-0DE2D25CC14A}" destId="{8949F616-B144-48A2-8EC9-846F0BB04B7B}" srcOrd="0" destOrd="0" presId="urn:microsoft.com/office/officeart/2005/8/layout/radial4"/>
    <dgm:cxn modelId="{ED4414E6-49DC-4136-9B65-CB09BD48A052}" srcId="{F4460F1F-DDC5-4818-8B3C-4C540943C44D}" destId="{9F791515-4F10-4BE2-9EC4-E07D4AB78E1F}" srcOrd="0" destOrd="0" parTransId="{CD64E6C8-B388-4912-A667-6EC14CFF5401}" sibTransId="{CDDA6D60-2A03-4E45-8661-A1044ACDA745}"/>
    <dgm:cxn modelId="{F924FBEF-91C2-4D8A-B825-A296D08454D6}" type="presOf" srcId="{2FEAB13F-5F40-4F07-A4A3-543FB877E103}" destId="{1FBB3009-9954-498C-A255-994F88222031}" srcOrd="0" destOrd="0" presId="urn:microsoft.com/office/officeart/2005/8/layout/radial4"/>
    <dgm:cxn modelId="{E11019D3-79E5-45E4-805E-B11D4CA08B36}" type="presOf" srcId="{81BECF7C-4E5E-4B57-B8A7-EBCC84AE2806}" destId="{9C318067-197E-4F90-841F-05503C414692}" srcOrd="0" destOrd="0" presId="urn:microsoft.com/office/officeart/2005/8/layout/radial4"/>
    <dgm:cxn modelId="{AAF73BF5-5B08-4C6E-898A-50186AE216BD}" srcId="{F4460F1F-DDC5-4818-8B3C-4C540943C44D}" destId="{CFECD481-F631-4EBF-8333-3D29FC19B5E9}" srcOrd="2" destOrd="0" parTransId="{81BECF7C-4E5E-4B57-B8A7-EBCC84AE2806}" sibTransId="{B9D9A02E-A79A-494B-B741-045CD0F3530B}"/>
    <dgm:cxn modelId="{5197E5D5-22CB-463A-AFE4-0192F0C2136F}" srcId="{2FEAB13F-5F40-4F07-A4A3-543FB877E103}" destId="{F4460F1F-DDC5-4818-8B3C-4C540943C44D}" srcOrd="0" destOrd="0" parTransId="{3C535516-5E20-4833-8D07-E3B5A97DC344}" sibTransId="{1105771B-85CE-44EB-BD67-C5D750C7C2EF}"/>
    <dgm:cxn modelId="{8BCC826D-1A7E-45CE-887F-AA8888259FA7}" type="presParOf" srcId="{1FBB3009-9954-498C-A255-994F88222031}" destId="{DBB97CA2-DEBC-4BB8-9BFB-51A1C342884D}" srcOrd="0" destOrd="0" presId="urn:microsoft.com/office/officeart/2005/8/layout/radial4"/>
    <dgm:cxn modelId="{8F4198EF-C992-47F2-8557-779493A6D428}" type="presParOf" srcId="{1FBB3009-9954-498C-A255-994F88222031}" destId="{0C51FF8F-A9CB-487B-86A0-27CB0EDBE280}" srcOrd="1" destOrd="0" presId="urn:microsoft.com/office/officeart/2005/8/layout/radial4"/>
    <dgm:cxn modelId="{A3DDE29B-3EF0-4FA2-8891-1CF104EC041F}" type="presParOf" srcId="{1FBB3009-9954-498C-A255-994F88222031}" destId="{C04F6504-8F0A-479E-83A5-28AC18BFA650}" srcOrd="2" destOrd="0" presId="urn:microsoft.com/office/officeart/2005/8/layout/radial4"/>
    <dgm:cxn modelId="{232D5325-4F2B-47EE-B88E-161E1E06ABCD}" type="presParOf" srcId="{1FBB3009-9954-498C-A255-994F88222031}" destId="{03D2F191-1EA0-4079-824C-2423DBB5F6E4}" srcOrd="3" destOrd="0" presId="urn:microsoft.com/office/officeart/2005/8/layout/radial4"/>
    <dgm:cxn modelId="{EC03B7B1-0C3E-4B6D-B70A-9954D05823C1}" type="presParOf" srcId="{1FBB3009-9954-498C-A255-994F88222031}" destId="{8949F616-B144-48A2-8EC9-846F0BB04B7B}" srcOrd="4" destOrd="0" presId="urn:microsoft.com/office/officeart/2005/8/layout/radial4"/>
    <dgm:cxn modelId="{DE8DB390-183D-41B2-AA85-74C64BD91AC5}" type="presParOf" srcId="{1FBB3009-9954-498C-A255-994F88222031}" destId="{9C318067-197E-4F90-841F-05503C414692}" srcOrd="5" destOrd="0" presId="urn:microsoft.com/office/officeart/2005/8/layout/radial4"/>
    <dgm:cxn modelId="{9D6D5E7F-EB6F-4680-BBAF-F6CA89182775}" type="presParOf" srcId="{1FBB3009-9954-498C-A255-994F88222031}" destId="{5E53F73D-347F-4739-A465-6F3287FA8D6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ED7E3A-FD06-4FB2-898E-01F1800CBCF8}" type="doc">
      <dgm:prSet loTypeId="urn:microsoft.com/office/officeart/2005/8/layout/radial6" loCatId="cycle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741098C9-38F0-42CB-BD7C-75691AEEBC5C}">
      <dgm:prSet phldrT="[Text]"/>
      <dgm:spPr/>
      <dgm:t>
        <a:bodyPr/>
        <a:lstStyle/>
        <a:p>
          <a:r>
            <a:rPr lang="en-US" dirty="0"/>
            <a:t>PIM</a:t>
          </a:r>
        </a:p>
      </dgm:t>
    </dgm:pt>
    <dgm:pt modelId="{F7D71F97-F44E-477D-86B6-41CF35732358}" type="parTrans" cxnId="{C3FC725A-6988-42E9-BB9C-BEF00516B24F}">
      <dgm:prSet/>
      <dgm:spPr/>
      <dgm:t>
        <a:bodyPr/>
        <a:lstStyle/>
        <a:p>
          <a:endParaRPr lang="en-US"/>
        </a:p>
      </dgm:t>
    </dgm:pt>
    <dgm:pt modelId="{36815A06-F087-4E7F-9F17-4C9CE3B12654}" type="sibTrans" cxnId="{C3FC725A-6988-42E9-BB9C-BEF00516B24F}">
      <dgm:prSet/>
      <dgm:spPr/>
      <dgm:t>
        <a:bodyPr/>
        <a:lstStyle/>
        <a:p>
          <a:endParaRPr lang="en-US"/>
        </a:p>
      </dgm:t>
    </dgm:pt>
    <dgm:pt modelId="{22CAD861-4C38-415C-AF61-E68767453FEF}">
      <dgm:prSet phldrT="[Text]"/>
      <dgm:spPr/>
      <dgm:t>
        <a:bodyPr/>
        <a:lstStyle/>
        <a:p>
          <a:r>
            <a:rPr lang="en-US" dirty="0"/>
            <a:t>Detail 1</a:t>
          </a:r>
        </a:p>
      </dgm:t>
    </dgm:pt>
    <dgm:pt modelId="{66B56D6F-6017-4A2E-85BF-7F12357A3637}" type="parTrans" cxnId="{B62E66A6-2ECD-4C43-851D-731F67ADA9A8}">
      <dgm:prSet/>
      <dgm:spPr/>
      <dgm:t>
        <a:bodyPr/>
        <a:lstStyle/>
        <a:p>
          <a:endParaRPr lang="en-US"/>
        </a:p>
      </dgm:t>
    </dgm:pt>
    <dgm:pt modelId="{4C477C29-0993-448B-A8EB-32C120EB7BCD}" type="sibTrans" cxnId="{B62E66A6-2ECD-4C43-851D-731F67ADA9A8}">
      <dgm:prSet/>
      <dgm:spPr/>
      <dgm:t>
        <a:bodyPr/>
        <a:lstStyle/>
        <a:p>
          <a:endParaRPr lang="en-US"/>
        </a:p>
      </dgm:t>
    </dgm:pt>
    <dgm:pt modelId="{5B6834F1-70EF-4B6B-BE5A-A80AE5C53D35}">
      <dgm:prSet phldrT="[Text]"/>
      <dgm:spPr/>
      <dgm:t>
        <a:bodyPr/>
        <a:lstStyle/>
        <a:p>
          <a:r>
            <a:rPr lang="en-US" dirty="0"/>
            <a:t>Detail 2</a:t>
          </a:r>
        </a:p>
      </dgm:t>
    </dgm:pt>
    <dgm:pt modelId="{EBB471BF-F5C2-4E45-8605-0E7BC2243BDD}" type="parTrans" cxnId="{6CC8AD26-0702-45C0-BF87-90AB388F4C6E}">
      <dgm:prSet/>
      <dgm:spPr/>
      <dgm:t>
        <a:bodyPr/>
        <a:lstStyle/>
        <a:p>
          <a:endParaRPr lang="en-US"/>
        </a:p>
      </dgm:t>
    </dgm:pt>
    <dgm:pt modelId="{BE5C470B-2B2F-4ACB-81D8-225619923CC7}" type="sibTrans" cxnId="{6CC8AD26-0702-45C0-BF87-90AB388F4C6E}">
      <dgm:prSet/>
      <dgm:spPr/>
      <dgm:t>
        <a:bodyPr/>
        <a:lstStyle/>
        <a:p>
          <a:endParaRPr lang="en-US"/>
        </a:p>
      </dgm:t>
    </dgm:pt>
    <dgm:pt modelId="{E3F10B29-6169-4408-8A8E-EC3DC3EA0E94}">
      <dgm:prSet phldrT="[Text]"/>
      <dgm:spPr/>
      <dgm:t>
        <a:bodyPr/>
        <a:lstStyle/>
        <a:p>
          <a:r>
            <a:rPr lang="en-US" dirty="0"/>
            <a:t>Detail 3</a:t>
          </a:r>
        </a:p>
      </dgm:t>
    </dgm:pt>
    <dgm:pt modelId="{C2A905E3-BBE5-4B0B-9B2F-9C4877250FC7}" type="parTrans" cxnId="{8E85F7AA-92B1-4715-B920-5F579F312EA4}">
      <dgm:prSet/>
      <dgm:spPr/>
      <dgm:t>
        <a:bodyPr/>
        <a:lstStyle/>
        <a:p>
          <a:endParaRPr lang="en-US"/>
        </a:p>
      </dgm:t>
    </dgm:pt>
    <dgm:pt modelId="{0AD7AF4D-D036-4B79-88F5-76A38E72976D}" type="sibTrans" cxnId="{8E85F7AA-92B1-4715-B920-5F579F312EA4}">
      <dgm:prSet/>
      <dgm:spPr/>
      <dgm:t>
        <a:bodyPr/>
        <a:lstStyle/>
        <a:p>
          <a:endParaRPr lang="en-US"/>
        </a:p>
      </dgm:t>
    </dgm:pt>
    <dgm:pt modelId="{A3E39B6A-12A2-4BBF-86C9-A7C02A80BA42}">
      <dgm:prSet phldrT="[Text]"/>
      <dgm:spPr/>
      <dgm:t>
        <a:bodyPr/>
        <a:lstStyle/>
        <a:p>
          <a:r>
            <a:rPr lang="en-US" dirty="0"/>
            <a:t>Detail 4</a:t>
          </a:r>
        </a:p>
      </dgm:t>
    </dgm:pt>
    <dgm:pt modelId="{4B3A19E4-AB17-4A79-BA87-04740F50224B}" type="parTrans" cxnId="{C2E93855-44FD-4BE8-8200-534134361CDB}">
      <dgm:prSet/>
      <dgm:spPr/>
      <dgm:t>
        <a:bodyPr/>
        <a:lstStyle/>
        <a:p>
          <a:endParaRPr lang="en-US"/>
        </a:p>
      </dgm:t>
    </dgm:pt>
    <dgm:pt modelId="{3732726A-AC4B-497C-9A9E-2DF063B00DA0}" type="sibTrans" cxnId="{C2E93855-44FD-4BE8-8200-534134361CDB}">
      <dgm:prSet/>
      <dgm:spPr/>
      <dgm:t>
        <a:bodyPr/>
        <a:lstStyle/>
        <a:p>
          <a:endParaRPr lang="en-US"/>
        </a:p>
      </dgm:t>
    </dgm:pt>
    <dgm:pt modelId="{4BC818F0-89CC-45AE-9A54-7C30049C76C2}" type="pres">
      <dgm:prSet presAssocID="{8FED7E3A-FD06-4FB2-898E-01F1800CBCF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06029A6-87CB-4A38-8411-6292B92CE5F3}" type="pres">
      <dgm:prSet presAssocID="{741098C9-38F0-42CB-BD7C-75691AEEBC5C}" presName="centerShape" presStyleLbl="node0" presStyleIdx="0" presStyleCnt="1"/>
      <dgm:spPr/>
    </dgm:pt>
    <dgm:pt modelId="{6F6F656F-F0DF-4AEF-BA0E-C4A6B0AF9BB9}" type="pres">
      <dgm:prSet presAssocID="{22CAD861-4C38-415C-AF61-E68767453FEF}" presName="node" presStyleLbl="node1" presStyleIdx="0" presStyleCnt="4">
        <dgm:presLayoutVars>
          <dgm:bulletEnabled val="1"/>
        </dgm:presLayoutVars>
      </dgm:prSet>
      <dgm:spPr/>
    </dgm:pt>
    <dgm:pt modelId="{30945D22-54F3-4B2B-87C6-33929A58055B}" type="pres">
      <dgm:prSet presAssocID="{22CAD861-4C38-415C-AF61-E68767453FEF}" presName="dummy" presStyleCnt="0"/>
      <dgm:spPr/>
    </dgm:pt>
    <dgm:pt modelId="{6D43BD41-BB0C-41C1-B204-FFA75E56D901}" type="pres">
      <dgm:prSet presAssocID="{4C477C29-0993-448B-A8EB-32C120EB7BCD}" presName="sibTrans" presStyleLbl="sibTrans2D1" presStyleIdx="0" presStyleCnt="4"/>
      <dgm:spPr/>
    </dgm:pt>
    <dgm:pt modelId="{F5F2FD43-70EF-48D8-B306-B8A896726FEE}" type="pres">
      <dgm:prSet presAssocID="{5B6834F1-70EF-4B6B-BE5A-A80AE5C53D35}" presName="node" presStyleLbl="node1" presStyleIdx="1" presStyleCnt="4">
        <dgm:presLayoutVars>
          <dgm:bulletEnabled val="1"/>
        </dgm:presLayoutVars>
      </dgm:prSet>
      <dgm:spPr/>
    </dgm:pt>
    <dgm:pt modelId="{EA7E8D8E-A938-4C5C-A121-579318408C67}" type="pres">
      <dgm:prSet presAssocID="{5B6834F1-70EF-4B6B-BE5A-A80AE5C53D35}" presName="dummy" presStyleCnt="0"/>
      <dgm:spPr/>
    </dgm:pt>
    <dgm:pt modelId="{9AFA8BDB-9B2E-41AA-BC07-53121EA028AC}" type="pres">
      <dgm:prSet presAssocID="{BE5C470B-2B2F-4ACB-81D8-225619923CC7}" presName="sibTrans" presStyleLbl="sibTrans2D1" presStyleIdx="1" presStyleCnt="4"/>
      <dgm:spPr/>
    </dgm:pt>
    <dgm:pt modelId="{CEB846FA-4C40-45DE-AC8F-307DE7A54BE7}" type="pres">
      <dgm:prSet presAssocID="{E3F10B29-6169-4408-8A8E-EC3DC3EA0E94}" presName="node" presStyleLbl="node1" presStyleIdx="2" presStyleCnt="4">
        <dgm:presLayoutVars>
          <dgm:bulletEnabled val="1"/>
        </dgm:presLayoutVars>
      </dgm:prSet>
      <dgm:spPr/>
    </dgm:pt>
    <dgm:pt modelId="{0F35E4CD-CE49-47F7-B5E4-3EE60AD18FBE}" type="pres">
      <dgm:prSet presAssocID="{E3F10B29-6169-4408-8A8E-EC3DC3EA0E94}" presName="dummy" presStyleCnt="0"/>
      <dgm:spPr/>
    </dgm:pt>
    <dgm:pt modelId="{A57A4B29-E765-4468-8009-A570B13264F7}" type="pres">
      <dgm:prSet presAssocID="{0AD7AF4D-D036-4B79-88F5-76A38E72976D}" presName="sibTrans" presStyleLbl="sibTrans2D1" presStyleIdx="2" presStyleCnt="4"/>
      <dgm:spPr/>
    </dgm:pt>
    <dgm:pt modelId="{F09126D1-BA43-4F6D-A265-15E08153A47C}" type="pres">
      <dgm:prSet presAssocID="{A3E39B6A-12A2-4BBF-86C9-A7C02A80BA42}" presName="node" presStyleLbl="node1" presStyleIdx="3" presStyleCnt="4">
        <dgm:presLayoutVars>
          <dgm:bulletEnabled val="1"/>
        </dgm:presLayoutVars>
      </dgm:prSet>
      <dgm:spPr/>
    </dgm:pt>
    <dgm:pt modelId="{576A302C-8A4A-41BF-A1FE-2AA71D33032F}" type="pres">
      <dgm:prSet presAssocID="{A3E39B6A-12A2-4BBF-86C9-A7C02A80BA42}" presName="dummy" presStyleCnt="0"/>
      <dgm:spPr/>
    </dgm:pt>
    <dgm:pt modelId="{245BE6CD-BEDA-438D-8CC4-D61F3D52EDB5}" type="pres">
      <dgm:prSet presAssocID="{3732726A-AC4B-497C-9A9E-2DF063B00DA0}" presName="sibTrans" presStyleLbl="sibTrans2D1" presStyleIdx="3" presStyleCnt="4"/>
      <dgm:spPr/>
    </dgm:pt>
  </dgm:ptLst>
  <dgm:cxnLst>
    <dgm:cxn modelId="{913A5826-D82B-4268-8103-4036EB8AED70}" type="presOf" srcId="{3732726A-AC4B-497C-9A9E-2DF063B00DA0}" destId="{245BE6CD-BEDA-438D-8CC4-D61F3D52EDB5}" srcOrd="0" destOrd="0" presId="urn:microsoft.com/office/officeart/2005/8/layout/radial6"/>
    <dgm:cxn modelId="{6CC8AD26-0702-45C0-BF87-90AB388F4C6E}" srcId="{741098C9-38F0-42CB-BD7C-75691AEEBC5C}" destId="{5B6834F1-70EF-4B6B-BE5A-A80AE5C53D35}" srcOrd="1" destOrd="0" parTransId="{EBB471BF-F5C2-4E45-8605-0E7BC2243BDD}" sibTransId="{BE5C470B-2B2F-4ACB-81D8-225619923CC7}"/>
    <dgm:cxn modelId="{9E506233-A04A-49CB-9FE6-1547AB586932}" type="presOf" srcId="{A3E39B6A-12A2-4BBF-86C9-A7C02A80BA42}" destId="{F09126D1-BA43-4F6D-A265-15E08153A47C}" srcOrd="0" destOrd="0" presId="urn:microsoft.com/office/officeart/2005/8/layout/radial6"/>
    <dgm:cxn modelId="{8272585D-F2A3-4954-AAA3-15A0AA2F9806}" type="presOf" srcId="{22CAD861-4C38-415C-AF61-E68767453FEF}" destId="{6F6F656F-F0DF-4AEF-BA0E-C4A6B0AF9BB9}" srcOrd="0" destOrd="0" presId="urn:microsoft.com/office/officeart/2005/8/layout/radial6"/>
    <dgm:cxn modelId="{D8038774-6930-4C3B-9A17-909CB59B45FA}" type="presOf" srcId="{0AD7AF4D-D036-4B79-88F5-76A38E72976D}" destId="{A57A4B29-E765-4468-8009-A570B13264F7}" srcOrd="0" destOrd="0" presId="urn:microsoft.com/office/officeart/2005/8/layout/radial6"/>
    <dgm:cxn modelId="{C2E93855-44FD-4BE8-8200-534134361CDB}" srcId="{741098C9-38F0-42CB-BD7C-75691AEEBC5C}" destId="{A3E39B6A-12A2-4BBF-86C9-A7C02A80BA42}" srcOrd="3" destOrd="0" parTransId="{4B3A19E4-AB17-4A79-BA87-04740F50224B}" sibTransId="{3732726A-AC4B-497C-9A9E-2DF063B00DA0}"/>
    <dgm:cxn modelId="{C3FC725A-6988-42E9-BB9C-BEF00516B24F}" srcId="{8FED7E3A-FD06-4FB2-898E-01F1800CBCF8}" destId="{741098C9-38F0-42CB-BD7C-75691AEEBC5C}" srcOrd="0" destOrd="0" parTransId="{F7D71F97-F44E-477D-86B6-41CF35732358}" sibTransId="{36815A06-F087-4E7F-9F17-4C9CE3B12654}"/>
    <dgm:cxn modelId="{03526A89-88AF-423B-9A97-4B304A6FEE43}" type="presOf" srcId="{BE5C470B-2B2F-4ACB-81D8-225619923CC7}" destId="{9AFA8BDB-9B2E-41AA-BC07-53121EA028AC}" srcOrd="0" destOrd="0" presId="urn:microsoft.com/office/officeart/2005/8/layout/radial6"/>
    <dgm:cxn modelId="{0AFB5B9E-9DE8-4BAB-A55B-A0F4CC911DE6}" type="presOf" srcId="{4C477C29-0993-448B-A8EB-32C120EB7BCD}" destId="{6D43BD41-BB0C-41C1-B204-FFA75E56D901}" srcOrd="0" destOrd="0" presId="urn:microsoft.com/office/officeart/2005/8/layout/radial6"/>
    <dgm:cxn modelId="{0243B2A4-7AE5-4FFB-A8DD-47936B8293C0}" type="presOf" srcId="{5B6834F1-70EF-4B6B-BE5A-A80AE5C53D35}" destId="{F5F2FD43-70EF-48D8-B306-B8A896726FEE}" srcOrd="0" destOrd="0" presId="urn:microsoft.com/office/officeart/2005/8/layout/radial6"/>
    <dgm:cxn modelId="{B62E66A6-2ECD-4C43-851D-731F67ADA9A8}" srcId="{741098C9-38F0-42CB-BD7C-75691AEEBC5C}" destId="{22CAD861-4C38-415C-AF61-E68767453FEF}" srcOrd="0" destOrd="0" parTransId="{66B56D6F-6017-4A2E-85BF-7F12357A3637}" sibTransId="{4C477C29-0993-448B-A8EB-32C120EB7BCD}"/>
    <dgm:cxn modelId="{8E85F7AA-92B1-4715-B920-5F579F312EA4}" srcId="{741098C9-38F0-42CB-BD7C-75691AEEBC5C}" destId="{E3F10B29-6169-4408-8A8E-EC3DC3EA0E94}" srcOrd="2" destOrd="0" parTransId="{C2A905E3-BBE5-4B0B-9B2F-9C4877250FC7}" sibTransId="{0AD7AF4D-D036-4B79-88F5-76A38E72976D}"/>
    <dgm:cxn modelId="{36B69EB8-A957-486D-8843-A309C974A37D}" type="presOf" srcId="{741098C9-38F0-42CB-BD7C-75691AEEBC5C}" destId="{706029A6-87CB-4A38-8411-6292B92CE5F3}" srcOrd="0" destOrd="0" presId="urn:microsoft.com/office/officeart/2005/8/layout/radial6"/>
    <dgm:cxn modelId="{D20CEEBB-5A42-4D5B-B85A-A4715E54CD09}" type="presOf" srcId="{8FED7E3A-FD06-4FB2-898E-01F1800CBCF8}" destId="{4BC818F0-89CC-45AE-9A54-7C30049C76C2}" srcOrd="0" destOrd="0" presId="urn:microsoft.com/office/officeart/2005/8/layout/radial6"/>
    <dgm:cxn modelId="{B8FF67E2-394B-4776-B47E-85D12E9D9C3D}" type="presOf" srcId="{E3F10B29-6169-4408-8A8E-EC3DC3EA0E94}" destId="{CEB846FA-4C40-45DE-AC8F-307DE7A54BE7}" srcOrd="0" destOrd="0" presId="urn:microsoft.com/office/officeart/2005/8/layout/radial6"/>
    <dgm:cxn modelId="{2619BFB5-886D-4861-BDA2-5B2BCD611788}" type="presParOf" srcId="{4BC818F0-89CC-45AE-9A54-7C30049C76C2}" destId="{706029A6-87CB-4A38-8411-6292B92CE5F3}" srcOrd="0" destOrd="0" presId="urn:microsoft.com/office/officeart/2005/8/layout/radial6"/>
    <dgm:cxn modelId="{79759BDA-A519-451D-AA4D-F594DA701066}" type="presParOf" srcId="{4BC818F0-89CC-45AE-9A54-7C30049C76C2}" destId="{6F6F656F-F0DF-4AEF-BA0E-C4A6B0AF9BB9}" srcOrd="1" destOrd="0" presId="urn:microsoft.com/office/officeart/2005/8/layout/radial6"/>
    <dgm:cxn modelId="{56EBAFA4-42E2-411B-B07E-85975B47D5C6}" type="presParOf" srcId="{4BC818F0-89CC-45AE-9A54-7C30049C76C2}" destId="{30945D22-54F3-4B2B-87C6-33929A58055B}" srcOrd="2" destOrd="0" presId="urn:microsoft.com/office/officeart/2005/8/layout/radial6"/>
    <dgm:cxn modelId="{6B615AA1-9FC8-4439-84A7-115DF978B0E8}" type="presParOf" srcId="{4BC818F0-89CC-45AE-9A54-7C30049C76C2}" destId="{6D43BD41-BB0C-41C1-B204-FFA75E56D901}" srcOrd="3" destOrd="0" presId="urn:microsoft.com/office/officeart/2005/8/layout/radial6"/>
    <dgm:cxn modelId="{55FE01AA-364D-4335-BD44-7EE6F1E25F7C}" type="presParOf" srcId="{4BC818F0-89CC-45AE-9A54-7C30049C76C2}" destId="{F5F2FD43-70EF-48D8-B306-B8A896726FEE}" srcOrd="4" destOrd="0" presId="urn:microsoft.com/office/officeart/2005/8/layout/radial6"/>
    <dgm:cxn modelId="{4999A62A-1374-4EC6-950C-AFE299BDBAC9}" type="presParOf" srcId="{4BC818F0-89CC-45AE-9A54-7C30049C76C2}" destId="{EA7E8D8E-A938-4C5C-A121-579318408C67}" srcOrd="5" destOrd="0" presId="urn:microsoft.com/office/officeart/2005/8/layout/radial6"/>
    <dgm:cxn modelId="{27084FF8-E80F-4C01-8968-0D77644041C5}" type="presParOf" srcId="{4BC818F0-89CC-45AE-9A54-7C30049C76C2}" destId="{9AFA8BDB-9B2E-41AA-BC07-53121EA028AC}" srcOrd="6" destOrd="0" presId="urn:microsoft.com/office/officeart/2005/8/layout/radial6"/>
    <dgm:cxn modelId="{3A2B7F12-5C1B-4BB6-8A8E-ED9551D57F30}" type="presParOf" srcId="{4BC818F0-89CC-45AE-9A54-7C30049C76C2}" destId="{CEB846FA-4C40-45DE-AC8F-307DE7A54BE7}" srcOrd="7" destOrd="0" presId="urn:microsoft.com/office/officeart/2005/8/layout/radial6"/>
    <dgm:cxn modelId="{54F11504-0B19-4EFB-AD65-2EA391FD49D8}" type="presParOf" srcId="{4BC818F0-89CC-45AE-9A54-7C30049C76C2}" destId="{0F35E4CD-CE49-47F7-B5E4-3EE60AD18FBE}" srcOrd="8" destOrd="0" presId="urn:microsoft.com/office/officeart/2005/8/layout/radial6"/>
    <dgm:cxn modelId="{895C06B2-6555-4F43-B60D-4445F58CC5D1}" type="presParOf" srcId="{4BC818F0-89CC-45AE-9A54-7C30049C76C2}" destId="{A57A4B29-E765-4468-8009-A570B13264F7}" srcOrd="9" destOrd="0" presId="urn:microsoft.com/office/officeart/2005/8/layout/radial6"/>
    <dgm:cxn modelId="{F082C863-F145-40E6-B029-04C361EFD15C}" type="presParOf" srcId="{4BC818F0-89CC-45AE-9A54-7C30049C76C2}" destId="{F09126D1-BA43-4F6D-A265-15E08153A47C}" srcOrd="10" destOrd="0" presId="urn:microsoft.com/office/officeart/2005/8/layout/radial6"/>
    <dgm:cxn modelId="{A9998D2B-A981-4B3D-A3FC-77E20924C3B2}" type="presParOf" srcId="{4BC818F0-89CC-45AE-9A54-7C30049C76C2}" destId="{576A302C-8A4A-41BF-A1FE-2AA71D33032F}" srcOrd="11" destOrd="0" presId="urn:microsoft.com/office/officeart/2005/8/layout/radial6"/>
    <dgm:cxn modelId="{CD1FDAD7-D846-46DA-8BA1-2A7FD9355BE8}" type="presParOf" srcId="{4BC818F0-89CC-45AE-9A54-7C30049C76C2}" destId="{245BE6CD-BEDA-438D-8CC4-D61F3D52EDB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6DD5A2-CD4C-4195-95DA-7B37C11C4417}" type="doc">
      <dgm:prSet loTypeId="urn:microsoft.com/office/officeart/2005/8/layout/orgChart1" loCatId="hierarchy" qsTypeId="urn:microsoft.com/office/officeart/2005/8/quickstyle/simple2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A44C0FB9-F3D4-4B1D-8FF8-AB8CD89B007E}">
      <dgm:prSet phldrT="[Text]"/>
      <dgm:spPr/>
      <dgm:t>
        <a:bodyPr/>
        <a:lstStyle/>
        <a:p>
          <a:r>
            <a:rPr lang="en-US" dirty="0"/>
            <a:t>Details</a:t>
          </a:r>
        </a:p>
      </dgm:t>
    </dgm:pt>
    <dgm:pt modelId="{10AD9BDA-591B-4C6C-9A3E-4E6B0907054E}" type="parTrans" cxnId="{4465D2C7-90AD-4361-8E4E-139D94B7D360}">
      <dgm:prSet/>
      <dgm:spPr/>
      <dgm:t>
        <a:bodyPr/>
        <a:lstStyle/>
        <a:p>
          <a:endParaRPr lang="en-US"/>
        </a:p>
      </dgm:t>
    </dgm:pt>
    <dgm:pt modelId="{A2B7F1E6-AEE2-4966-B42C-19D223438F5B}" type="sibTrans" cxnId="{4465D2C7-90AD-4361-8E4E-139D94B7D360}">
      <dgm:prSet/>
      <dgm:spPr/>
      <dgm:t>
        <a:bodyPr/>
        <a:lstStyle/>
        <a:p>
          <a:endParaRPr lang="en-US"/>
        </a:p>
      </dgm:t>
    </dgm:pt>
    <dgm:pt modelId="{8B18916B-5FC7-4EA1-87BF-331BB06BF737}">
      <dgm:prSet phldrT="[Text]"/>
      <dgm:spPr/>
      <dgm:t>
        <a:bodyPr/>
        <a:lstStyle/>
        <a:p>
          <a:r>
            <a:rPr lang="en-US" dirty="0"/>
            <a:t>Manual entry</a:t>
          </a:r>
        </a:p>
      </dgm:t>
    </dgm:pt>
    <dgm:pt modelId="{E71845AE-1A46-4031-8AB8-6C5C3A737DBD}" type="parTrans" cxnId="{70757968-196A-4C4D-AB02-FEB43C97E607}">
      <dgm:prSet/>
      <dgm:spPr/>
      <dgm:t>
        <a:bodyPr/>
        <a:lstStyle/>
        <a:p>
          <a:endParaRPr lang="en-US"/>
        </a:p>
      </dgm:t>
    </dgm:pt>
    <dgm:pt modelId="{F8408578-BBD3-40FF-B125-44EB7097B6FB}" type="sibTrans" cxnId="{70757968-196A-4C4D-AB02-FEB43C97E607}">
      <dgm:prSet/>
      <dgm:spPr/>
      <dgm:t>
        <a:bodyPr/>
        <a:lstStyle/>
        <a:p>
          <a:endParaRPr lang="en-US"/>
        </a:p>
      </dgm:t>
    </dgm:pt>
    <dgm:pt modelId="{BE8C2C6D-D0F4-49E4-B99C-840F86ED71F3}">
      <dgm:prSet phldrT="[Text]"/>
      <dgm:spPr/>
      <dgm:t>
        <a:bodyPr/>
        <a:lstStyle/>
        <a:p>
          <a:r>
            <a:rPr lang="en-US" dirty="0"/>
            <a:t>Export a CSV</a:t>
          </a:r>
        </a:p>
      </dgm:t>
    </dgm:pt>
    <dgm:pt modelId="{848F5F2F-5D82-40FF-AD99-E88449EF9104}" type="parTrans" cxnId="{996BB1A7-ED22-4CC1-AFD5-CBE037F76B91}">
      <dgm:prSet/>
      <dgm:spPr/>
      <dgm:t>
        <a:bodyPr/>
        <a:lstStyle/>
        <a:p>
          <a:endParaRPr lang="en-US"/>
        </a:p>
      </dgm:t>
    </dgm:pt>
    <dgm:pt modelId="{4CB680C9-984B-4DD0-9252-4C6432B9B4E6}" type="sibTrans" cxnId="{996BB1A7-ED22-4CC1-AFD5-CBE037F76B91}">
      <dgm:prSet/>
      <dgm:spPr/>
      <dgm:t>
        <a:bodyPr/>
        <a:lstStyle/>
        <a:p>
          <a:endParaRPr lang="en-US"/>
        </a:p>
      </dgm:t>
    </dgm:pt>
    <dgm:pt modelId="{7C4E32C1-9681-4416-ACD5-471F613649C9}" type="pres">
      <dgm:prSet presAssocID="{D36DD5A2-CD4C-4195-95DA-7B37C11C44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9E272A8-BE49-4EBB-B023-1F1A07DFEF62}" type="pres">
      <dgm:prSet presAssocID="{A44C0FB9-F3D4-4B1D-8FF8-AB8CD89B007E}" presName="hierRoot1" presStyleCnt="0">
        <dgm:presLayoutVars>
          <dgm:hierBranch val="init"/>
        </dgm:presLayoutVars>
      </dgm:prSet>
      <dgm:spPr/>
    </dgm:pt>
    <dgm:pt modelId="{DF3310CA-920B-4427-B647-63FC303788DF}" type="pres">
      <dgm:prSet presAssocID="{A44C0FB9-F3D4-4B1D-8FF8-AB8CD89B007E}" presName="rootComposite1" presStyleCnt="0"/>
      <dgm:spPr/>
    </dgm:pt>
    <dgm:pt modelId="{7679DC72-183B-41CC-8E8B-6B59920802CF}" type="pres">
      <dgm:prSet presAssocID="{A44C0FB9-F3D4-4B1D-8FF8-AB8CD89B007E}" presName="rootText1" presStyleLbl="node0" presStyleIdx="0" presStyleCnt="1">
        <dgm:presLayoutVars>
          <dgm:chPref val="3"/>
        </dgm:presLayoutVars>
      </dgm:prSet>
      <dgm:spPr/>
    </dgm:pt>
    <dgm:pt modelId="{F6CCEB46-5501-414A-99D1-D5920FD04712}" type="pres">
      <dgm:prSet presAssocID="{A44C0FB9-F3D4-4B1D-8FF8-AB8CD89B007E}" presName="rootConnector1" presStyleLbl="node1" presStyleIdx="0" presStyleCnt="0"/>
      <dgm:spPr/>
    </dgm:pt>
    <dgm:pt modelId="{FC59F763-2149-46F3-B0DD-8950960B8AB4}" type="pres">
      <dgm:prSet presAssocID="{A44C0FB9-F3D4-4B1D-8FF8-AB8CD89B007E}" presName="hierChild2" presStyleCnt="0"/>
      <dgm:spPr/>
    </dgm:pt>
    <dgm:pt modelId="{72D8D23F-C8CF-4EDB-93BE-E37B7FAF12A0}" type="pres">
      <dgm:prSet presAssocID="{E71845AE-1A46-4031-8AB8-6C5C3A737DBD}" presName="Name37" presStyleLbl="parChTrans1D2" presStyleIdx="0" presStyleCnt="2"/>
      <dgm:spPr/>
    </dgm:pt>
    <dgm:pt modelId="{B6C05AE2-6154-4E94-99FA-195B61C92FF2}" type="pres">
      <dgm:prSet presAssocID="{8B18916B-5FC7-4EA1-87BF-331BB06BF737}" presName="hierRoot2" presStyleCnt="0">
        <dgm:presLayoutVars>
          <dgm:hierBranch val="init"/>
        </dgm:presLayoutVars>
      </dgm:prSet>
      <dgm:spPr/>
    </dgm:pt>
    <dgm:pt modelId="{F9B882CD-0311-479B-85AF-52A84A3EEA66}" type="pres">
      <dgm:prSet presAssocID="{8B18916B-5FC7-4EA1-87BF-331BB06BF737}" presName="rootComposite" presStyleCnt="0"/>
      <dgm:spPr/>
    </dgm:pt>
    <dgm:pt modelId="{9A7456FF-6004-4144-99E0-ADAD0ACF913F}" type="pres">
      <dgm:prSet presAssocID="{8B18916B-5FC7-4EA1-87BF-331BB06BF737}" presName="rootText" presStyleLbl="node2" presStyleIdx="0" presStyleCnt="2">
        <dgm:presLayoutVars>
          <dgm:chPref val="3"/>
        </dgm:presLayoutVars>
      </dgm:prSet>
      <dgm:spPr/>
    </dgm:pt>
    <dgm:pt modelId="{A6E69DF0-9BE9-45A9-A169-FDFB26AE7185}" type="pres">
      <dgm:prSet presAssocID="{8B18916B-5FC7-4EA1-87BF-331BB06BF737}" presName="rootConnector" presStyleLbl="node2" presStyleIdx="0" presStyleCnt="2"/>
      <dgm:spPr/>
    </dgm:pt>
    <dgm:pt modelId="{DE55348E-3F22-4A3E-8028-99DDCF00FB84}" type="pres">
      <dgm:prSet presAssocID="{8B18916B-5FC7-4EA1-87BF-331BB06BF737}" presName="hierChild4" presStyleCnt="0"/>
      <dgm:spPr/>
    </dgm:pt>
    <dgm:pt modelId="{115E67F8-38C1-4774-BE61-BF5E4BC5C670}" type="pres">
      <dgm:prSet presAssocID="{8B18916B-5FC7-4EA1-87BF-331BB06BF737}" presName="hierChild5" presStyleCnt="0"/>
      <dgm:spPr/>
    </dgm:pt>
    <dgm:pt modelId="{3ED2A8B8-817B-495D-AC80-BD68010355FB}" type="pres">
      <dgm:prSet presAssocID="{848F5F2F-5D82-40FF-AD99-E88449EF9104}" presName="Name37" presStyleLbl="parChTrans1D2" presStyleIdx="1" presStyleCnt="2"/>
      <dgm:spPr/>
    </dgm:pt>
    <dgm:pt modelId="{B2860FC9-2C99-4D9E-86CE-586A0C8E0F7E}" type="pres">
      <dgm:prSet presAssocID="{BE8C2C6D-D0F4-49E4-B99C-840F86ED71F3}" presName="hierRoot2" presStyleCnt="0">
        <dgm:presLayoutVars>
          <dgm:hierBranch val="init"/>
        </dgm:presLayoutVars>
      </dgm:prSet>
      <dgm:spPr/>
    </dgm:pt>
    <dgm:pt modelId="{BA14E37A-AAD8-4035-ADB8-76D96E5EA01A}" type="pres">
      <dgm:prSet presAssocID="{BE8C2C6D-D0F4-49E4-B99C-840F86ED71F3}" presName="rootComposite" presStyleCnt="0"/>
      <dgm:spPr/>
    </dgm:pt>
    <dgm:pt modelId="{48E0382B-0AF1-4828-9D9D-92010ADB69E1}" type="pres">
      <dgm:prSet presAssocID="{BE8C2C6D-D0F4-49E4-B99C-840F86ED71F3}" presName="rootText" presStyleLbl="node2" presStyleIdx="1" presStyleCnt="2">
        <dgm:presLayoutVars>
          <dgm:chPref val="3"/>
        </dgm:presLayoutVars>
      </dgm:prSet>
      <dgm:spPr/>
    </dgm:pt>
    <dgm:pt modelId="{CFDBEE0D-7C44-46B2-9FEE-9C0034E10ECF}" type="pres">
      <dgm:prSet presAssocID="{BE8C2C6D-D0F4-49E4-B99C-840F86ED71F3}" presName="rootConnector" presStyleLbl="node2" presStyleIdx="1" presStyleCnt="2"/>
      <dgm:spPr/>
    </dgm:pt>
    <dgm:pt modelId="{FC737CD2-6E3F-4E3B-9FC8-B592611B3B59}" type="pres">
      <dgm:prSet presAssocID="{BE8C2C6D-D0F4-49E4-B99C-840F86ED71F3}" presName="hierChild4" presStyleCnt="0"/>
      <dgm:spPr/>
    </dgm:pt>
    <dgm:pt modelId="{6AECFC6F-D8DE-44B5-B7CE-4A3940192AF6}" type="pres">
      <dgm:prSet presAssocID="{BE8C2C6D-D0F4-49E4-B99C-840F86ED71F3}" presName="hierChild5" presStyleCnt="0"/>
      <dgm:spPr/>
    </dgm:pt>
    <dgm:pt modelId="{CF8F22B1-2137-4756-A7C2-4A3D836CC668}" type="pres">
      <dgm:prSet presAssocID="{A44C0FB9-F3D4-4B1D-8FF8-AB8CD89B007E}" presName="hierChild3" presStyleCnt="0"/>
      <dgm:spPr/>
    </dgm:pt>
  </dgm:ptLst>
  <dgm:cxnLst>
    <dgm:cxn modelId="{16FFC12C-0F99-487F-865F-A4793FCF3219}" type="presOf" srcId="{848F5F2F-5D82-40FF-AD99-E88449EF9104}" destId="{3ED2A8B8-817B-495D-AC80-BD68010355FB}" srcOrd="0" destOrd="0" presId="urn:microsoft.com/office/officeart/2005/8/layout/orgChart1"/>
    <dgm:cxn modelId="{70757968-196A-4C4D-AB02-FEB43C97E607}" srcId="{A44C0FB9-F3D4-4B1D-8FF8-AB8CD89B007E}" destId="{8B18916B-5FC7-4EA1-87BF-331BB06BF737}" srcOrd="0" destOrd="0" parTransId="{E71845AE-1A46-4031-8AB8-6C5C3A737DBD}" sibTransId="{F8408578-BBD3-40FF-B125-44EB7097B6FB}"/>
    <dgm:cxn modelId="{298D1E4D-B760-4E1D-8335-0C8475EDB9E8}" type="presOf" srcId="{BE8C2C6D-D0F4-49E4-B99C-840F86ED71F3}" destId="{CFDBEE0D-7C44-46B2-9FEE-9C0034E10ECF}" srcOrd="1" destOrd="0" presId="urn:microsoft.com/office/officeart/2005/8/layout/orgChart1"/>
    <dgm:cxn modelId="{33887056-F73D-4A01-917E-8BF8943D8685}" type="presOf" srcId="{8B18916B-5FC7-4EA1-87BF-331BB06BF737}" destId="{A6E69DF0-9BE9-45A9-A169-FDFB26AE7185}" srcOrd="1" destOrd="0" presId="urn:microsoft.com/office/officeart/2005/8/layout/orgChart1"/>
    <dgm:cxn modelId="{4C8316A7-0C5A-4ABE-A96D-35ED098173D3}" type="presOf" srcId="{BE8C2C6D-D0F4-49E4-B99C-840F86ED71F3}" destId="{48E0382B-0AF1-4828-9D9D-92010ADB69E1}" srcOrd="0" destOrd="0" presId="urn:microsoft.com/office/officeart/2005/8/layout/orgChart1"/>
    <dgm:cxn modelId="{996BB1A7-ED22-4CC1-AFD5-CBE037F76B91}" srcId="{A44C0FB9-F3D4-4B1D-8FF8-AB8CD89B007E}" destId="{BE8C2C6D-D0F4-49E4-B99C-840F86ED71F3}" srcOrd="1" destOrd="0" parTransId="{848F5F2F-5D82-40FF-AD99-E88449EF9104}" sibTransId="{4CB680C9-984B-4DD0-9252-4C6432B9B4E6}"/>
    <dgm:cxn modelId="{E75E2AAB-DC4D-4A98-B7FC-79DFE25ECEE3}" type="presOf" srcId="{8B18916B-5FC7-4EA1-87BF-331BB06BF737}" destId="{9A7456FF-6004-4144-99E0-ADAD0ACF913F}" srcOrd="0" destOrd="0" presId="urn:microsoft.com/office/officeart/2005/8/layout/orgChart1"/>
    <dgm:cxn modelId="{4465D2C7-90AD-4361-8E4E-139D94B7D360}" srcId="{D36DD5A2-CD4C-4195-95DA-7B37C11C4417}" destId="{A44C0FB9-F3D4-4B1D-8FF8-AB8CD89B007E}" srcOrd="0" destOrd="0" parTransId="{10AD9BDA-591B-4C6C-9A3E-4E6B0907054E}" sibTransId="{A2B7F1E6-AEE2-4966-B42C-19D223438F5B}"/>
    <dgm:cxn modelId="{A17FC8E9-945D-4A72-8EC0-FE7B48B2420B}" type="presOf" srcId="{E71845AE-1A46-4031-8AB8-6C5C3A737DBD}" destId="{72D8D23F-C8CF-4EDB-93BE-E37B7FAF12A0}" srcOrd="0" destOrd="0" presId="urn:microsoft.com/office/officeart/2005/8/layout/orgChart1"/>
    <dgm:cxn modelId="{1A467FEB-CC35-4821-BB21-30ABDEF384CD}" type="presOf" srcId="{A44C0FB9-F3D4-4B1D-8FF8-AB8CD89B007E}" destId="{7679DC72-183B-41CC-8E8B-6B59920802CF}" srcOrd="0" destOrd="0" presId="urn:microsoft.com/office/officeart/2005/8/layout/orgChart1"/>
    <dgm:cxn modelId="{319D0AEE-1CB0-4784-BD23-8A7B5BFF08CE}" type="presOf" srcId="{D36DD5A2-CD4C-4195-95DA-7B37C11C4417}" destId="{7C4E32C1-9681-4416-ACD5-471F613649C9}" srcOrd="0" destOrd="0" presId="urn:microsoft.com/office/officeart/2005/8/layout/orgChart1"/>
    <dgm:cxn modelId="{92563CCE-8B83-4FAA-92C2-CB161A104596}" type="presOf" srcId="{A44C0FB9-F3D4-4B1D-8FF8-AB8CD89B007E}" destId="{F6CCEB46-5501-414A-99D1-D5920FD04712}" srcOrd="1" destOrd="0" presId="urn:microsoft.com/office/officeart/2005/8/layout/orgChart1"/>
    <dgm:cxn modelId="{95B3DB8A-9D77-4E70-9141-D852B0B829FE}" type="presParOf" srcId="{7C4E32C1-9681-4416-ACD5-471F613649C9}" destId="{B9E272A8-BE49-4EBB-B023-1F1A07DFEF62}" srcOrd="0" destOrd="0" presId="urn:microsoft.com/office/officeart/2005/8/layout/orgChart1"/>
    <dgm:cxn modelId="{4C7E0F46-CB75-4C88-9120-25C7E1C884D0}" type="presParOf" srcId="{B9E272A8-BE49-4EBB-B023-1F1A07DFEF62}" destId="{DF3310CA-920B-4427-B647-63FC303788DF}" srcOrd="0" destOrd="0" presId="urn:microsoft.com/office/officeart/2005/8/layout/orgChart1"/>
    <dgm:cxn modelId="{A4E9A521-DEEB-4853-B434-D002BC165BB3}" type="presParOf" srcId="{DF3310CA-920B-4427-B647-63FC303788DF}" destId="{7679DC72-183B-41CC-8E8B-6B59920802CF}" srcOrd="0" destOrd="0" presId="urn:microsoft.com/office/officeart/2005/8/layout/orgChart1"/>
    <dgm:cxn modelId="{731E94B2-C563-402E-952C-44177877D441}" type="presParOf" srcId="{DF3310CA-920B-4427-B647-63FC303788DF}" destId="{F6CCEB46-5501-414A-99D1-D5920FD04712}" srcOrd="1" destOrd="0" presId="urn:microsoft.com/office/officeart/2005/8/layout/orgChart1"/>
    <dgm:cxn modelId="{A0EA4048-C315-4209-95C0-B0E594639038}" type="presParOf" srcId="{B9E272A8-BE49-4EBB-B023-1F1A07DFEF62}" destId="{FC59F763-2149-46F3-B0DD-8950960B8AB4}" srcOrd="1" destOrd="0" presId="urn:microsoft.com/office/officeart/2005/8/layout/orgChart1"/>
    <dgm:cxn modelId="{4B6ACA2C-37F5-4354-873A-046E0D3F3A23}" type="presParOf" srcId="{FC59F763-2149-46F3-B0DD-8950960B8AB4}" destId="{72D8D23F-C8CF-4EDB-93BE-E37B7FAF12A0}" srcOrd="0" destOrd="0" presId="urn:microsoft.com/office/officeart/2005/8/layout/orgChart1"/>
    <dgm:cxn modelId="{5613BB8E-3DF3-48E3-BB3A-2F6DA912CB7F}" type="presParOf" srcId="{FC59F763-2149-46F3-B0DD-8950960B8AB4}" destId="{B6C05AE2-6154-4E94-99FA-195B61C92FF2}" srcOrd="1" destOrd="0" presId="urn:microsoft.com/office/officeart/2005/8/layout/orgChart1"/>
    <dgm:cxn modelId="{A7FCA8D3-B0D9-4708-A581-423A2809D008}" type="presParOf" srcId="{B6C05AE2-6154-4E94-99FA-195B61C92FF2}" destId="{F9B882CD-0311-479B-85AF-52A84A3EEA66}" srcOrd="0" destOrd="0" presId="urn:microsoft.com/office/officeart/2005/8/layout/orgChart1"/>
    <dgm:cxn modelId="{FE62F490-637E-4F08-88AD-EE53B24381B5}" type="presParOf" srcId="{F9B882CD-0311-479B-85AF-52A84A3EEA66}" destId="{9A7456FF-6004-4144-99E0-ADAD0ACF913F}" srcOrd="0" destOrd="0" presId="urn:microsoft.com/office/officeart/2005/8/layout/orgChart1"/>
    <dgm:cxn modelId="{DAA25DBC-14CF-4C48-B75D-DD31A48D5592}" type="presParOf" srcId="{F9B882CD-0311-479B-85AF-52A84A3EEA66}" destId="{A6E69DF0-9BE9-45A9-A169-FDFB26AE7185}" srcOrd="1" destOrd="0" presId="urn:microsoft.com/office/officeart/2005/8/layout/orgChart1"/>
    <dgm:cxn modelId="{7D190084-DCE5-440C-BD1B-9E4EF5F7E74E}" type="presParOf" srcId="{B6C05AE2-6154-4E94-99FA-195B61C92FF2}" destId="{DE55348E-3F22-4A3E-8028-99DDCF00FB84}" srcOrd="1" destOrd="0" presId="urn:microsoft.com/office/officeart/2005/8/layout/orgChart1"/>
    <dgm:cxn modelId="{2D8DC844-3D15-47DE-A551-E5830C6AF16C}" type="presParOf" srcId="{B6C05AE2-6154-4E94-99FA-195B61C92FF2}" destId="{115E67F8-38C1-4774-BE61-BF5E4BC5C670}" srcOrd="2" destOrd="0" presId="urn:microsoft.com/office/officeart/2005/8/layout/orgChart1"/>
    <dgm:cxn modelId="{DA98329F-85EF-4623-A50B-AAFF68627555}" type="presParOf" srcId="{FC59F763-2149-46F3-B0DD-8950960B8AB4}" destId="{3ED2A8B8-817B-495D-AC80-BD68010355FB}" srcOrd="2" destOrd="0" presId="urn:microsoft.com/office/officeart/2005/8/layout/orgChart1"/>
    <dgm:cxn modelId="{0E1C8EA2-325F-4A90-86B7-0AFC1D335078}" type="presParOf" srcId="{FC59F763-2149-46F3-B0DD-8950960B8AB4}" destId="{B2860FC9-2C99-4D9E-86CE-586A0C8E0F7E}" srcOrd="3" destOrd="0" presId="urn:microsoft.com/office/officeart/2005/8/layout/orgChart1"/>
    <dgm:cxn modelId="{5218BFD3-E3F1-4275-AC60-416FAECD5264}" type="presParOf" srcId="{B2860FC9-2C99-4D9E-86CE-586A0C8E0F7E}" destId="{BA14E37A-AAD8-4035-ADB8-76D96E5EA01A}" srcOrd="0" destOrd="0" presId="urn:microsoft.com/office/officeart/2005/8/layout/orgChart1"/>
    <dgm:cxn modelId="{69074799-FED1-459E-89BB-B20D5E382C84}" type="presParOf" srcId="{BA14E37A-AAD8-4035-ADB8-76D96E5EA01A}" destId="{48E0382B-0AF1-4828-9D9D-92010ADB69E1}" srcOrd="0" destOrd="0" presId="urn:microsoft.com/office/officeart/2005/8/layout/orgChart1"/>
    <dgm:cxn modelId="{4EA7196D-2D2F-4E62-9FB7-53BD181B7353}" type="presParOf" srcId="{BA14E37A-AAD8-4035-ADB8-76D96E5EA01A}" destId="{CFDBEE0D-7C44-46B2-9FEE-9C0034E10ECF}" srcOrd="1" destOrd="0" presId="urn:microsoft.com/office/officeart/2005/8/layout/orgChart1"/>
    <dgm:cxn modelId="{70065BDE-9F8D-479F-A5D7-D52938F2C434}" type="presParOf" srcId="{B2860FC9-2C99-4D9E-86CE-586A0C8E0F7E}" destId="{FC737CD2-6E3F-4E3B-9FC8-B592611B3B59}" srcOrd="1" destOrd="0" presId="urn:microsoft.com/office/officeart/2005/8/layout/orgChart1"/>
    <dgm:cxn modelId="{A9334E9F-362E-470F-A956-AE963B2991B6}" type="presParOf" srcId="{B2860FC9-2C99-4D9E-86CE-586A0C8E0F7E}" destId="{6AECFC6F-D8DE-44B5-B7CE-4A3940192AF6}" srcOrd="2" destOrd="0" presId="urn:microsoft.com/office/officeart/2005/8/layout/orgChart1"/>
    <dgm:cxn modelId="{1A133E2D-3088-4AC2-80B1-6702D49F6A0F}" type="presParOf" srcId="{B9E272A8-BE49-4EBB-B023-1F1A07DFEF62}" destId="{CF8F22B1-2137-4756-A7C2-4A3D836CC6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97CA2-DEBC-4BB8-9BFB-51A1C342884D}">
      <dsp:nvSpPr>
        <dsp:cNvPr id="0" name=""/>
        <dsp:cNvSpPr/>
      </dsp:nvSpPr>
      <dsp:spPr>
        <a:xfrm>
          <a:off x="1895382" y="1656511"/>
          <a:ext cx="1390834" cy="13908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Orange HRM</a:t>
          </a:r>
        </a:p>
      </dsp:txBody>
      <dsp:txXfrm>
        <a:off x="2099065" y="1860194"/>
        <a:ext cx="983468" cy="983468"/>
      </dsp:txXfrm>
    </dsp:sp>
    <dsp:sp modelId="{0C51FF8F-A9CB-487B-86A0-27CB0EDBE280}">
      <dsp:nvSpPr>
        <dsp:cNvPr id="0" name=""/>
        <dsp:cNvSpPr/>
      </dsp:nvSpPr>
      <dsp:spPr>
        <a:xfrm rot="12900000">
          <a:off x="1001352" y="1413769"/>
          <a:ext cx="1065336" cy="396387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4F6504-8F0A-479E-83A5-28AC18BFA650}">
      <dsp:nvSpPr>
        <dsp:cNvPr id="0" name=""/>
        <dsp:cNvSpPr/>
      </dsp:nvSpPr>
      <dsp:spPr>
        <a:xfrm>
          <a:off x="437037" y="777920"/>
          <a:ext cx="1321292" cy="10570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Open source</a:t>
          </a:r>
        </a:p>
      </dsp:txBody>
      <dsp:txXfrm>
        <a:off x="467996" y="808879"/>
        <a:ext cx="1259374" cy="995116"/>
      </dsp:txXfrm>
    </dsp:sp>
    <dsp:sp modelId="{03D2F191-1EA0-4079-824C-2423DBB5F6E4}">
      <dsp:nvSpPr>
        <dsp:cNvPr id="0" name=""/>
        <dsp:cNvSpPr/>
      </dsp:nvSpPr>
      <dsp:spPr>
        <a:xfrm rot="16200000">
          <a:off x="2058131" y="863645"/>
          <a:ext cx="1065336" cy="396387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49F616-B144-48A2-8EC9-846F0BB04B7B}">
      <dsp:nvSpPr>
        <dsp:cNvPr id="0" name=""/>
        <dsp:cNvSpPr/>
      </dsp:nvSpPr>
      <dsp:spPr>
        <a:xfrm>
          <a:off x="1930153" y="654"/>
          <a:ext cx="1321292" cy="1057034"/>
        </a:xfrm>
        <a:prstGeom prst="roundRect">
          <a:avLst>
            <a:gd name="adj" fmla="val 10000"/>
          </a:avLst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Professional</a:t>
          </a:r>
        </a:p>
      </dsp:txBody>
      <dsp:txXfrm>
        <a:off x="1961112" y="31613"/>
        <a:ext cx="1259374" cy="995116"/>
      </dsp:txXfrm>
    </dsp:sp>
    <dsp:sp modelId="{9C318067-197E-4F90-841F-05503C414692}">
      <dsp:nvSpPr>
        <dsp:cNvPr id="0" name=""/>
        <dsp:cNvSpPr/>
      </dsp:nvSpPr>
      <dsp:spPr>
        <a:xfrm rot="19500000">
          <a:off x="3114910" y="1413769"/>
          <a:ext cx="1065336" cy="396387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53F73D-347F-4739-A465-6F3287FA8D67}">
      <dsp:nvSpPr>
        <dsp:cNvPr id="0" name=""/>
        <dsp:cNvSpPr/>
      </dsp:nvSpPr>
      <dsp:spPr>
        <a:xfrm>
          <a:off x="3423269" y="777920"/>
          <a:ext cx="1321292" cy="1057034"/>
        </a:xfrm>
        <a:prstGeom prst="roundRect">
          <a:avLst>
            <a:gd name="adj" fmla="val 10000"/>
          </a:avLst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Enterprise</a:t>
          </a:r>
        </a:p>
      </dsp:txBody>
      <dsp:txXfrm>
        <a:off x="3454228" y="808879"/>
        <a:ext cx="1259374" cy="995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BE6CD-BEDA-438D-8CC4-D61F3D52EDB5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7A4B29-E765-4468-8009-A570B13264F7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FA8BDB-9B2E-41AA-BC07-53121EA028AC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43BD41-BB0C-41C1-B204-FFA75E56D901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6029A6-87CB-4A38-8411-6292B92CE5F3}">
      <dsp:nvSpPr>
        <dsp:cNvPr id="0" name=""/>
        <dsp:cNvSpPr/>
      </dsp:nvSpPr>
      <dsp:spPr>
        <a:xfrm>
          <a:off x="2328416" y="1312416"/>
          <a:ext cx="1439167" cy="14391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PIM</a:t>
          </a:r>
        </a:p>
      </dsp:txBody>
      <dsp:txXfrm>
        <a:off x="2539177" y="1523177"/>
        <a:ext cx="1017645" cy="1017645"/>
      </dsp:txXfrm>
    </dsp:sp>
    <dsp:sp modelId="{6F6F656F-F0DF-4AEF-BA0E-C4A6B0AF9BB9}">
      <dsp:nvSpPr>
        <dsp:cNvPr id="0" name=""/>
        <dsp:cNvSpPr/>
      </dsp:nvSpPr>
      <dsp:spPr>
        <a:xfrm>
          <a:off x="2544291" y="1843"/>
          <a:ext cx="1007417" cy="10074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Detail 1</a:t>
          </a:r>
        </a:p>
      </dsp:txBody>
      <dsp:txXfrm>
        <a:off x="2691824" y="149376"/>
        <a:ext cx="712351" cy="712351"/>
      </dsp:txXfrm>
    </dsp:sp>
    <dsp:sp modelId="{F5F2FD43-70EF-48D8-B306-B8A896726FEE}">
      <dsp:nvSpPr>
        <dsp:cNvPr id="0" name=""/>
        <dsp:cNvSpPr/>
      </dsp:nvSpPr>
      <dsp:spPr>
        <a:xfrm>
          <a:off x="4070738" y="1528291"/>
          <a:ext cx="1007417" cy="10074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Detail 2</a:t>
          </a:r>
        </a:p>
      </dsp:txBody>
      <dsp:txXfrm>
        <a:off x="4218271" y="1675824"/>
        <a:ext cx="712351" cy="712351"/>
      </dsp:txXfrm>
    </dsp:sp>
    <dsp:sp modelId="{CEB846FA-4C40-45DE-AC8F-307DE7A54BE7}">
      <dsp:nvSpPr>
        <dsp:cNvPr id="0" name=""/>
        <dsp:cNvSpPr/>
      </dsp:nvSpPr>
      <dsp:spPr>
        <a:xfrm>
          <a:off x="2544291" y="3054738"/>
          <a:ext cx="1007417" cy="10074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Detail 3</a:t>
          </a:r>
        </a:p>
      </dsp:txBody>
      <dsp:txXfrm>
        <a:off x="2691824" y="3202271"/>
        <a:ext cx="712351" cy="712351"/>
      </dsp:txXfrm>
    </dsp:sp>
    <dsp:sp modelId="{F09126D1-BA43-4F6D-A265-15E08153A47C}">
      <dsp:nvSpPr>
        <dsp:cNvPr id="0" name=""/>
        <dsp:cNvSpPr/>
      </dsp:nvSpPr>
      <dsp:spPr>
        <a:xfrm>
          <a:off x="1017843" y="1528291"/>
          <a:ext cx="1007417" cy="10074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Detail 4</a:t>
          </a:r>
        </a:p>
      </dsp:txBody>
      <dsp:txXfrm>
        <a:off x="1165376" y="1675824"/>
        <a:ext cx="712351" cy="712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2A8B8-817B-495D-AC80-BD68010355FB}">
      <dsp:nvSpPr>
        <dsp:cNvPr id="0" name=""/>
        <dsp:cNvSpPr/>
      </dsp:nvSpPr>
      <dsp:spPr>
        <a:xfrm>
          <a:off x="3430587" y="1039203"/>
          <a:ext cx="1256653" cy="436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096"/>
              </a:lnTo>
              <a:lnTo>
                <a:pt x="1256653" y="218096"/>
              </a:lnTo>
              <a:lnTo>
                <a:pt x="1256653" y="436193"/>
              </a:lnTo>
            </a:path>
          </a:pathLst>
        </a:custGeom>
        <a:noFill/>
        <a:ln w="1905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8D23F-C8CF-4EDB-93BE-E37B7FAF12A0}">
      <dsp:nvSpPr>
        <dsp:cNvPr id="0" name=""/>
        <dsp:cNvSpPr/>
      </dsp:nvSpPr>
      <dsp:spPr>
        <a:xfrm>
          <a:off x="2173933" y="1039203"/>
          <a:ext cx="1256653" cy="436193"/>
        </a:xfrm>
        <a:custGeom>
          <a:avLst/>
          <a:gdLst/>
          <a:ahLst/>
          <a:cxnLst/>
          <a:rect l="0" t="0" r="0" b="0"/>
          <a:pathLst>
            <a:path>
              <a:moveTo>
                <a:pt x="1256653" y="0"/>
              </a:moveTo>
              <a:lnTo>
                <a:pt x="1256653" y="218096"/>
              </a:lnTo>
              <a:lnTo>
                <a:pt x="0" y="218096"/>
              </a:lnTo>
              <a:lnTo>
                <a:pt x="0" y="436193"/>
              </a:lnTo>
            </a:path>
          </a:pathLst>
        </a:custGeom>
        <a:noFill/>
        <a:ln w="1905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9DC72-183B-41CC-8E8B-6B59920802CF}">
      <dsp:nvSpPr>
        <dsp:cNvPr id="0" name=""/>
        <dsp:cNvSpPr/>
      </dsp:nvSpPr>
      <dsp:spPr>
        <a:xfrm>
          <a:off x="2392030" y="646"/>
          <a:ext cx="2077113" cy="1038556"/>
        </a:xfrm>
        <a:prstGeom prst="rect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Details</a:t>
          </a:r>
        </a:p>
      </dsp:txBody>
      <dsp:txXfrm>
        <a:off x="2392030" y="646"/>
        <a:ext cx="2077113" cy="1038556"/>
      </dsp:txXfrm>
    </dsp:sp>
    <dsp:sp modelId="{9A7456FF-6004-4144-99E0-ADAD0ACF913F}">
      <dsp:nvSpPr>
        <dsp:cNvPr id="0" name=""/>
        <dsp:cNvSpPr/>
      </dsp:nvSpPr>
      <dsp:spPr>
        <a:xfrm>
          <a:off x="1135377" y="1475396"/>
          <a:ext cx="2077113" cy="103855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Manual entry</a:t>
          </a:r>
        </a:p>
      </dsp:txBody>
      <dsp:txXfrm>
        <a:off x="1135377" y="1475396"/>
        <a:ext cx="2077113" cy="1038556"/>
      </dsp:txXfrm>
    </dsp:sp>
    <dsp:sp modelId="{48E0382B-0AF1-4828-9D9D-92010ADB69E1}">
      <dsp:nvSpPr>
        <dsp:cNvPr id="0" name=""/>
        <dsp:cNvSpPr/>
      </dsp:nvSpPr>
      <dsp:spPr>
        <a:xfrm>
          <a:off x="3648684" y="1475396"/>
          <a:ext cx="2077113" cy="103855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Export a CSV</a:t>
          </a:r>
        </a:p>
      </dsp:txBody>
      <dsp:txXfrm>
        <a:off x="3648684" y="1475396"/>
        <a:ext cx="2077113" cy="1038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301F59D-023B-45A2-9EE7-D4165887DE51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59D-023B-45A2-9EE7-D4165887DE51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301F59D-023B-45A2-9EE7-D4165887DE51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59D-023B-45A2-9EE7-D4165887DE51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59D-023B-45A2-9EE7-D4165887DE51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01F59D-023B-45A2-9EE7-D4165887DE51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01F59D-023B-45A2-9EE7-D4165887DE51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59D-023B-45A2-9EE7-D4165887DE51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59D-023B-45A2-9EE7-D4165887DE51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59D-023B-45A2-9EE7-D4165887DE51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301F59D-023B-45A2-9EE7-D4165887DE51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01F59D-023B-45A2-9EE7-D4165887DE51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DF8EADC-6A68-4D79-AE7A-64DF043696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opensource.demo.orangehrm.com/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200400"/>
            <a:ext cx="7924800" cy="182880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personal identification module</a:t>
            </a:r>
          </a:p>
        </p:txBody>
      </p:sp>
      <p:pic>
        <p:nvPicPr>
          <p:cNvPr id="20482" name="Picture 2" descr="http://www.orangehrm.com/images/Main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667000"/>
            <a:ext cx="6316579" cy="1600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PIM feature(s):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/>
              <a:t>It is a centralized location where all personal details about a employee is stored.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371600" y="2590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PIM feature(s):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371600" y="2362200"/>
          <a:ext cx="7543800" cy="358140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754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r>
                        <a:rPr lang="en-US" dirty="0"/>
                        <a:t>Details can be stored in PIM ( Personal</a:t>
                      </a:r>
                      <a:r>
                        <a:rPr lang="en-US" baseline="0" dirty="0"/>
                        <a:t> Identification Module ) are like 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/>
                        <a:t>Employee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/>
                        <a:t>Employee personal</a:t>
                      </a:r>
                      <a:r>
                        <a:rPr lang="en-US" baseline="0" dirty="0"/>
                        <a:t> details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/>
                        <a:t>Employee educational</a:t>
                      </a:r>
                      <a:r>
                        <a:rPr lang="en-US" baseline="0" dirty="0"/>
                        <a:t> qualifications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/>
                        <a:t>Employee work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/>
                        <a:t>Employee pay grade and his/her</a:t>
                      </a:r>
                      <a:r>
                        <a:rPr lang="en-US" baseline="0" dirty="0"/>
                        <a:t> salary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  <a:r>
                        <a:rPr lang="en-US" baseline="0" dirty="0"/>
                        <a:t> dependent details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/>
                        <a:t>Employee passport/visa</a:t>
                      </a:r>
                      <a:r>
                        <a:rPr lang="en-US" baseline="0" dirty="0"/>
                        <a:t> details and etc.,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PIM feature(s):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3000" y="3581400"/>
          <a:ext cx="6861175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828800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Information captured in this module should be utilized by all the other modules, thus eliminating data redundancy.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The information can be saved in PIM via two methods i.e. either uploading a CSV file or typing and saving the info manually in software.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Adding a new employee 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09800"/>
            <a:ext cx="833437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Adding / Updating personal details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7698618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Adding / Updating contact details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09800"/>
            <a:ext cx="6553200" cy="428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Adding / Updating Tax exemption details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133600"/>
            <a:ext cx="7086600" cy="438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Assigning memberships and Attachments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8458200" cy="360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Screenshot(s):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3200" b="0" dirty="0" err="1"/>
              <a:t>OrangeHRM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0" dirty="0"/>
              <a:t>Corporate Directory</a:t>
            </a:r>
            <a:endParaRPr lang="en-US" sz="3200" dirty="0"/>
          </a:p>
        </p:txBody>
      </p:sp>
      <p:sp>
        <p:nvSpPr>
          <p:cNvPr id="1028" name="AutoShape 4" descr="   OrangeHRM- screenshot 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3.ggpht.com/XWC03dyg9b_7eHo-3bp_8E2qVaCyexFf4Lf87StQpcHGK8Pjug8utZtaPhVn5Qop25k9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5431" y="2438400"/>
            <a:ext cx="2014538" cy="3581400"/>
          </a:xfrm>
          <a:prstGeom prst="rect">
            <a:avLst/>
          </a:prstGeom>
          <a:noFill/>
        </p:spPr>
      </p:pic>
      <p:pic>
        <p:nvPicPr>
          <p:cNvPr id="1036" name="Picture 12" descr="https://lh3.googleusercontent.com/-NVMt7a1f-Xl2ZrlO4HM5h9HkrM4fURAVxKGbkQ55w7Qh0WoB3wMn_JqgqOK1bbRTA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36431" y="2438400"/>
            <a:ext cx="2014538" cy="35814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Orange HRM has been researching and working on a way to produce a cost effective system to re-engineer a corporate HR process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Orange HRM intro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What and Why</a:t>
            </a:r>
          </a:p>
          <a:p>
            <a:r>
              <a:rPr lang="en-US" dirty="0"/>
              <a:t>Modules of Orange HRM</a:t>
            </a:r>
          </a:p>
          <a:p>
            <a:r>
              <a:rPr lang="en-US" dirty="0"/>
              <a:t>PIM module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PIM intro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Features of PIM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Few screenshots of Orange HRM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Give a try in the side given link to test the 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0" y="1752600"/>
            <a:ext cx="6629400" cy="4419600"/>
          </a:xfrm>
        </p:spPr>
        <p:txBody>
          <a:bodyPr/>
          <a:lstStyle/>
          <a:p>
            <a:r>
              <a:rPr lang="en-US" dirty="0"/>
              <a:t>When you need to rapidly on-board a full-service HR environment, Orange HRM meets your business and budget requirements. </a:t>
            </a:r>
            <a:endParaRPr lang="en-US" dirty="0">
              <a:hlinkClick r:id="rId2" tooltip="Click here to visit the website"/>
            </a:endParaRPr>
          </a:p>
          <a:p>
            <a:endParaRPr lang="en-US" dirty="0">
              <a:hlinkClick r:id="rId2" tooltip="Click here to visit the website"/>
            </a:endParaRPr>
          </a:p>
          <a:p>
            <a:r>
              <a:rPr lang="en-US" dirty="0">
                <a:hlinkClick r:id="rId2" tooltip="Click here to visit the website"/>
              </a:rPr>
              <a:t>http://opensource.demo.orangehrm.com/</a:t>
            </a:r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76200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HR management system that offers a wealth of modules to suit the needs of your business.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11" name="Diagram 10"/>
          <p:cNvGraphicFramePr/>
          <p:nvPr/>
        </p:nvGraphicFramePr>
        <p:xfrm>
          <a:off x="2286000" y="3657600"/>
          <a:ext cx="51816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Orange HRM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Orange HRM Open Source is a free HR management system 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Feature-rich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Intuitive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Free documentation and access to a broad community of users.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Orange HRM professional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Orange HRM Professional is a module-based.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Full-service HR solution for small- to medium- sized businesses operating in a single country. 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/>
              <a:t>OrangeHRM</a:t>
            </a:r>
            <a:r>
              <a:rPr lang="en-US" dirty="0"/>
              <a:t> Professional offers superior management and cost efficiencies across the board.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Orange HRM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Enterprise edition is a robust and scalable system with configurable workflows.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 Custom reports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Advanced rule-based engines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Superb customer support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33600" y="2743200"/>
            <a:ext cx="6705600" cy="3733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System Administration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Personnel Information Management (PIM)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Leave /Time off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 &amp; Attendance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Recruitment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Employee Self Service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of Orange HRM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304800" y="2819400"/>
            <a:ext cx="1676400" cy="3657600"/>
          </a:xfrm>
          <a:prstGeom prst="flowChartMagneticDisk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-902614" y="4255414"/>
            <a:ext cx="4038602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DASHBOARD</a:t>
            </a:r>
            <a:endParaRPr lang="en-US" sz="5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Identification Module</a:t>
            </a:r>
          </a:p>
        </p:txBody>
      </p:sp>
      <p:pic>
        <p:nvPicPr>
          <p:cNvPr id="1026" name="Picture 2" descr="http://www.orangehrm.com/images/PimS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667000"/>
            <a:ext cx="5745092" cy="360374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PIM – Personal Identification 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Personal information management (PIM) is a basic function of any HR department.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PIM module should provide all relevant employee related information and should be available to the admin with full access/control. 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163</TotalTime>
  <Words>469</Words>
  <Application>Microsoft Office PowerPoint</Application>
  <PresentationFormat>On-screen Show (4:3)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Courier New</vt:lpstr>
      <vt:lpstr>Tw Cen MT</vt:lpstr>
      <vt:lpstr>Wingdings</vt:lpstr>
      <vt:lpstr>Wingdings 2</vt:lpstr>
      <vt:lpstr>Median</vt:lpstr>
      <vt:lpstr>  personal identification module</vt:lpstr>
      <vt:lpstr>Contents</vt:lpstr>
      <vt:lpstr>Introduction</vt:lpstr>
      <vt:lpstr>Open source Orange HRM</vt:lpstr>
      <vt:lpstr>Orange HRM professional</vt:lpstr>
      <vt:lpstr>Orange HRM Enterprise</vt:lpstr>
      <vt:lpstr>Modules of Orange HRM</vt:lpstr>
      <vt:lpstr>Personal Identification Module</vt:lpstr>
      <vt:lpstr>PIM – Personal Identification Module</vt:lpstr>
      <vt:lpstr>PIM feature(s):</vt:lpstr>
      <vt:lpstr>PIM feature(s):</vt:lpstr>
      <vt:lpstr>PIM feature(s):</vt:lpstr>
      <vt:lpstr>Screenshot(s):</vt:lpstr>
      <vt:lpstr>Screenshot(s):</vt:lpstr>
      <vt:lpstr>Screenshot(s):</vt:lpstr>
      <vt:lpstr>Screenshot(s):</vt:lpstr>
      <vt:lpstr>Screenshot(s):</vt:lpstr>
      <vt:lpstr>Screenshot(s):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h</dc:title>
  <dc:creator>Xtreme</dc:creator>
  <cp:lastModifiedBy>Gnaneshwari Mahimaluru</cp:lastModifiedBy>
  <cp:revision>20</cp:revision>
  <dcterms:created xsi:type="dcterms:W3CDTF">2015-11-20T17:00:06Z</dcterms:created>
  <dcterms:modified xsi:type="dcterms:W3CDTF">2025-02-23T18:36:37Z</dcterms:modified>
</cp:coreProperties>
</file>