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66" r:id="rId3"/>
    <p:sldId id="268" r:id="rId4"/>
    <p:sldId id="269" r:id="rId5"/>
    <p:sldId id="271" r:id="rId6"/>
    <p:sldId id="272" r:id="rId7"/>
    <p:sldId id="273" r:id="rId8"/>
    <p:sldId id="274"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044" autoAdjust="0"/>
    <p:restoredTop sz="94660"/>
  </p:normalViewPr>
  <p:slideViewPr>
    <p:cSldViewPr snapToGrid="0">
      <p:cViewPr varScale="1">
        <p:scale>
          <a:sx n="69" d="100"/>
          <a:sy n="69" d="100"/>
        </p:scale>
        <p:origin x="102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B43E9-A06D-2A19-057D-2D3F6D1E89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F07815B-3F4D-95E1-0439-C5072321F0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BEAA5F2-733B-8A98-AED6-CC02D22CC6F1}"/>
              </a:ext>
            </a:extLst>
          </p:cNvPr>
          <p:cNvSpPr>
            <a:spLocks noGrp="1"/>
          </p:cNvSpPr>
          <p:nvPr>
            <p:ph type="dt" sz="half" idx="10"/>
          </p:nvPr>
        </p:nvSpPr>
        <p:spPr/>
        <p:txBody>
          <a:bodyPr/>
          <a:lstStyle/>
          <a:p>
            <a:fld id="{9B1E86AC-8ACE-4E11-86DE-4AFECB6A8E52}" type="datetimeFigureOut">
              <a:rPr lang="en-IN" smtClean="0"/>
              <a:t>30-11-2022</a:t>
            </a:fld>
            <a:endParaRPr lang="en-IN"/>
          </a:p>
        </p:txBody>
      </p:sp>
      <p:sp>
        <p:nvSpPr>
          <p:cNvPr id="5" name="Footer Placeholder 4">
            <a:extLst>
              <a:ext uri="{FF2B5EF4-FFF2-40B4-BE49-F238E27FC236}">
                <a16:creationId xmlns:a16="http://schemas.microsoft.com/office/drawing/2014/main" id="{A88565F8-C02F-FCA5-8C56-05F91E560F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2CD480-20EF-ACA3-6502-411C76DCED4C}"/>
              </a:ext>
            </a:extLst>
          </p:cNvPr>
          <p:cNvSpPr>
            <a:spLocks noGrp="1"/>
          </p:cNvSpPr>
          <p:nvPr>
            <p:ph type="sldNum" sz="quarter" idx="12"/>
          </p:nvPr>
        </p:nvSpPr>
        <p:spPr/>
        <p:txBody>
          <a:bodyPr/>
          <a:lstStyle/>
          <a:p>
            <a:fld id="{7237BB45-AD4C-4842-B8F3-8F1670FEC9F2}" type="slidenum">
              <a:rPr lang="en-IN" smtClean="0"/>
              <a:t>‹#›</a:t>
            </a:fld>
            <a:endParaRPr lang="en-IN"/>
          </a:p>
        </p:txBody>
      </p:sp>
    </p:spTree>
    <p:extLst>
      <p:ext uri="{BB962C8B-B14F-4D97-AF65-F5344CB8AC3E}">
        <p14:creationId xmlns:p14="http://schemas.microsoft.com/office/powerpoint/2010/main" val="418667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4D2B9-D8EF-4BC4-84F3-7C5AE32A300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5ABA5F-4AE8-592C-F5CC-4A395D6E11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2D8A41-B23E-600B-73DE-7B54FDC81909}"/>
              </a:ext>
            </a:extLst>
          </p:cNvPr>
          <p:cNvSpPr>
            <a:spLocks noGrp="1"/>
          </p:cNvSpPr>
          <p:nvPr>
            <p:ph type="dt" sz="half" idx="10"/>
          </p:nvPr>
        </p:nvSpPr>
        <p:spPr/>
        <p:txBody>
          <a:bodyPr/>
          <a:lstStyle/>
          <a:p>
            <a:fld id="{9B1E86AC-8ACE-4E11-86DE-4AFECB6A8E52}" type="datetimeFigureOut">
              <a:rPr lang="en-IN" smtClean="0"/>
              <a:t>30-11-2022</a:t>
            </a:fld>
            <a:endParaRPr lang="en-IN"/>
          </a:p>
        </p:txBody>
      </p:sp>
      <p:sp>
        <p:nvSpPr>
          <p:cNvPr id="5" name="Footer Placeholder 4">
            <a:extLst>
              <a:ext uri="{FF2B5EF4-FFF2-40B4-BE49-F238E27FC236}">
                <a16:creationId xmlns:a16="http://schemas.microsoft.com/office/drawing/2014/main" id="{7CF39B7D-8FB7-30DD-F001-D7851AF5E8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2B1630-BF9D-B817-7774-AD06648C01AA}"/>
              </a:ext>
            </a:extLst>
          </p:cNvPr>
          <p:cNvSpPr>
            <a:spLocks noGrp="1"/>
          </p:cNvSpPr>
          <p:nvPr>
            <p:ph type="sldNum" sz="quarter" idx="12"/>
          </p:nvPr>
        </p:nvSpPr>
        <p:spPr/>
        <p:txBody>
          <a:bodyPr/>
          <a:lstStyle/>
          <a:p>
            <a:fld id="{7237BB45-AD4C-4842-B8F3-8F1670FEC9F2}" type="slidenum">
              <a:rPr lang="en-IN" smtClean="0"/>
              <a:t>‹#›</a:t>
            </a:fld>
            <a:endParaRPr lang="en-IN"/>
          </a:p>
        </p:txBody>
      </p:sp>
    </p:spTree>
    <p:extLst>
      <p:ext uri="{BB962C8B-B14F-4D97-AF65-F5344CB8AC3E}">
        <p14:creationId xmlns:p14="http://schemas.microsoft.com/office/powerpoint/2010/main" val="2976578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EEE823-B15E-AE91-9758-6A5515CCC2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8084BFB-5635-2044-4B38-D21ED4B419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564052-9797-4B95-CA72-3ED7291F2285}"/>
              </a:ext>
            </a:extLst>
          </p:cNvPr>
          <p:cNvSpPr>
            <a:spLocks noGrp="1"/>
          </p:cNvSpPr>
          <p:nvPr>
            <p:ph type="dt" sz="half" idx="10"/>
          </p:nvPr>
        </p:nvSpPr>
        <p:spPr/>
        <p:txBody>
          <a:bodyPr/>
          <a:lstStyle/>
          <a:p>
            <a:fld id="{9B1E86AC-8ACE-4E11-86DE-4AFECB6A8E52}" type="datetimeFigureOut">
              <a:rPr lang="en-IN" smtClean="0"/>
              <a:t>30-11-2022</a:t>
            </a:fld>
            <a:endParaRPr lang="en-IN"/>
          </a:p>
        </p:txBody>
      </p:sp>
      <p:sp>
        <p:nvSpPr>
          <p:cNvPr id="5" name="Footer Placeholder 4">
            <a:extLst>
              <a:ext uri="{FF2B5EF4-FFF2-40B4-BE49-F238E27FC236}">
                <a16:creationId xmlns:a16="http://schemas.microsoft.com/office/drawing/2014/main" id="{F2DF0B74-5206-9FDE-90E7-5DA0152FB2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5051F7-A524-8C15-2C01-5C04AF4B28E8}"/>
              </a:ext>
            </a:extLst>
          </p:cNvPr>
          <p:cNvSpPr>
            <a:spLocks noGrp="1"/>
          </p:cNvSpPr>
          <p:nvPr>
            <p:ph type="sldNum" sz="quarter" idx="12"/>
          </p:nvPr>
        </p:nvSpPr>
        <p:spPr/>
        <p:txBody>
          <a:bodyPr/>
          <a:lstStyle/>
          <a:p>
            <a:fld id="{7237BB45-AD4C-4842-B8F3-8F1670FEC9F2}" type="slidenum">
              <a:rPr lang="en-IN" smtClean="0"/>
              <a:t>‹#›</a:t>
            </a:fld>
            <a:endParaRPr lang="en-IN"/>
          </a:p>
        </p:txBody>
      </p:sp>
    </p:spTree>
    <p:extLst>
      <p:ext uri="{BB962C8B-B14F-4D97-AF65-F5344CB8AC3E}">
        <p14:creationId xmlns:p14="http://schemas.microsoft.com/office/powerpoint/2010/main" val="4231956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E6323-1C8B-BC09-06F0-87847131A9D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E010DE8-344E-7479-36D2-8E31487C8C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8BCCFB-4A66-D0F3-A546-5D8503EF7596}"/>
              </a:ext>
            </a:extLst>
          </p:cNvPr>
          <p:cNvSpPr>
            <a:spLocks noGrp="1"/>
          </p:cNvSpPr>
          <p:nvPr>
            <p:ph type="dt" sz="half" idx="10"/>
          </p:nvPr>
        </p:nvSpPr>
        <p:spPr/>
        <p:txBody>
          <a:bodyPr/>
          <a:lstStyle/>
          <a:p>
            <a:fld id="{9B1E86AC-8ACE-4E11-86DE-4AFECB6A8E52}" type="datetimeFigureOut">
              <a:rPr lang="en-IN" smtClean="0"/>
              <a:t>30-11-2022</a:t>
            </a:fld>
            <a:endParaRPr lang="en-IN"/>
          </a:p>
        </p:txBody>
      </p:sp>
      <p:sp>
        <p:nvSpPr>
          <p:cNvPr id="5" name="Footer Placeholder 4">
            <a:extLst>
              <a:ext uri="{FF2B5EF4-FFF2-40B4-BE49-F238E27FC236}">
                <a16:creationId xmlns:a16="http://schemas.microsoft.com/office/drawing/2014/main" id="{37CF7453-ECB7-E209-EDC7-5FF341CAF5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C90CF7-0F30-D42B-DAD8-F6A39DAB705A}"/>
              </a:ext>
            </a:extLst>
          </p:cNvPr>
          <p:cNvSpPr>
            <a:spLocks noGrp="1"/>
          </p:cNvSpPr>
          <p:nvPr>
            <p:ph type="sldNum" sz="quarter" idx="12"/>
          </p:nvPr>
        </p:nvSpPr>
        <p:spPr/>
        <p:txBody>
          <a:bodyPr/>
          <a:lstStyle/>
          <a:p>
            <a:fld id="{7237BB45-AD4C-4842-B8F3-8F1670FEC9F2}" type="slidenum">
              <a:rPr lang="en-IN" smtClean="0"/>
              <a:t>‹#›</a:t>
            </a:fld>
            <a:endParaRPr lang="en-IN"/>
          </a:p>
        </p:txBody>
      </p:sp>
    </p:spTree>
    <p:extLst>
      <p:ext uri="{BB962C8B-B14F-4D97-AF65-F5344CB8AC3E}">
        <p14:creationId xmlns:p14="http://schemas.microsoft.com/office/powerpoint/2010/main" val="3351286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95555-7847-C8A6-D481-DBA365655B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EC4B791-99C3-9893-FBCA-2EF50A2114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8223E8-57E8-37C1-12D2-2340261FBB3E}"/>
              </a:ext>
            </a:extLst>
          </p:cNvPr>
          <p:cNvSpPr>
            <a:spLocks noGrp="1"/>
          </p:cNvSpPr>
          <p:nvPr>
            <p:ph type="dt" sz="half" idx="10"/>
          </p:nvPr>
        </p:nvSpPr>
        <p:spPr/>
        <p:txBody>
          <a:bodyPr/>
          <a:lstStyle/>
          <a:p>
            <a:fld id="{9B1E86AC-8ACE-4E11-86DE-4AFECB6A8E52}" type="datetimeFigureOut">
              <a:rPr lang="en-IN" smtClean="0"/>
              <a:t>30-11-2022</a:t>
            </a:fld>
            <a:endParaRPr lang="en-IN"/>
          </a:p>
        </p:txBody>
      </p:sp>
      <p:sp>
        <p:nvSpPr>
          <p:cNvPr id="5" name="Footer Placeholder 4">
            <a:extLst>
              <a:ext uri="{FF2B5EF4-FFF2-40B4-BE49-F238E27FC236}">
                <a16:creationId xmlns:a16="http://schemas.microsoft.com/office/drawing/2014/main" id="{36D96FDC-8931-BFD4-6A72-3C533EC6D4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B80E46-3B4B-33E3-5D13-0FA372956CA9}"/>
              </a:ext>
            </a:extLst>
          </p:cNvPr>
          <p:cNvSpPr>
            <a:spLocks noGrp="1"/>
          </p:cNvSpPr>
          <p:nvPr>
            <p:ph type="sldNum" sz="quarter" idx="12"/>
          </p:nvPr>
        </p:nvSpPr>
        <p:spPr/>
        <p:txBody>
          <a:bodyPr/>
          <a:lstStyle/>
          <a:p>
            <a:fld id="{7237BB45-AD4C-4842-B8F3-8F1670FEC9F2}" type="slidenum">
              <a:rPr lang="en-IN" smtClean="0"/>
              <a:t>‹#›</a:t>
            </a:fld>
            <a:endParaRPr lang="en-IN"/>
          </a:p>
        </p:txBody>
      </p:sp>
    </p:spTree>
    <p:extLst>
      <p:ext uri="{BB962C8B-B14F-4D97-AF65-F5344CB8AC3E}">
        <p14:creationId xmlns:p14="http://schemas.microsoft.com/office/powerpoint/2010/main" val="2061697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F6DB1-9B4C-EF12-AA63-4D9D137B3D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66AF872-D116-1AE3-AFA5-3215BD2158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6DBF720-1F6B-11F6-0622-EC98ABFFDF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97E554C-3B79-2796-C3C3-163CD85FB7B3}"/>
              </a:ext>
            </a:extLst>
          </p:cNvPr>
          <p:cNvSpPr>
            <a:spLocks noGrp="1"/>
          </p:cNvSpPr>
          <p:nvPr>
            <p:ph type="dt" sz="half" idx="10"/>
          </p:nvPr>
        </p:nvSpPr>
        <p:spPr/>
        <p:txBody>
          <a:bodyPr/>
          <a:lstStyle/>
          <a:p>
            <a:fld id="{9B1E86AC-8ACE-4E11-86DE-4AFECB6A8E52}" type="datetimeFigureOut">
              <a:rPr lang="en-IN" smtClean="0"/>
              <a:t>30-11-2022</a:t>
            </a:fld>
            <a:endParaRPr lang="en-IN"/>
          </a:p>
        </p:txBody>
      </p:sp>
      <p:sp>
        <p:nvSpPr>
          <p:cNvPr id="6" name="Footer Placeholder 5">
            <a:extLst>
              <a:ext uri="{FF2B5EF4-FFF2-40B4-BE49-F238E27FC236}">
                <a16:creationId xmlns:a16="http://schemas.microsoft.com/office/drawing/2014/main" id="{55EE23C9-FC12-1E2E-E6C5-098E728DE39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85557D6-9241-190D-C0EB-71063839FAD4}"/>
              </a:ext>
            </a:extLst>
          </p:cNvPr>
          <p:cNvSpPr>
            <a:spLocks noGrp="1"/>
          </p:cNvSpPr>
          <p:nvPr>
            <p:ph type="sldNum" sz="quarter" idx="12"/>
          </p:nvPr>
        </p:nvSpPr>
        <p:spPr/>
        <p:txBody>
          <a:bodyPr/>
          <a:lstStyle/>
          <a:p>
            <a:fld id="{7237BB45-AD4C-4842-B8F3-8F1670FEC9F2}" type="slidenum">
              <a:rPr lang="en-IN" smtClean="0"/>
              <a:t>‹#›</a:t>
            </a:fld>
            <a:endParaRPr lang="en-IN"/>
          </a:p>
        </p:txBody>
      </p:sp>
    </p:spTree>
    <p:extLst>
      <p:ext uri="{BB962C8B-B14F-4D97-AF65-F5344CB8AC3E}">
        <p14:creationId xmlns:p14="http://schemas.microsoft.com/office/powerpoint/2010/main" val="1521290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7820-66C8-0A83-1560-3607011EC3B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FC40575-C15C-7438-F405-0063A8D124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1DE10C-7633-2CA6-ED9C-611B6FA4B4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9B8E909-C8E2-F17D-74CE-B3D3728E55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84A4E8-BC28-2070-CAD4-4896C4F964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6958C6B-5E83-1014-598C-25ED5904FFCA}"/>
              </a:ext>
            </a:extLst>
          </p:cNvPr>
          <p:cNvSpPr>
            <a:spLocks noGrp="1"/>
          </p:cNvSpPr>
          <p:nvPr>
            <p:ph type="dt" sz="half" idx="10"/>
          </p:nvPr>
        </p:nvSpPr>
        <p:spPr/>
        <p:txBody>
          <a:bodyPr/>
          <a:lstStyle/>
          <a:p>
            <a:fld id="{9B1E86AC-8ACE-4E11-86DE-4AFECB6A8E52}" type="datetimeFigureOut">
              <a:rPr lang="en-IN" smtClean="0"/>
              <a:t>30-11-2022</a:t>
            </a:fld>
            <a:endParaRPr lang="en-IN"/>
          </a:p>
        </p:txBody>
      </p:sp>
      <p:sp>
        <p:nvSpPr>
          <p:cNvPr id="8" name="Footer Placeholder 7">
            <a:extLst>
              <a:ext uri="{FF2B5EF4-FFF2-40B4-BE49-F238E27FC236}">
                <a16:creationId xmlns:a16="http://schemas.microsoft.com/office/drawing/2014/main" id="{E5A43757-81E4-154C-9CA9-12E4361FB9C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812E518-39FB-154D-F298-02316F1815E3}"/>
              </a:ext>
            </a:extLst>
          </p:cNvPr>
          <p:cNvSpPr>
            <a:spLocks noGrp="1"/>
          </p:cNvSpPr>
          <p:nvPr>
            <p:ph type="sldNum" sz="quarter" idx="12"/>
          </p:nvPr>
        </p:nvSpPr>
        <p:spPr/>
        <p:txBody>
          <a:bodyPr/>
          <a:lstStyle/>
          <a:p>
            <a:fld id="{7237BB45-AD4C-4842-B8F3-8F1670FEC9F2}" type="slidenum">
              <a:rPr lang="en-IN" smtClean="0"/>
              <a:t>‹#›</a:t>
            </a:fld>
            <a:endParaRPr lang="en-IN"/>
          </a:p>
        </p:txBody>
      </p:sp>
    </p:spTree>
    <p:extLst>
      <p:ext uri="{BB962C8B-B14F-4D97-AF65-F5344CB8AC3E}">
        <p14:creationId xmlns:p14="http://schemas.microsoft.com/office/powerpoint/2010/main" val="503397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3A58B-B2F3-3419-D50F-905FBDCBF94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B5556A2-5B23-10A5-3F50-7CAFECFED8ED}"/>
              </a:ext>
            </a:extLst>
          </p:cNvPr>
          <p:cNvSpPr>
            <a:spLocks noGrp="1"/>
          </p:cNvSpPr>
          <p:nvPr>
            <p:ph type="dt" sz="half" idx="10"/>
          </p:nvPr>
        </p:nvSpPr>
        <p:spPr/>
        <p:txBody>
          <a:bodyPr/>
          <a:lstStyle/>
          <a:p>
            <a:fld id="{9B1E86AC-8ACE-4E11-86DE-4AFECB6A8E52}" type="datetimeFigureOut">
              <a:rPr lang="en-IN" smtClean="0"/>
              <a:t>30-11-2022</a:t>
            </a:fld>
            <a:endParaRPr lang="en-IN"/>
          </a:p>
        </p:txBody>
      </p:sp>
      <p:sp>
        <p:nvSpPr>
          <p:cNvPr id="4" name="Footer Placeholder 3">
            <a:extLst>
              <a:ext uri="{FF2B5EF4-FFF2-40B4-BE49-F238E27FC236}">
                <a16:creationId xmlns:a16="http://schemas.microsoft.com/office/drawing/2014/main" id="{F0E76995-7DD1-6F1B-FC1C-5969AAA0A1D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321E3EC-BB05-9D77-BD2C-B57875F3FBE8}"/>
              </a:ext>
            </a:extLst>
          </p:cNvPr>
          <p:cNvSpPr>
            <a:spLocks noGrp="1"/>
          </p:cNvSpPr>
          <p:nvPr>
            <p:ph type="sldNum" sz="quarter" idx="12"/>
          </p:nvPr>
        </p:nvSpPr>
        <p:spPr/>
        <p:txBody>
          <a:bodyPr/>
          <a:lstStyle/>
          <a:p>
            <a:fld id="{7237BB45-AD4C-4842-B8F3-8F1670FEC9F2}" type="slidenum">
              <a:rPr lang="en-IN" smtClean="0"/>
              <a:t>‹#›</a:t>
            </a:fld>
            <a:endParaRPr lang="en-IN"/>
          </a:p>
        </p:txBody>
      </p:sp>
    </p:spTree>
    <p:extLst>
      <p:ext uri="{BB962C8B-B14F-4D97-AF65-F5344CB8AC3E}">
        <p14:creationId xmlns:p14="http://schemas.microsoft.com/office/powerpoint/2010/main" val="320698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92F220-0920-9A7D-F1AA-2A1A4F731136}"/>
              </a:ext>
            </a:extLst>
          </p:cNvPr>
          <p:cNvSpPr>
            <a:spLocks noGrp="1"/>
          </p:cNvSpPr>
          <p:nvPr>
            <p:ph type="dt" sz="half" idx="10"/>
          </p:nvPr>
        </p:nvSpPr>
        <p:spPr/>
        <p:txBody>
          <a:bodyPr/>
          <a:lstStyle/>
          <a:p>
            <a:fld id="{9B1E86AC-8ACE-4E11-86DE-4AFECB6A8E52}" type="datetimeFigureOut">
              <a:rPr lang="en-IN" smtClean="0"/>
              <a:t>30-11-2022</a:t>
            </a:fld>
            <a:endParaRPr lang="en-IN"/>
          </a:p>
        </p:txBody>
      </p:sp>
      <p:sp>
        <p:nvSpPr>
          <p:cNvPr id="3" name="Footer Placeholder 2">
            <a:extLst>
              <a:ext uri="{FF2B5EF4-FFF2-40B4-BE49-F238E27FC236}">
                <a16:creationId xmlns:a16="http://schemas.microsoft.com/office/drawing/2014/main" id="{0BE31DD4-8452-6BA8-0F29-6CE327D09BA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A582AB6-1B39-8FB2-7207-D3E4EAB9BA51}"/>
              </a:ext>
            </a:extLst>
          </p:cNvPr>
          <p:cNvSpPr>
            <a:spLocks noGrp="1"/>
          </p:cNvSpPr>
          <p:nvPr>
            <p:ph type="sldNum" sz="quarter" idx="12"/>
          </p:nvPr>
        </p:nvSpPr>
        <p:spPr/>
        <p:txBody>
          <a:bodyPr/>
          <a:lstStyle/>
          <a:p>
            <a:fld id="{7237BB45-AD4C-4842-B8F3-8F1670FEC9F2}" type="slidenum">
              <a:rPr lang="en-IN" smtClean="0"/>
              <a:t>‹#›</a:t>
            </a:fld>
            <a:endParaRPr lang="en-IN"/>
          </a:p>
        </p:txBody>
      </p:sp>
    </p:spTree>
    <p:extLst>
      <p:ext uri="{BB962C8B-B14F-4D97-AF65-F5344CB8AC3E}">
        <p14:creationId xmlns:p14="http://schemas.microsoft.com/office/powerpoint/2010/main" val="3594221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7AF01-5795-C4A0-2D09-66AF7AC9CC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5A6BCD1-5E09-AF1C-3F77-1E63D57B5E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452CA62-3820-C1CB-6F9A-42F7A5D3B2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3F8EAC-E794-79E7-02CE-E59A221D7E97}"/>
              </a:ext>
            </a:extLst>
          </p:cNvPr>
          <p:cNvSpPr>
            <a:spLocks noGrp="1"/>
          </p:cNvSpPr>
          <p:nvPr>
            <p:ph type="dt" sz="half" idx="10"/>
          </p:nvPr>
        </p:nvSpPr>
        <p:spPr/>
        <p:txBody>
          <a:bodyPr/>
          <a:lstStyle/>
          <a:p>
            <a:fld id="{9B1E86AC-8ACE-4E11-86DE-4AFECB6A8E52}" type="datetimeFigureOut">
              <a:rPr lang="en-IN" smtClean="0"/>
              <a:t>30-11-2022</a:t>
            </a:fld>
            <a:endParaRPr lang="en-IN"/>
          </a:p>
        </p:txBody>
      </p:sp>
      <p:sp>
        <p:nvSpPr>
          <p:cNvPr id="6" name="Footer Placeholder 5">
            <a:extLst>
              <a:ext uri="{FF2B5EF4-FFF2-40B4-BE49-F238E27FC236}">
                <a16:creationId xmlns:a16="http://schemas.microsoft.com/office/drawing/2014/main" id="{22762262-8F24-4657-2692-DCC3060E72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102BA1-53C2-F7CE-F6D0-72EEC423EEA6}"/>
              </a:ext>
            </a:extLst>
          </p:cNvPr>
          <p:cNvSpPr>
            <a:spLocks noGrp="1"/>
          </p:cNvSpPr>
          <p:nvPr>
            <p:ph type="sldNum" sz="quarter" idx="12"/>
          </p:nvPr>
        </p:nvSpPr>
        <p:spPr/>
        <p:txBody>
          <a:bodyPr/>
          <a:lstStyle/>
          <a:p>
            <a:fld id="{7237BB45-AD4C-4842-B8F3-8F1670FEC9F2}" type="slidenum">
              <a:rPr lang="en-IN" smtClean="0"/>
              <a:t>‹#›</a:t>
            </a:fld>
            <a:endParaRPr lang="en-IN"/>
          </a:p>
        </p:txBody>
      </p:sp>
    </p:spTree>
    <p:extLst>
      <p:ext uri="{BB962C8B-B14F-4D97-AF65-F5344CB8AC3E}">
        <p14:creationId xmlns:p14="http://schemas.microsoft.com/office/powerpoint/2010/main" val="4057689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280F3-6297-4BED-9A22-D8E5E7537B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8561CDB-8280-AC2F-5758-A16C3C3808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AE1BFBD-83E1-D07C-5FAE-8952B53781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7CCD4D-E917-2E39-8C7A-AAB37DC66700}"/>
              </a:ext>
            </a:extLst>
          </p:cNvPr>
          <p:cNvSpPr>
            <a:spLocks noGrp="1"/>
          </p:cNvSpPr>
          <p:nvPr>
            <p:ph type="dt" sz="half" idx="10"/>
          </p:nvPr>
        </p:nvSpPr>
        <p:spPr/>
        <p:txBody>
          <a:bodyPr/>
          <a:lstStyle/>
          <a:p>
            <a:fld id="{9B1E86AC-8ACE-4E11-86DE-4AFECB6A8E52}" type="datetimeFigureOut">
              <a:rPr lang="en-IN" smtClean="0"/>
              <a:t>30-11-2022</a:t>
            </a:fld>
            <a:endParaRPr lang="en-IN"/>
          </a:p>
        </p:txBody>
      </p:sp>
      <p:sp>
        <p:nvSpPr>
          <p:cNvPr id="6" name="Footer Placeholder 5">
            <a:extLst>
              <a:ext uri="{FF2B5EF4-FFF2-40B4-BE49-F238E27FC236}">
                <a16:creationId xmlns:a16="http://schemas.microsoft.com/office/drawing/2014/main" id="{426E6239-7A16-778B-0A90-3973BFA9AD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C26DC7-E374-313C-C5F0-667D0D3A1802}"/>
              </a:ext>
            </a:extLst>
          </p:cNvPr>
          <p:cNvSpPr>
            <a:spLocks noGrp="1"/>
          </p:cNvSpPr>
          <p:nvPr>
            <p:ph type="sldNum" sz="quarter" idx="12"/>
          </p:nvPr>
        </p:nvSpPr>
        <p:spPr/>
        <p:txBody>
          <a:bodyPr/>
          <a:lstStyle/>
          <a:p>
            <a:fld id="{7237BB45-AD4C-4842-B8F3-8F1670FEC9F2}" type="slidenum">
              <a:rPr lang="en-IN" smtClean="0"/>
              <a:t>‹#›</a:t>
            </a:fld>
            <a:endParaRPr lang="en-IN"/>
          </a:p>
        </p:txBody>
      </p:sp>
    </p:spTree>
    <p:extLst>
      <p:ext uri="{BB962C8B-B14F-4D97-AF65-F5344CB8AC3E}">
        <p14:creationId xmlns:p14="http://schemas.microsoft.com/office/powerpoint/2010/main" val="2381593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536112-5A0F-E0F1-D99E-8999940693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B547FEB-AE6E-4E14-F108-B78DAD4062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45B747-0B73-8CAE-2B7B-FA530B9F97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1E86AC-8ACE-4E11-86DE-4AFECB6A8E52}" type="datetimeFigureOut">
              <a:rPr lang="en-IN" smtClean="0"/>
              <a:t>30-11-2022</a:t>
            </a:fld>
            <a:endParaRPr lang="en-IN"/>
          </a:p>
        </p:txBody>
      </p:sp>
      <p:sp>
        <p:nvSpPr>
          <p:cNvPr id="5" name="Footer Placeholder 4">
            <a:extLst>
              <a:ext uri="{FF2B5EF4-FFF2-40B4-BE49-F238E27FC236}">
                <a16:creationId xmlns:a16="http://schemas.microsoft.com/office/drawing/2014/main" id="{3D9B9C5D-3121-79D8-5452-F30C3DBAD4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949FD1D-2979-29DD-F8E7-18D0BDD4FB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37BB45-AD4C-4842-B8F3-8F1670FEC9F2}" type="slidenum">
              <a:rPr lang="en-IN" smtClean="0"/>
              <a:t>‹#›</a:t>
            </a:fld>
            <a:endParaRPr lang="en-IN"/>
          </a:p>
        </p:txBody>
      </p:sp>
    </p:spTree>
    <p:extLst>
      <p:ext uri="{BB962C8B-B14F-4D97-AF65-F5344CB8AC3E}">
        <p14:creationId xmlns:p14="http://schemas.microsoft.com/office/powerpoint/2010/main" val="38847326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931CF1-4571-8B52-105C-C4A4D4836656}"/>
              </a:ext>
            </a:extLst>
          </p:cNvPr>
          <p:cNvSpPr>
            <a:spLocks noGrp="1"/>
          </p:cNvSpPr>
          <p:nvPr>
            <p:ph idx="1"/>
          </p:nvPr>
        </p:nvSpPr>
        <p:spPr>
          <a:xfrm>
            <a:off x="838199" y="2182761"/>
            <a:ext cx="11034253" cy="4310114"/>
          </a:xfrm>
        </p:spPr>
        <p:txBody>
          <a:bodyPr>
            <a:normAutofit/>
          </a:bodyPr>
          <a:lstStyle/>
          <a:p>
            <a:pPr marL="0" indent="0">
              <a:buNone/>
            </a:pPr>
            <a:r>
              <a:rPr lang="en-IN" dirty="0"/>
              <a:t>                                     PYTHON FINAL REPORT :</a:t>
            </a:r>
          </a:p>
          <a:p>
            <a:pPr marL="0" indent="0">
              <a:buNone/>
            </a:pPr>
            <a:r>
              <a:rPr lang="en-IN" sz="2800" dirty="0"/>
              <a:t>                                                                                                                          </a:t>
            </a:r>
            <a:r>
              <a:rPr lang="en-IN" sz="3200" dirty="0"/>
              <a:t>PROJECT TITLE </a:t>
            </a:r>
            <a:r>
              <a:rPr lang="en-IN" sz="2800" dirty="0"/>
              <a:t>: </a:t>
            </a:r>
            <a:r>
              <a:rPr lang="en-IN" sz="2000" dirty="0"/>
              <a:t>TO CREATE A NUMBER GUESS GAME THAT GENARATES A RANDOM NUMBER IN BETWEEN FIXED RANGE WITHIN THREE CHANCES</a:t>
            </a:r>
          </a:p>
          <a:p>
            <a:r>
              <a:rPr lang="en-IN" dirty="0"/>
              <a:t>  SUBMITTED BY: GNANESWAR REDDY</a:t>
            </a:r>
          </a:p>
          <a:p>
            <a:r>
              <a:rPr lang="en-IN" dirty="0"/>
              <a:t> REGNISTRATION NUMBER:12200658</a:t>
            </a:r>
          </a:p>
          <a:p>
            <a:r>
              <a:rPr lang="en-IN" dirty="0"/>
              <a:t> COURSE:COMPUTER SCIENCE AND ENGINEERING</a:t>
            </a:r>
          </a:p>
          <a:p>
            <a:r>
              <a:rPr lang="en-IN" dirty="0"/>
              <a:t> SUBMITTED TO :DR.RADHIKA NAMBIAR</a:t>
            </a:r>
          </a:p>
          <a:p>
            <a:r>
              <a:rPr lang="en-IN" dirty="0"/>
              <a:t>ROLL NUMBER : 19</a:t>
            </a:r>
          </a:p>
          <a:p>
            <a:endParaRPr lang="en-IN" dirty="0"/>
          </a:p>
        </p:txBody>
      </p:sp>
      <p:pic>
        <p:nvPicPr>
          <p:cNvPr id="4" name="Picture 2" descr="LPU Logo Lovely Professional University png image | Previous year question  paper, Question paper, University">
            <a:extLst>
              <a:ext uri="{FF2B5EF4-FFF2-40B4-BE49-F238E27FC236}">
                <a16:creationId xmlns:a16="http://schemas.microsoft.com/office/drawing/2014/main" id="{B4595399-4AE1-AA7E-EDB6-6B1F986C7A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4509" y="457201"/>
            <a:ext cx="9919855" cy="1330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3638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75306-3695-A6E4-1268-7EF20832B923}"/>
              </a:ext>
            </a:extLst>
          </p:cNvPr>
          <p:cNvSpPr>
            <a:spLocks noGrp="1"/>
          </p:cNvSpPr>
          <p:nvPr>
            <p:ph type="title"/>
          </p:nvPr>
        </p:nvSpPr>
        <p:spPr/>
        <p:txBody>
          <a:bodyPr/>
          <a:lstStyle/>
          <a:p>
            <a:r>
              <a:rPr lang="en-US" dirty="0"/>
              <a:t>               </a:t>
            </a:r>
            <a:r>
              <a:rPr lang="en-US" sz="4800" dirty="0">
                <a:latin typeface="Algerian" panose="04020705040A02060702" pitchFamily="82" charset="0"/>
              </a:rPr>
              <a:t>ACKNOWLEDGEMENT</a:t>
            </a:r>
            <a:endParaRPr lang="en-IN" sz="4800" dirty="0">
              <a:latin typeface="Algerian" panose="04020705040A02060702" pitchFamily="82" charset="0"/>
            </a:endParaRPr>
          </a:p>
        </p:txBody>
      </p:sp>
      <p:sp>
        <p:nvSpPr>
          <p:cNvPr id="3" name="Content Placeholder 2">
            <a:extLst>
              <a:ext uri="{FF2B5EF4-FFF2-40B4-BE49-F238E27FC236}">
                <a16:creationId xmlns:a16="http://schemas.microsoft.com/office/drawing/2014/main" id="{B5412094-1D95-57ED-6B5D-25B3BB9561E1}"/>
              </a:ext>
            </a:extLst>
          </p:cNvPr>
          <p:cNvSpPr>
            <a:spLocks noGrp="1"/>
          </p:cNvSpPr>
          <p:nvPr>
            <p:ph idx="1"/>
          </p:nvPr>
        </p:nvSpPr>
        <p:spPr/>
        <p:txBody>
          <a:bodyPr>
            <a:normAutofit/>
          </a:bodyPr>
          <a:lstStyle/>
          <a:p>
            <a:r>
              <a:rPr lang="en-US" sz="3600" dirty="0"/>
              <a:t>No doubt this project is only possible because of my mentor and my Prof. Dr. </a:t>
            </a:r>
            <a:r>
              <a:rPr lang="en-IN" sz="3600" dirty="0"/>
              <a:t>RADHIKA NAMBIAR</a:t>
            </a:r>
            <a:r>
              <a:rPr lang="en-US" sz="3600" dirty="0"/>
              <a:t> mam and We would like to thank her  from depth of our heart for giving us knowledge of Python and for also giving me so many advices and various more inputs in this project. And also We want to say thanks to my all friends and family who gave me so many wonderful feedbacks in this project</a:t>
            </a:r>
            <a:endParaRPr lang="en-IN" sz="3600" dirty="0"/>
          </a:p>
        </p:txBody>
      </p:sp>
    </p:spTree>
    <p:extLst>
      <p:ext uri="{BB962C8B-B14F-4D97-AF65-F5344CB8AC3E}">
        <p14:creationId xmlns:p14="http://schemas.microsoft.com/office/powerpoint/2010/main" val="1833089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674BE-8DE2-9586-468B-DD78B03DB280}"/>
              </a:ext>
            </a:extLst>
          </p:cNvPr>
          <p:cNvSpPr>
            <a:spLocks noGrp="1"/>
          </p:cNvSpPr>
          <p:nvPr>
            <p:ph type="title"/>
          </p:nvPr>
        </p:nvSpPr>
        <p:spPr>
          <a:xfrm>
            <a:off x="1046018" y="309707"/>
            <a:ext cx="10515600" cy="1325563"/>
          </a:xfrm>
        </p:spPr>
        <p:txBody>
          <a:bodyPr>
            <a:normAutofit fontScale="90000"/>
          </a:bodyPr>
          <a:lstStyle/>
          <a:p>
            <a:r>
              <a:rPr lang="en-US" dirty="0"/>
              <a:t>                    </a:t>
            </a:r>
            <a:r>
              <a:rPr lang="en-US" dirty="0">
                <a:latin typeface="Algerian" panose="04020705040A02060702" pitchFamily="82" charset="0"/>
              </a:rPr>
              <a:t>DESIGN-SOURCE CODE </a:t>
            </a:r>
            <a:br>
              <a:rPr lang="en-US" dirty="0"/>
            </a:br>
            <a:r>
              <a:rPr lang="en-US" dirty="0"/>
              <a:t>         </a:t>
            </a:r>
            <a:r>
              <a:rPr lang="en-US" sz="3100" dirty="0"/>
              <a:t>This is code screenshot and code will be in next page</a:t>
            </a:r>
            <a:br>
              <a:rPr lang="en-US" dirty="0"/>
            </a:br>
            <a:endParaRPr lang="en-IN" dirty="0"/>
          </a:p>
        </p:txBody>
      </p:sp>
      <p:sp>
        <p:nvSpPr>
          <p:cNvPr id="3" name="AutoShape 2">
            <a:extLst>
              <a:ext uri="{FF2B5EF4-FFF2-40B4-BE49-F238E27FC236}">
                <a16:creationId xmlns:a16="http://schemas.microsoft.com/office/drawing/2014/main" id="{2E056F97-54EB-67D6-FBA2-70210289EF54}"/>
              </a:ext>
            </a:extLst>
          </p:cNvPr>
          <p:cNvSpPr>
            <a:spLocks noChangeAspect="1" noChangeArrowheads="1"/>
          </p:cNvSpPr>
          <p:nvPr/>
        </p:nvSpPr>
        <p:spPr bwMode="auto">
          <a:xfrm>
            <a:off x="4696691" y="3276599"/>
            <a:ext cx="1551709" cy="155170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4">
            <a:extLst>
              <a:ext uri="{FF2B5EF4-FFF2-40B4-BE49-F238E27FC236}">
                <a16:creationId xmlns:a16="http://schemas.microsoft.com/office/drawing/2014/main" id="{A1AAEF52-0F37-71E6-4803-0D95E79E6C3A}"/>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6">
            <a:extLst>
              <a:ext uri="{FF2B5EF4-FFF2-40B4-BE49-F238E27FC236}">
                <a16:creationId xmlns:a16="http://schemas.microsoft.com/office/drawing/2014/main" id="{9D49A057-5841-9279-11EE-1820F15730A7}"/>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8">
            <a:extLst>
              <a:ext uri="{FF2B5EF4-FFF2-40B4-BE49-F238E27FC236}">
                <a16:creationId xmlns:a16="http://schemas.microsoft.com/office/drawing/2014/main" id="{16EA1B70-8B5C-2C9D-C1D6-089183207FD6}"/>
              </a:ext>
            </a:extLst>
          </p:cNvPr>
          <p:cNvSpPr>
            <a:spLocks noChangeAspect="1" noChangeArrowheads="1"/>
          </p:cNvSpPr>
          <p:nvPr/>
        </p:nvSpPr>
        <p:spPr bwMode="auto">
          <a:xfrm>
            <a:off x="6400800" y="3733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10">
            <a:extLst>
              <a:ext uri="{FF2B5EF4-FFF2-40B4-BE49-F238E27FC236}">
                <a16:creationId xmlns:a16="http://schemas.microsoft.com/office/drawing/2014/main" id="{D7CBA62E-7A06-606F-5CE3-B4D5397BDED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12">
            <a:extLst>
              <a:ext uri="{FF2B5EF4-FFF2-40B4-BE49-F238E27FC236}">
                <a16:creationId xmlns:a16="http://schemas.microsoft.com/office/drawing/2014/main" id="{922919B1-0C4E-7D74-795E-149671F0A25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 name="Picture 9">
            <a:extLst>
              <a:ext uri="{FF2B5EF4-FFF2-40B4-BE49-F238E27FC236}">
                <a16:creationId xmlns:a16="http://schemas.microsoft.com/office/drawing/2014/main" id="{B95F01D4-C824-2069-40DA-2268ADA0D3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657" y="1454727"/>
            <a:ext cx="11637816" cy="5093566"/>
          </a:xfrm>
          <a:prstGeom prst="rect">
            <a:avLst/>
          </a:prstGeom>
        </p:spPr>
      </p:pic>
    </p:spTree>
    <p:extLst>
      <p:ext uri="{BB962C8B-B14F-4D97-AF65-F5344CB8AC3E}">
        <p14:creationId xmlns:p14="http://schemas.microsoft.com/office/powerpoint/2010/main" val="1006038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87B1E3-B441-3C86-12CC-E361ECECFE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691" y="96982"/>
            <a:ext cx="11970327" cy="6664036"/>
          </a:xfrm>
          <a:prstGeom prst="rect">
            <a:avLst/>
          </a:prstGeom>
        </p:spPr>
      </p:pic>
    </p:spTree>
    <p:extLst>
      <p:ext uri="{BB962C8B-B14F-4D97-AF65-F5344CB8AC3E}">
        <p14:creationId xmlns:p14="http://schemas.microsoft.com/office/powerpoint/2010/main" val="13570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B8F4E52-F20A-732C-D4CF-D2AD0706ADB4}"/>
              </a:ext>
            </a:extLst>
          </p:cNvPr>
          <p:cNvSpPr>
            <a:spLocks noGrp="1" noChangeArrowheads="1"/>
          </p:cNvSpPr>
          <p:nvPr>
            <p:ph idx="1"/>
          </p:nvPr>
        </p:nvSpPr>
        <p:spPr bwMode="auto">
          <a:xfrm>
            <a:off x="166687" y="-2708"/>
            <a:ext cx="11900622" cy="686341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33B3"/>
                </a:solidFill>
                <a:effectLst/>
                <a:latin typeface="JetBrains Mono"/>
              </a:rPr>
              <a:t>                                                                                       </a:t>
            </a:r>
            <a:r>
              <a:rPr kumimoji="0" lang="en-US" altLang="en-US" sz="2400" b="0" i="0" u="none" strike="noStrike" cap="none" normalizeH="0" baseline="0" dirty="0">
                <a:ln>
                  <a:noFill/>
                </a:ln>
                <a:solidFill>
                  <a:srgbClr val="0033B3"/>
                </a:solidFill>
                <a:effectLst/>
                <a:latin typeface="JetBrains Mono"/>
              </a:rPr>
              <a:t>SOURCE CODE</a:t>
            </a:r>
            <a:r>
              <a:rPr kumimoji="0" lang="en-US" altLang="en-US" sz="2000" b="0" i="0" u="none" strike="noStrike" cap="none" normalizeH="0" baseline="0" dirty="0">
                <a:ln>
                  <a:noFill/>
                </a:ln>
                <a:solidFill>
                  <a:srgbClr val="0033B3"/>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33B3"/>
                </a:solidFill>
                <a:effectLst/>
                <a:latin typeface="JetBrains Mono"/>
              </a:rPr>
              <a:t>import </a:t>
            </a:r>
            <a:r>
              <a:rPr kumimoji="0" lang="en-US" altLang="en-US" sz="2000" b="0" i="0" u="none" strike="noStrike" cap="none" normalizeH="0" baseline="0" dirty="0">
                <a:ln>
                  <a:noFill/>
                </a:ln>
                <a:solidFill>
                  <a:srgbClr val="080808"/>
                </a:solidFill>
                <a:effectLst/>
                <a:latin typeface="JetBrains Mono"/>
              </a:rPr>
              <a:t>random</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00080"/>
                </a:solidFill>
                <a:effectLst/>
                <a:latin typeface="JetBrains Mono"/>
              </a:rPr>
              <a:t>print</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1750EB"/>
                </a:solidFill>
                <a:effectLst/>
                <a:latin typeface="JetBrains Mono"/>
              </a:rPr>
              <a:t>100</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067D17"/>
                </a:solidFill>
                <a:effectLst/>
                <a:latin typeface="JetBrains Mono"/>
              </a:rPr>
              <a:t>"*"</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00080"/>
                </a:solidFill>
                <a:effectLst/>
                <a:latin typeface="JetBrains Mono"/>
              </a:rPr>
              <a:t>print</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067D17"/>
                </a:solidFill>
                <a:effectLst/>
                <a:latin typeface="JetBrains Mono"/>
              </a:rPr>
              <a:t>"|                                    LUCK DRAW GAME                                    |"</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00080"/>
                </a:solidFill>
                <a:effectLst/>
                <a:latin typeface="JetBrains Mono"/>
              </a:rPr>
              <a:t>print</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1750EB"/>
                </a:solidFill>
                <a:effectLst/>
                <a:latin typeface="JetBrains Mono"/>
              </a:rPr>
              <a:t>100</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067D17"/>
                </a:solidFill>
                <a:effectLst/>
                <a:latin typeface="JetBrains Mono"/>
              </a:rPr>
              <a:t>"="</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err="1">
                <a:ln>
                  <a:noFill/>
                </a:ln>
                <a:solidFill>
                  <a:srgbClr val="080808"/>
                </a:solidFill>
                <a:effectLst/>
                <a:latin typeface="JetBrains Mono"/>
              </a:rPr>
              <a:t>lb</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000080"/>
                </a:solidFill>
                <a:effectLst/>
                <a:latin typeface="JetBrains Mono"/>
              </a:rPr>
              <a:t>int</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000080"/>
                </a:solidFill>
                <a:effectLst/>
                <a:latin typeface="JetBrains Mono"/>
              </a:rPr>
              <a:t>input</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067D17"/>
                </a:solidFill>
                <a:effectLst/>
                <a:latin typeface="JetBrains Mono"/>
              </a:rPr>
              <a:t>"ENTER LOWER BOUND:"</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err="1">
                <a:ln>
                  <a:noFill/>
                </a:ln>
                <a:solidFill>
                  <a:srgbClr val="080808"/>
                </a:solidFill>
                <a:effectLst/>
                <a:latin typeface="JetBrains Mono"/>
              </a:rPr>
              <a:t>ub</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000080"/>
                </a:solidFill>
                <a:effectLst/>
                <a:latin typeface="JetBrains Mono"/>
              </a:rPr>
              <a:t>int</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000080"/>
                </a:solidFill>
                <a:effectLst/>
                <a:latin typeface="JetBrains Mono"/>
              </a:rPr>
              <a:t>input</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067D17"/>
                </a:solidFill>
                <a:effectLst/>
                <a:latin typeface="JetBrains Mono"/>
              </a:rPr>
              <a:t>"ENTER UPPER BOUND:"</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err="1">
                <a:ln>
                  <a:noFill/>
                </a:ln>
                <a:solidFill>
                  <a:srgbClr val="080808"/>
                </a:solidFill>
                <a:effectLst/>
                <a:latin typeface="JetBrains Mono"/>
              </a:rPr>
              <a:t>rnnum</a:t>
            </a:r>
            <a:r>
              <a:rPr kumimoji="0" lang="en-US" altLang="en-US" sz="2000" b="0" i="0" u="none" strike="noStrike" cap="none" normalizeH="0" baseline="0" dirty="0">
                <a:ln>
                  <a:noFill/>
                </a:ln>
                <a:solidFill>
                  <a:srgbClr val="080808"/>
                </a:solidFill>
                <a:effectLst/>
                <a:latin typeface="JetBrains Mono"/>
              </a:rPr>
              <a:t> = </a:t>
            </a:r>
            <a:r>
              <a:rPr kumimoji="0" lang="en-US" altLang="en-US" sz="2000" b="0" i="0" u="none" strike="noStrike" cap="none" normalizeH="0" baseline="0" dirty="0" err="1">
                <a:ln>
                  <a:noFill/>
                </a:ln>
                <a:solidFill>
                  <a:srgbClr val="080808"/>
                </a:solidFill>
                <a:effectLst/>
                <a:latin typeface="JetBrains Mono"/>
              </a:rPr>
              <a:t>random.randint</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err="1">
                <a:ln>
                  <a:noFill/>
                </a:ln>
                <a:solidFill>
                  <a:srgbClr val="080808"/>
                </a:solidFill>
                <a:effectLst/>
                <a:latin typeface="JetBrains Mono"/>
              </a:rPr>
              <a:t>lb,ub</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attempt=</a:t>
            </a:r>
            <a:r>
              <a:rPr kumimoji="0" lang="en-US" altLang="en-US" sz="2000" b="0" i="0" u="none" strike="noStrike" cap="none" normalizeH="0" baseline="0" dirty="0">
                <a:ln>
                  <a:noFill/>
                </a:ln>
                <a:solidFill>
                  <a:srgbClr val="1750EB"/>
                </a:solidFill>
                <a:effectLst/>
                <a:latin typeface="JetBrains Mono"/>
              </a:rPr>
              <a:t>0</a:t>
            </a:r>
            <a:br>
              <a:rPr kumimoji="0" lang="en-US" altLang="en-US" sz="2000" b="0" i="0" u="none" strike="noStrike" cap="none" normalizeH="0" baseline="0" dirty="0">
                <a:ln>
                  <a:noFill/>
                </a:ln>
                <a:solidFill>
                  <a:srgbClr val="1750EB"/>
                </a:solidFill>
                <a:effectLst/>
                <a:latin typeface="JetBrains Mono"/>
              </a:rPr>
            </a:br>
            <a:r>
              <a:rPr kumimoji="0" lang="en-US" altLang="en-US" sz="2000" b="0" i="0" u="none" strike="noStrike" cap="none" normalizeH="0" baseline="0" dirty="0" err="1">
                <a:ln>
                  <a:noFill/>
                </a:ln>
                <a:solidFill>
                  <a:srgbClr val="080808"/>
                </a:solidFill>
                <a:effectLst/>
                <a:latin typeface="JetBrains Mono"/>
              </a:rPr>
              <a:t>i</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1750EB"/>
                </a:solidFill>
                <a:effectLst/>
                <a:latin typeface="JetBrains Mono"/>
              </a:rPr>
              <a:t>1</a:t>
            </a:r>
            <a:br>
              <a:rPr kumimoji="0" lang="en-US" altLang="en-US" sz="2000" b="0" i="0" u="none" strike="noStrike" cap="none" normalizeH="0" baseline="0" dirty="0">
                <a:ln>
                  <a:noFill/>
                </a:ln>
                <a:solidFill>
                  <a:srgbClr val="1750EB"/>
                </a:solidFill>
                <a:effectLst/>
                <a:latin typeface="JetBrains Mono"/>
              </a:rPr>
            </a:br>
            <a:r>
              <a:rPr kumimoji="0" lang="en-US" altLang="en-US" sz="2000" b="0" i="0" u="none" strike="noStrike" cap="none" normalizeH="0" baseline="0" dirty="0">
                <a:ln>
                  <a:noFill/>
                </a:ln>
                <a:solidFill>
                  <a:srgbClr val="000080"/>
                </a:solidFill>
                <a:effectLst/>
                <a:latin typeface="JetBrains Mono"/>
              </a:rPr>
              <a:t>print</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067D17"/>
                </a:solidFill>
                <a:effectLst/>
                <a:latin typeface="JetBrains Mono"/>
              </a:rPr>
              <a:t>"                              &lt;&lt;&lt; GUESS IN FIRST CHANCE TO WIN 30 POINT&gt;&gt;&gt;              "</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00080"/>
                </a:solidFill>
                <a:effectLst/>
                <a:latin typeface="JetBrains Mono"/>
              </a:rPr>
              <a:t>print</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067D17"/>
                </a:solidFill>
                <a:effectLst/>
                <a:latin typeface="JetBrains Mono"/>
              </a:rPr>
              <a:t>"                              &lt;&lt;&lt; GUESS IN FIRST CHANCE TO WIN 20 POINT&gt;&gt;&gt;              "</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00080"/>
                </a:solidFill>
                <a:effectLst/>
                <a:latin typeface="JetBrains Mono"/>
              </a:rPr>
              <a:t>print</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067D17"/>
                </a:solidFill>
                <a:effectLst/>
                <a:latin typeface="JetBrains Mono"/>
              </a:rPr>
              <a:t>"                              &lt;&lt;&lt; GUESS IN FIRST CHANCE TO WIN 10 POINT&gt;&gt;&gt;              "</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00080"/>
                </a:solidFill>
                <a:effectLst/>
                <a:latin typeface="JetBrains Mono"/>
              </a:rPr>
              <a:t>print</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067D17"/>
                </a:solidFill>
                <a:effectLst/>
                <a:latin typeface="JetBrains Mono"/>
              </a:rPr>
              <a:t>"-------------------------------------------TRY YOUR LUCK--------------------------------"</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033B3"/>
                </a:solidFill>
                <a:effectLst/>
                <a:latin typeface="JetBrains Mono"/>
              </a:rPr>
              <a:t>while </a:t>
            </a:r>
            <a:r>
              <a:rPr kumimoji="0" lang="en-US" altLang="en-US" sz="2000" b="0" i="0" u="none" strike="noStrike" cap="none" normalizeH="0" baseline="0" dirty="0" err="1">
                <a:ln>
                  <a:noFill/>
                </a:ln>
                <a:solidFill>
                  <a:srgbClr val="080808"/>
                </a:solidFill>
                <a:effectLst/>
                <a:latin typeface="JetBrains Mono"/>
              </a:rPr>
              <a:t>i</a:t>
            </a:r>
            <a:r>
              <a:rPr kumimoji="0" lang="en-US" altLang="en-US" sz="2000" b="0" i="0" u="none" strike="noStrike" cap="none" normalizeH="0" baseline="0" dirty="0">
                <a:ln>
                  <a:noFill/>
                </a:ln>
                <a:solidFill>
                  <a:srgbClr val="080808"/>
                </a:solidFill>
                <a:effectLst/>
                <a:latin typeface="JetBrains Mono"/>
              </a:rPr>
              <a:t>&lt;=</a:t>
            </a:r>
            <a:r>
              <a:rPr kumimoji="0" lang="en-US" altLang="en-US" sz="2000" b="0" i="0" u="none" strike="noStrike" cap="none" normalizeH="0" baseline="0" dirty="0">
                <a:ln>
                  <a:noFill/>
                </a:ln>
                <a:solidFill>
                  <a:srgbClr val="1750EB"/>
                </a:solidFill>
                <a:effectLst/>
                <a:latin typeface="JetBrains Mono"/>
              </a:rPr>
              <a:t>3</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0033B3"/>
                </a:solidFill>
                <a:effectLst/>
                <a:latin typeface="JetBrains Mono"/>
              </a:rPr>
              <a:t>if </a:t>
            </a:r>
            <a:r>
              <a:rPr kumimoji="0" lang="en-US" altLang="en-US" sz="2000" b="0" i="0" u="none" strike="noStrike" cap="none" normalizeH="0" baseline="0" dirty="0" err="1">
                <a:ln>
                  <a:noFill/>
                </a:ln>
                <a:solidFill>
                  <a:srgbClr val="080808"/>
                </a:solidFill>
                <a:effectLst/>
                <a:latin typeface="JetBrains Mono"/>
              </a:rPr>
              <a:t>i</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1750EB"/>
                </a:solidFill>
                <a:effectLst/>
                <a:latin typeface="JetBrains Mono"/>
              </a:rPr>
              <a:t>1</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guess=</a:t>
            </a:r>
            <a:r>
              <a:rPr kumimoji="0" lang="en-US" altLang="en-US" sz="2000" b="0" i="0" u="none" strike="noStrike" cap="none" normalizeH="0" baseline="0" dirty="0">
                <a:ln>
                  <a:noFill/>
                </a:ln>
                <a:solidFill>
                  <a:srgbClr val="000080"/>
                </a:solidFill>
                <a:effectLst/>
                <a:latin typeface="JetBrains Mono"/>
              </a:rPr>
              <a:t>int</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000080"/>
                </a:solidFill>
                <a:effectLst/>
                <a:latin typeface="JetBrains Mono"/>
              </a:rPr>
              <a:t>input</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067D17"/>
                </a:solidFill>
                <a:effectLst/>
                <a:latin typeface="JetBrains Mono"/>
              </a:rPr>
              <a:t>"FIRST CHANCE"</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err="1">
                <a:ln>
                  <a:noFill/>
                </a:ln>
                <a:solidFill>
                  <a:srgbClr val="0033B3"/>
                </a:solidFill>
                <a:effectLst/>
                <a:latin typeface="JetBrains Mono"/>
              </a:rPr>
              <a:t>elif</a:t>
            </a:r>
            <a:r>
              <a:rPr kumimoji="0" lang="en-US" altLang="en-US" sz="2000" b="0" i="0" u="none" strike="noStrike" cap="none" normalizeH="0" baseline="0" dirty="0">
                <a:ln>
                  <a:noFill/>
                </a:ln>
                <a:solidFill>
                  <a:srgbClr val="0033B3"/>
                </a:solidFill>
                <a:effectLst/>
                <a:latin typeface="JetBrains Mono"/>
              </a:rPr>
              <a:t> </a:t>
            </a:r>
            <a:r>
              <a:rPr kumimoji="0" lang="en-US" altLang="en-US" sz="2000" b="0" i="0" u="none" strike="noStrike" cap="none" normalizeH="0" baseline="0" dirty="0" err="1">
                <a:ln>
                  <a:noFill/>
                </a:ln>
                <a:solidFill>
                  <a:srgbClr val="080808"/>
                </a:solidFill>
                <a:effectLst/>
                <a:latin typeface="JetBrains Mono"/>
              </a:rPr>
              <a:t>i</a:t>
            </a:r>
            <a:r>
              <a:rPr kumimoji="0" lang="en-US" altLang="en-US" sz="2000" b="0" i="0" u="none" strike="noStrike" cap="none" normalizeH="0" baseline="0" dirty="0">
                <a:ln>
                  <a:noFill/>
                </a:ln>
                <a:solidFill>
                  <a:srgbClr val="080808"/>
                </a:solidFill>
                <a:effectLst/>
                <a:latin typeface="JetBrains Mono"/>
              </a:rPr>
              <a:t> == </a:t>
            </a:r>
            <a:r>
              <a:rPr kumimoji="0" lang="en-US" altLang="en-US" sz="2000" b="0" i="0" u="none" strike="noStrike" cap="none" normalizeH="0" baseline="0" dirty="0">
                <a:ln>
                  <a:noFill/>
                </a:ln>
                <a:solidFill>
                  <a:srgbClr val="1750EB"/>
                </a:solidFill>
                <a:effectLst/>
                <a:latin typeface="JetBrains Mono"/>
              </a:rPr>
              <a:t>2</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guess = </a:t>
            </a:r>
            <a:r>
              <a:rPr kumimoji="0" lang="en-US" altLang="en-US" sz="2000" b="0" i="0" u="none" strike="noStrike" cap="none" normalizeH="0" baseline="0" dirty="0">
                <a:ln>
                  <a:noFill/>
                </a:ln>
                <a:solidFill>
                  <a:srgbClr val="000080"/>
                </a:solidFill>
                <a:effectLst/>
                <a:latin typeface="JetBrains Mono"/>
              </a:rPr>
              <a:t>int</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000080"/>
                </a:solidFill>
                <a:effectLst/>
                <a:latin typeface="JetBrains Mono"/>
              </a:rPr>
              <a:t>input</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067D17"/>
                </a:solidFill>
                <a:effectLst/>
                <a:latin typeface="JetBrains Mono"/>
              </a:rPr>
              <a:t>"SECOND CHANCE:"</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0033B3"/>
                </a:solidFill>
                <a:effectLst/>
                <a:latin typeface="JetBrains Mono"/>
              </a:rPr>
              <a:t>else </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guess = </a:t>
            </a:r>
            <a:r>
              <a:rPr kumimoji="0" lang="en-US" altLang="en-US" sz="2000" b="0" i="0" u="none" strike="noStrike" cap="none" normalizeH="0" baseline="0" dirty="0">
                <a:ln>
                  <a:noFill/>
                </a:ln>
                <a:solidFill>
                  <a:srgbClr val="000080"/>
                </a:solidFill>
                <a:effectLst/>
                <a:latin typeface="JetBrains Mono"/>
              </a:rPr>
              <a:t>int</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000080"/>
                </a:solidFill>
                <a:effectLst/>
                <a:latin typeface="JetBrains Mono"/>
              </a:rPr>
              <a:t>input</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067D17"/>
                </a:solidFill>
                <a:effectLst/>
                <a:latin typeface="JetBrains Mono"/>
              </a:rPr>
              <a:t>"LAST CHANCE:"</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0033B3"/>
                </a:solidFill>
                <a:effectLst/>
                <a:latin typeface="JetBrains Mono"/>
              </a:rPr>
              <a:t>if </a:t>
            </a:r>
            <a:r>
              <a:rPr kumimoji="0" lang="en-US" altLang="en-US" sz="2000" b="0" i="0" u="none" strike="noStrike" cap="none" normalizeH="0" baseline="0" dirty="0">
                <a:ln>
                  <a:noFill/>
                </a:ln>
                <a:solidFill>
                  <a:srgbClr val="080808"/>
                </a:solidFill>
                <a:effectLst/>
                <a:latin typeface="JetBrains Mono"/>
              </a:rPr>
              <a:t>guess==</a:t>
            </a:r>
            <a:r>
              <a:rPr kumimoji="0" lang="en-US" altLang="en-US" sz="2000" b="0" i="0" u="none" strike="noStrike" cap="none" normalizeH="0" baseline="0" dirty="0" err="1">
                <a:ln>
                  <a:noFill/>
                </a:ln>
                <a:solidFill>
                  <a:srgbClr val="080808"/>
                </a:solidFill>
                <a:effectLst/>
                <a:latin typeface="JetBrains Mono"/>
              </a:rPr>
              <a:t>rnnum</a:t>
            </a: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0033B3"/>
                </a:solidFill>
                <a:effectLst/>
                <a:latin typeface="JetBrains Mono"/>
              </a:rPr>
              <a:t>and </a:t>
            </a:r>
            <a:r>
              <a:rPr kumimoji="0" lang="en-US" altLang="en-US" sz="2000" b="0" i="0" u="none" strike="noStrike" cap="none" normalizeH="0" baseline="0" dirty="0" err="1">
                <a:ln>
                  <a:noFill/>
                </a:ln>
                <a:solidFill>
                  <a:srgbClr val="080808"/>
                </a:solidFill>
                <a:effectLst/>
                <a:latin typeface="JetBrains Mono"/>
              </a:rPr>
              <a:t>i</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1750EB"/>
                </a:solidFill>
                <a:effectLst/>
                <a:latin typeface="JetBrains Mono"/>
              </a:rPr>
              <a:t>1</a:t>
            </a:r>
            <a:r>
              <a:rPr kumimoji="0" lang="en-US" altLang="en-US" sz="2000" b="0" i="0" u="none" strike="noStrike" cap="none" normalizeH="0" baseline="0" dirty="0">
                <a:ln>
                  <a:noFill/>
                </a:ln>
                <a:solidFill>
                  <a:srgbClr val="080808"/>
                </a:solidFill>
                <a:effectLst/>
                <a:latin typeface="JetBrains Mono"/>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63742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4FE1EDE1-CCC3-8012-5AE8-EDBBDB0A7C2A}"/>
              </a:ext>
            </a:extLst>
          </p:cNvPr>
          <p:cNvSpPr>
            <a:spLocks noGrp="1" noChangeArrowheads="1"/>
          </p:cNvSpPr>
          <p:nvPr>
            <p:ph idx="1"/>
          </p:nvPr>
        </p:nvSpPr>
        <p:spPr bwMode="auto">
          <a:xfrm>
            <a:off x="152400" y="347061"/>
            <a:ext cx="11651671" cy="61247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80"/>
                </a:solidFill>
                <a:effectLst/>
                <a:latin typeface="JetBrains Mono"/>
              </a:rPr>
              <a:t>print</a:t>
            </a:r>
            <a:r>
              <a:rPr kumimoji="0" lang="en-US" altLang="en-US" sz="1400" b="0" i="0" u="none" strike="noStrike" cap="none" normalizeH="0" baseline="0" dirty="0">
                <a:ln>
                  <a:noFill/>
                </a:ln>
                <a:solidFill>
                  <a:srgbClr val="080808"/>
                </a:solidFill>
                <a:effectLst/>
                <a:latin typeface="JetBrains Mono"/>
              </a:rPr>
              <a:t>(</a:t>
            </a:r>
            <a:r>
              <a:rPr kumimoji="0" lang="en-US" altLang="en-US" sz="1400" b="0" i="0" u="none" strike="noStrike" cap="none" normalizeH="0" baseline="0" dirty="0">
                <a:ln>
                  <a:noFill/>
                </a:ln>
                <a:solidFill>
                  <a:srgbClr val="067D17"/>
                </a:solidFill>
                <a:effectLst/>
                <a:latin typeface="JetBrains Mono"/>
              </a:rPr>
              <a:t>"SCORE = 30 POINTS!!!"</a:t>
            </a:r>
            <a:r>
              <a:rPr kumimoji="0" lang="en-US" altLang="en-US" sz="1400" b="0" i="0" u="none" strike="noStrike" cap="none" normalizeH="0" baseline="0" dirty="0">
                <a:ln>
                  <a:noFill/>
                </a:ln>
                <a:solidFill>
                  <a:srgbClr val="080808"/>
                </a:solidFill>
                <a:effectLst/>
                <a:latin typeface="JetBrains Mono"/>
              </a:rPr>
              <a:t>)</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a:ln>
                  <a:noFill/>
                </a:ln>
                <a:solidFill>
                  <a:srgbClr val="000080"/>
                </a:solidFill>
                <a:effectLst/>
                <a:latin typeface="JetBrains Mono"/>
              </a:rPr>
              <a:t>print</a:t>
            </a:r>
            <a:r>
              <a:rPr kumimoji="0" lang="en-US" altLang="en-US" sz="1400" b="0" i="0" u="none" strike="noStrike" cap="none" normalizeH="0" baseline="0" dirty="0">
                <a:ln>
                  <a:noFill/>
                </a:ln>
                <a:solidFill>
                  <a:srgbClr val="080808"/>
                </a:solidFill>
                <a:effectLst/>
                <a:latin typeface="JetBrains Mono"/>
              </a:rPr>
              <a:t>(</a:t>
            </a:r>
            <a:r>
              <a:rPr kumimoji="0" lang="en-US" altLang="en-US" sz="1400" b="0" i="0" u="none" strike="noStrike" cap="none" normalizeH="0" baseline="0" dirty="0">
                <a:ln>
                  <a:noFill/>
                </a:ln>
                <a:solidFill>
                  <a:srgbClr val="067D17"/>
                </a:solidFill>
                <a:effectLst/>
                <a:latin typeface="JetBrains Mono"/>
              </a:rPr>
              <a:t>"-----------------------------------------CONGRATULATIONS--------------------------------"</a:t>
            </a:r>
            <a:r>
              <a:rPr kumimoji="0" lang="en-US" altLang="en-US" sz="1400" b="0" i="0" u="none" strike="noStrike" cap="none" normalizeH="0" baseline="0" dirty="0">
                <a:ln>
                  <a:noFill/>
                </a:ln>
                <a:solidFill>
                  <a:srgbClr val="080808"/>
                </a:solidFill>
                <a:effectLst/>
                <a:latin typeface="JetBrains Mono"/>
              </a:rPr>
              <a:t>)</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a:ln>
                  <a:noFill/>
                </a:ln>
                <a:solidFill>
                  <a:srgbClr val="0033B3"/>
                </a:solidFill>
                <a:effectLst/>
                <a:latin typeface="JetBrains Mono"/>
              </a:rPr>
              <a:t>break</a:t>
            </a:r>
            <a:br>
              <a:rPr kumimoji="0" lang="en-US" altLang="en-US" sz="1400" b="0" i="0" u="none" strike="noStrike" cap="none" normalizeH="0" baseline="0" dirty="0">
                <a:ln>
                  <a:noFill/>
                </a:ln>
                <a:solidFill>
                  <a:srgbClr val="0033B3"/>
                </a:solidFill>
                <a:effectLst/>
                <a:latin typeface="JetBrains Mono"/>
              </a:rPr>
            </a:br>
            <a:r>
              <a:rPr kumimoji="0" lang="en-US" altLang="en-US" sz="1400" b="0" i="0" u="none" strike="noStrike" cap="none" normalizeH="0" baseline="0" dirty="0">
                <a:ln>
                  <a:noFill/>
                </a:ln>
                <a:solidFill>
                  <a:srgbClr val="0033B3"/>
                </a:solidFill>
                <a:effectLst/>
                <a:latin typeface="JetBrains Mono"/>
              </a:rPr>
              <a:t>  </a:t>
            </a:r>
            <a:r>
              <a:rPr kumimoji="0" lang="en-US" altLang="en-US" sz="1400" b="0" i="0" u="none" strike="noStrike" cap="none" normalizeH="0" baseline="0" dirty="0" err="1">
                <a:ln>
                  <a:noFill/>
                </a:ln>
                <a:solidFill>
                  <a:srgbClr val="0033B3"/>
                </a:solidFill>
                <a:effectLst/>
                <a:latin typeface="JetBrains Mono"/>
              </a:rPr>
              <a:t>elif</a:t>
            </a:r>
            <a:r>
              <a:rPr kumimoji="0" lang="en-US" altLang="en-US" sz="1400" b="0" i="0" u="none" strike="noStrike" cap="none" normalizeH="0" baseline="0" dirty="0">
                <a:ln>
                  <a:noFill/>
                </a:ln>
                <a:solidFill>
                  <a:srgbClr val="0033B3"/>
                </a:solidFill>
                <a:effectLst/>
                <a:latin typeface="JetBrains Mono"/>
              </a:rPr>
              <a:t> </a:t>
            </a:r>
            <a:r>
              <a:rPr kumimoji="0" lang="en-US" altLang="en-US" sz="1400" b="0" i="0" u="none" strike="noStrike" cap="none" normalizeH="0" baseline="0" dirty="0">
                <a:ln>
                  <a:noFill/>
                </a:ln>
                <a:solidFill>
                  <a:srgbClr val="080808"/>
                </a:solidFill>
                <a:effectLst/>
                <a:latin typeface="JetBrains Mono"/>
              </a:rPr>
              <a:t>guess==</a:t>
            </a:r>
            <a:r>
              <a:rPr kumimoji="0" lang="en-US" altLang="en-US" sz="1400" b="0" i="0" u="none" strike="noStrike" cap="none" normalizeH="0" baseline="0" dirty="0" err="1">
                <a:ln>
                  <a:noFill/>
                </a:ln>
                <a:solidFill>
                  <a:srgbClr val="080808"/>
                </a:solidFill>
                <a:effectLst/>
                <a:latin typeface="JetBrains Mono"/>
              </a:rPr>
              <a:t>rnnum</a:t>
            </a: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a:ln>
                  <a:noFill/>
                </a:ln>
                <a:solidFill>
                  <a:srgbClr val="0033B3"/>
                </a:solidFill>
                <a:effectLst/>
                <a:latin typeface="JetBrains Mono"/>
              </a:rPr>
              <a:t>and </a:t>
            </a:r>
            <a:r>
              <a:rPr kumimoji="0" lang="en-US" altLang="en-US" sz="1400" b="0" i="0" u="none" strike="noStrike" cap="none" normalizeH="0" baseline="0" dirty="0" err="1">
                <a:ln>
                  <a:noFill/>
                </a:ln>
                <a:solidFill>
                  <a:srgbClr val="080808"/>
                </a:solidFill>
                <a:effectLst/>
                <a:latin typeface="JetBrains Mono"/>
              </a:rPr>
              <a:t>i</a:t>
            </a:r>
            <a:r>
              <a:rPr kumimoji="0" lang="en-US" altLang="en-US" sz="1400" b="0" i="0" u="none" strike="noStrike" cap="none" normalizeH="0" baseline="0" dirty="0">
                <a:ln>
                  <a:noFill/>
                </a:ln>
                <a:solidFill>
                  <a:srgbClr val="080808"/>
                </a:solidFill>
                <a:effectLst/>
                <a:latin typeface="JetBrains Mono"/>
              </a:rPr>
              <a:t>==</a:t>
            </a:r>
            <a:r>
              <a:rPr kumimoji="0" lang="en-US" altLang="en-US" sz="1400" b="0" i="0" u="none" strike="noStrike" cap="none" normalizeH="0" baseline="0" dirty="0">
                <a:ln>
                  <a:noFill/>
                </a:ln>
                <a:solidFill>
                  <a:srgbClr val="1750EB"/>
                </a:solidFill>
                <a:effectLst/>
                <a:latin typeface="JetBrains Mono"/>
              </a:rPr>
              <a:t>2</a:t>
            </a:r>
            <a:r>
              <a:rPr kumimoji="0" lang="en-US" altLang="en-US" sz="1400" b="0" i="0" u="none" strike="noStrike" cap="none" normalizeH="0" baseline="0" dirty="0">
                <a:ln>
                  <a:noFill/>
                </a:ln>
                <a:solidFill>
                  <a:srgbClr val="080808"/>
                </a:solidFill>
                <a:effectLst/>
                <a:latin typeface="JetBrains Mono"/>
              </a:rPr>
              <a:t>:</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a:ln>
                  <a:noFill/>
                </a:ln>
                <a:solidFill>
                  <a:srgbClr val="000080"/>
                </a:solidFill>
                <a:effectLst/>
                <a:latin typeface="JetBrains Mono"/>
              </a:rPr>
              <a:t>print</a:t>
            </a:r>
            <a:r>
              <a:rPr kumimoji="0" lang="en-US" altLang="en-US" sz="1400" b="0" i="0" u="none" strike="noStrike" cap="none" normalizeH="0" baseline="0" dirty="0">
                <a:ln>
                  <a:noFill/>
                </a:ln>
                <a:solidFill>
                  <a:srgbClr val="080808"/>
                </a:solidFill>
                <a:effectLst/>
                <a:latin typeface="JetBrains Mono"/>
              </a:rPr>
              <a:t>(</a:t>
            </a:r>
            <a:r>
              <a:rPr kumimoji="0" lang="en-US" altLang="en-US" sz="1400" b="0" i="0" u="none" strike="noStrike" cap="none" normalizeH="0" baseline="0" dirty="0">
                <a:ln>
                  <a:noFill/>
                </a:ln>
                <a:solidFill>
                  <a:srgbClr val="067D17"/>
                </a:solidFill>
                <a:effectLst/>
                <a:latin typeface="JetBrains Mono"/>
              </a:rPr>
              <a:t>"SCORE = 20 POINTS!!!"</a:t>
            </a:r>
            <a:r>
              <a:rPr kumimoji="0" lang="en-US" altLang="en-US" sz="1400" b="0" i="0" u="none" strike="noStrike" cap="none" normalizeH="0" baseline="0" dirty="0">
                <a:ln>
                  <a:noFill/>
                </a:ln>
                <a:solidFill>
                  <a:srgbClr val="080808"/>
                </a:solidFill>
                <a:effectLst/>
                <a:latin typeface="JetBrains Mono"/>
              </a:rPr>
              <a:t>)</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a:ln>
                  <a:noFill/>
                </a:ln>
                <a:solidFill>
                  <a:srgbClr val="000080"/>
                </a:solidFill>
                <a:effectLst/>
                <a:latin typeface="JetBrains Mono"/>
              </a:rPr>
              <a:t>print</a:t>
            </a:r>
            <a:r>
              <a:rPr kumimoji="0" lang="en-US" altLang="en-US" sz="1400" b="0" i="0" u="none" strike="noStrike" cap="none" normalizeH="0" baseline="0" dirty="0">
                <a:ln>
                  <a:noFill/>
                </a:ln>
                <a:solidFill>
                  <a:srgbClr val="080808"/>
                </a:solidFill>
                <a:effectLst/>
                <a:latin typeface="JetBrains Mono"/>
              </a:rPr>
              <a:t>(</a:t>
            </a:r>
            <a:r>
              <a:rPr kumimoji="0" lang="en-US" altLang="en-US" sz="1400" b="0" i="0" u="none" strike="noStrike" cap="none" normalizeH="0" baseline="0" dirty="0">
                <a:ln>
                  <a:noFill/>
                </a:ln>
                <a:solidFill>
                  <a:srgbClr val="067D17"/>
                </a:solidFill>
                <a:effectLst/>
                <a:latin typeface="JetBrains Mono"/>
              </a:rPr>
              <a:t>"-------------------------------------------CONGRATULATIONS-------------------------------"</a:t>
            </a:r>
            <a:r>
              <a:rPr kumimoji="0" lang="en-US" altLang="en-US" sz="1400" b="0" i="0" u="none" strike="noStrike" cap="none" normalizeH="0" baseline="0" dirty="0">
                <a:ln>
                  <a:noFill/>
                </a:ln>
                <a:solidFill>
                  <a:srgbClr val="080808"/>
                </a:solidFill>
                <a:effectLst/>
                <a:latin typeface="JetBrains Mono"/>
              </a:rPr>
              <a:t>)</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a:ln>
                  <a:noFill/>
                </a:ln>
                <a:solidFill>
                  <a:srgbClr val="0033B3"/>
                </a:solidFill>
                <a:effectLst/>
                <a:latin typeface="JetBrains Mono"/>
              </a:rPr>
              <a:t>break</a:t>
            </a:r>
            <a:br>
              <a:rPr kumimoji="0" lang="en-US" altLang="en-US" sz="1400" b="0" i="0" u="none" strike="noStrike" cap="none" normalizeH="0" baseline="0" dirty="0">
                <a:ln>
                  <a:noFill/>
                </a:ln>
                <a:solidFill>
                  <a:srgbClr val="0033B3"/>
                </a:solidFill>
                <a:effectLst/>
                <a:latin typeface="JetBrains Mono"/>
              </a:rPr>
            </a:br>
            <a:r>
              <a:rPr kumimoji="0" lang="en-US" altLang="en-US" sz="1400" b="0" i="0" u="none" strike="noStrike" cap="none" normalizeH="0" baseline="0" dirty="0">
                <a:ln>
                  <a:noFill/>
                </a:ln>
                <a:solidFill>
                  <a:srgbClr val="0033B3"/>
                </a:solidFill>
                <a:effectLst/>
                <a:latin typeface="JetBrains Mono"/>
              </a:rPr>
              <a:t>  </a:t>
            </a:r>
            <a:r>
              <a:rPr kumimoji="0" lang="en-US" altLang="en-US" sz="1400" b="0" i="0" u="none" strike="noStrike" cap="none" normalizeH="0" baseline="0" dirty="0" err="1">
                <a:ln>
                  <a:noFill/>
                </a:ln>
                <a:solidFill>
                  <a:srgbClr val="0033B3"/>
                </a:solidFill>
                <a:effectLst/>
                <a:latin typeface="JetBrains Mono"/>
              </a:rPr>
              <a:t>elif</a:t>
            </a:r>
            <a:r>
              <a:rPr kumimoji="0" lang="en-US" altLang="en-US" sz="1400" b="0" i="0" u="none" strike="noStrike" cap="none" normalizeH="0" baseline="0" dirty="0">
                <a:ln>
                  <a:noFill/>
                </a:ln>
                <a:solidFill>
                  <a:srgbClr val="0033B3"/>
                </a:solidFill>
                <a:effectLst/>
                <a:latin typeface="JetBrains Mono"/>
              </a:rPr>
              <a:t> </a:t>
            </a:r>
            <a:r>
              <a:rPr kumimoji="0" lang="en-US" altLang="en-US" sz="1400" b="0" i="0" u="none" strike="noStrike" cap="none" normalizeH="0" baseline="0" dirty="0">
                <a:ln>
                  <a:noFill/>
                </a:ln>
                <a:solidFill>
                  <a:srgbClr val="080808"/>
                </a:solidFill>
                <a:effectLst/>
                <a:latin typeface="JetBrains Mono"/>
              </a:rPr>
              <a:t>guess == </a:t>
            </a:r>
            <a:r>
              <a:rPr kumimoji="0" lang="en-US" altLang="en-US" sz="1400" b="0" i="0" u="none" strike="noStrike" cap="none" normalizeH="0" baseline="0" dirty="0" err="1">
                <a:ln>
                  <a:noFill/>
                </a:ln>
                <a:solidFill>
                  <a:srgbClr val="080808"/>
                </a:solidFill>
                <a:effectLst/>
                <a:latin typeface="JetBrains Mono"/>
              </a:rPr>
              <a:t>rnnum</a:t>
            </a: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a:ln>
                  <a:noFill/>
                </a:ln>
                <a:solidFill>
                  <a:srgbClr val="0033B3"/>
                </a:solidFill>
                <a:effectLst/>
                <a:latin typeface="JetBrains Mono"/>
              </a:rPr>
              <a:t>and </a:t>
            </a:r>
            <a:r>
              <a:rPr kumimoji="0" lang="en-US" altLang="en-US" sz="1400" b="0" i="0" u="none" strike="noStrike" cap="none" normalizeH="0" baseline="0" dirty="0" err="1">
                <a:ln>
                  <a:noFill/>
                </a:ln>
                <a:solidFill>
                  <a:srgbClr val="080808"/>
                </a:solidFill>
                <a:effectLst/>
                <a:latin typeface="JetBrains Mono"/>
              </a:rPr>
              <a:t>i</a:t>
            </a:r>
            <a:r>
              <a:rPr kumimoji="0" lang="en-US" altLang="en-US" sz="1400" b="0" i="0" u="none" strike="noStrike" cap="none" normalizeH="0" baseline="0" dirty="0">
                <a:ln>
                  <a:noFill/>
                </a:ln>
                <a:solidFill>
                  <a:srgbClr val="080808"/>
                </a:solidFill>
                <a:effectLst/>
                <a:latin typeface="JetBrains Mono"/>
              </a:rPr>
              <a:t> == </a:t>
            </a:r>
            <a:r>
              <a:rPr kumimoji="0" lang="en-US" altLang="en-US" sz="1400" b="0" i="0" u="none" strike="noStrike" cap="none" normalizeH="0" baseline="0" dirty="0">
                <a:ln>
                  <a:noFill/>
                </a:ln>
                <a:solidFill>
                  <a:srgbClr val="1750EB"/>
                </a:solidFill>
                <a:effectLst/>
                <a:latin typeface="JetBrains Mono"/>
              </a:rPr>
              <a:t>3</a:t>
            </a:r>
            <a:r>
              <a:rPr kumimoji="0" lang="en-US" altLang="en-US" sz="1400" b="0" i="0" u="none" strike="noStrike" cap="none" normalizeH="0" baseline="0" dirty="0">
                <a:ln>
                  <a:noFill/>
                </a:ln>
                <a:solidFill>
                  <a:srgbClr val="080808"/>
                </a:solidFill>
                <a:effectLst/>
                <a:latin typeface="JetBrains Mono"/>
              </a:rPr>
              <a:t>:</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a:ln>
                  <a:noFill/>
                </a:ln>
                <a:solidFill>
                  <a:srgbClr val="000080"/>
                </a:solidFill>
                <a:effectLst/>
                <a:latin typeface="JetBrains Mono"/>
              </a:rPr>
              <a:t>print</a:t>
            </a:r>
            <a:r>
              <a:rPr kumimoji="0" lang="en-US" altLang="en-US" sz="1400" b="0" i="0" u="none" strike="noStrike" cap="none" normalizeH="0" baseline="0" dirty="0">
                <a:ln>
                  <a:noFill/>
                </a:ln>
                <a:solidFill>
                  <a:srgbClr val="080808"/>
                </a:solidFill>
                <a:effectLst/>
                <a:latin typeface="JetBrains Mono"/>
              </a:rPr>
              <a:t>(</a:t>
            </a:r>
            <a:r>
              <a:rPr kumimoji="0" lang="en-US" altLang="en-US" sz="1400" b="0" i="0" u="none" strike="noStrike" cap="none" normalizeH="0" baseline="0" dirty="0">
                <a:ln>
                  <a:noFill/>
                </a:ln>
                <a:solidFill>
                  <a:srgbClr val="067D17"/>
                </a:solidFill>
                <a:effectLst/>
                <a:latin typeface="JetBrains Mono"/>
              </a:rPr>
              <a:t>"SCORE = 10 POINTS!!!"</a:t>
            </a:r>
            <a:r>
              <a:rPr kumimoji="0" lang="en-US" altLang="en-US" sz="1400" b="0" i="0" u="none" strike="noStrike" cap="none" normalizeH="0" baseline="0" dirty="0">
                <a:ln>
                  <a:noFill/>
                </a:ln>
                <a:solidFill>
                  <a:srgbClr val="080808"/>
                </a:solidFill>
                <a:effectLst/>
                <a:latin typeface="JetBrains Mono"/>
              </a:rPr>
              <a:t>)</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a:ln>
                  <a:noFill/>
                </a:ln>
                <a:solidFill>
                  <a:srgbClr val="000080"/>
                </a:solidFill>
                <a:effectLst/>
                <a:latin typeface="JetBrains Mono"/>
              </a:rPr>
              <a:t>print</a:t>
            </a:r>
            <a:r>
              <a:rPr kumimoji="0" lang="en-US" altLang="en-US" sz="1400" b="0" i="0" u="none" strike="noStrike" cap="none" normalizeH="0" baseline="0" dirty="0">
                <a:ln>
                  <a:noFill/>
                </a:ln>
                <a:solidFill>
                  <a:srgbClr val="080808"/>
                </a:solidFill>
                <a:effectLst/>
                <a:latin typeface="JetBrains Mono"/>
              </a:rPr>
              <a:t>(</a:t>
            </a:r>
            <a:r>
              <a:rPr kumimoji="0" lang="en-US" altLang="en-US" sz="1400" b="0" i="0" u="none" strike="noStrike" cap="none" normalizeH="0" baseline="0" dirty="0">
                <a:ln>
                  <a:noFill/>
                </a:ln>
                <a:solidFill>
                  <a:srgbClr val="067D17"/>
                </a:solidFill>
                <a:effectLst/>
                <a:latin typeface="JetBrains Mono"/>
              </a:rPr>
              <a:t>"--------------------------------------------CONGRATULATIONS-------------------------------"</a:t>
            </a:r>
            <a:r>
              <a:rPr kumimoji="0" lang="en-US" altLang="en-US" sz="1400" b="0" i="0" u="none" strike="noStrike" cap="none" normalizeH="0" baseline="0" dirty="0">
                <a:ln>
                  <a:noFill/>
                </a:ln>
                <a:solidFill>
                  <a:srgbClr val="080808"/>
                </a:solidFill>
                <a:effectLst/>
                <a:latin typeface="JetBrains Mono"/>
              </a:rPr>
              <a:t>)</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a:ln>
                  <a:noFill/>
                </a:ln>
                <a:solidFill>
                  <a:srgbClr val="0033B3"/>
                </a:solidFill>
                <a:effectLst/>
                <a:latin typeface="JetBrains Mono"/>
              </a:rPr>
              <a:t>break</a:t>
            </a:r>
            <a:br>
              <a:rPr kumimoji="0" lang="en-US" altLang="en-US" sz="1400" b="0" i="0" u="none" strike="noStrike" cap="none" normalizeH="0" baseline="0" dirty="0">
                <a:ln>
                  <a:noFill/>
                </a:ln>
                <a:solidFill>
                  <a:srgbClr val="0033B3"/>
                </a:solidFill>
                <a:effectLst/>
                <a:latin typeface="JetBrains Mono"/>
              </a:rPr>
            </a:br>
            <a:r>
              <a:rPr kumimoji="0" lang="en-US" altLang="en-US" sz="1400" b="0" i="0" u="none" strike="noStrike" cap="none" normalizeH="0" baseline="0" dirty="0">
                <a:ln>
                  <a:noFill/>
                </a:ln>
                <a:solidFill>
                  <a:srgbClr val="0033B3"/>
                </a:solidFill>
                <a:effectLst/>
                <a:latin typeface="JetBrains Mono"/>
              </a:rPr>
              <a:t>  else</a:t>
            </a:r>
            <a:r>
              <a:rPr kumimoji="0" lang="en-US" altLang="en-US" sz="1400" b="0" i="0" u="none" strike="noStrike" cap="none" normalizeH="0" baseline="0" dirty="0">
                <a:ln>
                  <a:noFill/>
                </a:ln>
                <a:solidFill>
                  <a:srgbClr val="080808"/>
                </a:solidFill>
                <a:effectLst/>
                <a:latin typeface="JetBrains Mono"/>
              </a:rPr>
              <a:t>:</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a:ln>
                  <a:noFill/>
                </a:ln>
                <a:solidFill>
                  <a:srgbClr val="0033B3"/>
                </a:solidFill>
                <a:effectLst/>
                <a:latin typeface="JetBrains Mono"/>
              </a:rPr>
              <a:t>if </a:t>
            </a:r>
            <a:r>
              <a:rPr kumimoji="0" lang="en-US" altLang="en-US" sz="1400" b="0" i="0" u="none" strike="noStrike" cap="none" normalizeH="0" baseline="0" dirty="0" err="1">
                <a:ln>
                  <a:noFill/>
                </a:ln>
                <a:solidFill>
                  <a:srgbClr val="080808"/>
                </a:solidFill>
                <a:effectLst/>
                <a:latin typeface="JetBrains Mono"/>
              </a:rPr>
              <a:t>rnnum</a:t>
            </a:r>
            <a:r>
              <a:rPr kumimoji="0" lang="en-US" altLang="en-US" sz="1400" b="0" i="0" u="none" strike="noStrike" cap="none" normalizeH="0" baseline="0" dirty="0">
                <a:ln>
                  <a:noFill/>
                </a:ln>
                <a:solidFill>
                  <a:srgbClr val="080808"/>
                </a:solidFill>
                <a:effectLst/>
                <a:latin typeface="JetBrains Mono"/>
              </a:rPr>
              <a:t> &gt; guess:</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      attempt += </a:t>
            </a:r>
            <a:r>
              <a:rPr kumimoji="0" lang="en-US" altLang="en-US" sz="1400" b="0" i="0" u="none" strike="noStrike" cap="none" normalizeH="0" baseline="0" dirty="0">
                <a:ln>
                  <a:noFill/>
                </a:ln>
                <a:solidFill>
                  <a:srgbClr val="1750EB"/>
                </a:solidFill>
                <a:effectLst/>
                <a:latin typeface="JetBrains Mono"/>
              </a:rPr>
              <a:t>1</a:t>
            </a:r>
            <a:br>
              <a:rPr kumimoji="0" lang="en-US" altLang="en-US" sz="1400" b="0" i="0" u="none" strike="noStrike" cap="none" normalizeH="0" baseline="0" dirty="0">
                <a:ln>
                  <a:noFill/>
                </a:ln>
                <a:solidFill>
                  <a:srgbClr val="1750EB"/>
                </a:solidFill>
                <a:effectLst/>
                <a:latin typeface="JetBrains Mono"/>
              </a:rPr>
            </a:br>
            <a:r>
              <a:rPr kumimoji="0" lang="en-US" altLang="en-US" sz="1400" b="0" i="0" u="none" strike="noStrike" cap="none" normalizeH="0" baseline="0" dirty="0">
                <a:ln>
                  <a:noFill/>
                </a:ln>
                <a:solidFill>
                  <a:srgbClr val="1750EB"/>
                </a:solidFill>
                <a:effectLst/>
                <a:latin typeface="JetBrains Mono"/>
              </a:rPr>
              <a:t>      </a:t>
            </a:r>
            <a:r>
              <a:rPr kumimoji="0" lang="en-US" altLang="en-US" sz="1400" b="0" i="0" u="none" strike="noStrike" cap="none" normalizeH="0" baseline="0" dirty="0">
                <a:ln>
                  <a:noFill/>
                </a:ln>
                <a:solidFill>
                  <a:srgbClr val="0033B3"/>
                </a:solidFill>
                <a:effectLst/>
                <a:latin typeface="JetBrains Mono"/>
              </a:rPr>
              <a:t>if </a:t>
            </a:r>
            <a:r>
              <a:rPr kumimoji="0" lang="en-US" altLang="en-US" sz="1400" b="0" i="0" u="none" strike="noStrike" cap="none" normalizeH="0" baseline="0" dirty="0">
                <a:ln>
                  <a:noFill/>
                </a:ln>
                <a:solidFill>
                  <a:srgbClr val="080808"/>
                </a:solidFill>
                <a:effectLst/>
                <a:latin typeface="JetBrains Mono"/>
              </a:rPr>
              <a:t>attempt==</a:t>
            </a:r>
            <a:r>
              <a:rPr kumimoji="0" lang="en-US" altLang="en-US" sz="1400" b="0" i="0" u="none" strike="noStrike" cap="none" normalizeH="0" baseline="0" dirty="0">
                <a:ln>
                  <a:noFill/>
                </a:ln>
                <a:solidFill>
                  <a:srgbClr val="1750EB"/>
                </a:solidFill>
                <a:effectLst/>
                <a:latin typeface="JetBrains Mono"/>
              </a:rPr>
              <a:t>3</a:t>
            </a:r>
            <a:r>
              <a:rPr kumimoji="0" lang="en-US" altLang="en-US" sz="1400" b="0" i="0" u="none" strike="noStrike" cap="none" normalizeH="0" baseline="0" dirty="0">
                <a:ln>
                  <a:noFill/>
                </a:ln>
                <a:solidFill>
                  <a:srgbClr val="080808"/>
                </a:solidFill>
                <a:effectLst/>
                <a:latin typeface="JetBrains Mono"/>
              </a:rPr>
              <a:t>:</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a:ln>
                  <a:noFill/>
                </a:ln>
                <a:solidFill>
                  <a:srgbClr val="000080"/>
                </a:solidFill>
                <a:effectLst/>
                <a:latin typeface="JetBrains Mono"/>
              </a:rPr>
              <a:t>print</a:t>
            </a:r>
            <a:r>
              <a:rPr kumimoji="0" lang="en-US" altLang="en-US" sz="1400" b="0" i="0" u="none" strike="noStrike" cap="none" normalizeH="0" baseline="0" dirty="0">
                <a:ln>
                  <a:noFill/>
                </a:ln>
                <a:solidFill>
                  <a:srgbClr val="080808"/>
                </a:solidFill>
                <a:effectLst/>
                <a:latin typeface="JetBrains Mono"/>
              </a:rPr>
              <a:t>(</a:t>
            </a:r>
            <a:r>
              <a:rPr kumimoji="0" lang="en-US" altLang="en-US" sz="1400" b="0" i="0" u="none" strike="noStrike" cap="none" normalizeH="0" baseline="0" dirty="0">
                <a:ln>
                  <a:noFill/>
                </a:ln>
                <a:solidFill>
                  <a:srgbClr val="067D17"/>
                </a:solidFill>
                <a:effectLst/>
                <a:latin typeface="JetBrains Mono"/>
              </a:rPr>
              <a:t>"-----------------------------------------BETTER LUCK NEXT TIME---------------------------"</a:t>
            </a:r>
            <a:r>
              <a:rPr kumimoji="0" lang="en-US" altLang="en-US" sz="1400" b="0" i="0" u="none" strike="noStrike" cap="none" normalizeH="0" baseline="0" dirty="0">
                <a:ln>
                  <a:noFill/>
                </a:ln>
                <a:solidFill>
                  <a:srgbClr val="080808"/>
                </a:solidFill>
                <a:effectLst/>
                <a:latin typeface="JetBrains Mono"/>
              </a:rPr>
              <a:t>)</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a:ln>
                  <a:noFill/>
                </a:ln>
                <a:solidFill>
                  <a:srgbClr val="0033B3"/>
                </a:solidFill>
                <a:effectLst/>
                <a:latin typeface="JetBrains Mono"/>
              </a:rPr>
              <a:t>else</a:t>
            </a:r>
            <a:r>
              <a:rPr kumimoji="0" lang="en-US" altLang="en-US" sz="1400" b="0" i="0" u="none" strike="noStrike" cap="none" normalizeH="0" baseline="0" dirty="0">
                <a:ln>
                  <a:noFill/>
                </a:ln>
                <a:solidFill>
                  <a:srgbClr val="080808"/>
                </a:solidFill>
                <a:effectLst/>
                <a:latin typeface="JetBrains Mono"/>
              </a:rPr>
              <a:t>:</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a:ln>
                  <a:noFill/>
                </a:ln>
                <a:solidFill>
                  <a:srgbClr val="000080"/>
                </a:solidFill>
                <a:effectLst/>
                <a:latin typeface="JetBrains Mono"/>
              </a:rPr>
              <a:t>print</a:t>
            </a:r>
            <a:r>
              <a:rPr kumimoji="0" lang="en-US" altLang="en-US" sz="1400" b="0" i="0" u="none" strike="noStrike" cap="none" normalizeH="0" baseline="0" dirty="0">
                <a:ln>
                  <a:noFill/>
                </a:ln>
                <a:solidFill>
                  <a:srgbClr val="080808"/>
                </a:solidFill>
                <a:effectLst/>
                <a:latin typeface="JetBrains Mono"/>
              </a:rPr>
              <a:t>(</a:t>
            </a:r>
            <a:r>
              <a:rPr kumimoji="0" lang="en-US" altLang="en-US" sz="1400" b="0" i="0" u="none" strike="noStrike" cap="none" normalizeH="0" baseline="0" dirty="0">
                <a:ln>
                  <a:noFill/>
                </a:ln>
                <a:solidFill>
                  <a:srgbClr val="067D17"/>
                </a:solidFill>
                <a:effectLst/>
                <a:latin typeface="JetBrains Mono"/>
              </a:rPr>
              <a:t>"TOO LOW"</a:t>
            </a:r>
            <a:r>
              <a:rPr kumimoji="0" lang="en-US" altLang="en-US" sz="1400" b="0" i="0" u="none" strike="noStrike" cap="none" normalizeH="0" baseline="0" dirty="0">
                <a:ln>
                  <a:noFill/>
                </a:ln>
                <a:solidFill>
                  <a:srgbClr val="080808"/>
                </a:solidFill>
                <a:effectLst/>
                <a:latin typeface="JetBrains Mono"/>
              </a:rPr>
              <a:t>)</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a:ln>
                  <a:noFill/>
                </a:ln>
                <a:solidFill>
                  <a:srgbClr val="000080"/>
                </a:solidFill>
                <a:effectLst/>
                <a:latin typeface="JetBrains Mono"/>
              </a:rPr>
              <a:t>print</a:t>
            </a:r>
            <a:r>
              <a:rPr kumimoji="0" lang="en-US" altLang="en-US" sz="1400" b="0" i="0" u="none" strike="noStrike" cap="none" normalizeH="0" baseline="0" dirty="0">
                <a:ln>
                  <a:noFill/>
                </a:ln>
                <a:solidFill>
                  <a:srgbClr val="080808"/>
                </a:solidFill>
                <a:effectLst/>
                <a:latin typeface="JetBrains Mono"/>
              </a:rPr>
              <a:t>(</a:t>
            </a:r>
            <a:r>
              <a:rPr kumimoji="0" lang="en-US" altLang="en-US" sz="1400" b="0" i="0" u="none" strike="noStrike" cap="none" normalizeH="0" baseline="0" dirty="0">
                <a:ln>
                  <a:noFill/>
                </a:ln>
                <a:solidFill>
                  <a:srgbClr val="067D17"/>
                </a:solidFill>
                <a:effectLst/>
                <a:latin typeface="JetBrains Mono"/>
              </a:rPr>
              <a:t>"HAVE ONE MORE TRY"</a:t>
            </a:r>
            <a:r>
              <a:rPr kumimoji="0" lang="en-US" altLang="en-US" sz="1400" b="0" i="0" u="none" strike="noStrike" cap="none" normalizeH="0" baseline="0" dirty="0">
                <a:ln>
                  <a:noFill/>
                </a:ln>
                <a:solidFill>
                  <a:srgbClr val="080808"/>
                </a:solidFill>
                <a:effectLst/>
                <a:latin typeface="JetBrains Mono"/>
              </a:rPr>
              <a:t>)</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a:ln>
                  <a:noFill/>
                </a:ln>
                <a:solidFill>
                  <a:srgbClr val="0033B3"/>
                </a:solidFill>
                <a:effectLst/>
                <a:latin typeface="JetBrains Mono"/>
              </a:rPr>
              <a:t>else</a:t>
            </a:r>
            <a:r>
              <a:rPr kumimoji="0" lang="en-US" altLang="en-US" sz="1400" b="0" i="0" u="none" strike="noStrike" cap="none" normalizeH="0" baseline="0" dirty="0">
                <a:ln>
                  <a:noFill/>
                </a:ln>
                <a:solidFill>
                  <a:srgbClr val="080808"/>
                </a:solidFill>
                <a:effectLst/>
                <a:latin typeface="JetBrains Mono"/>
              </a:rPr>
              <a:t>:</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        attempt += </a:t>
            </a:r>
            <a:r>
              <a:rPr kumimoji="0" lang="en-US" altLang="en-US" sz="1400" b="0" i="0" u="none" strike="noStrike" cap="none" normalizeH="0" baseline="0" dirty="0">
                <a:ln>
                  <a:noFill/>
                </a:ln>
                <a:solidFill>
                  <a:srgbClr val="1750EB"/>
                </a:solidFill>
                <a:effectLst/>
                <a:latin typeface="JetBrains Mono"/>
              </a:rPr>
              <a:t>1</a:t>
            </a:r>
            <a:br>
              <a:rPr kumimoji="0" lang="en-US" altLang="en-US" sz="1400" b="0" i="0" u="none" strike="noStrike" cap="none" normalizeH="0" baseline="0" dirty="0">
                <a:ln>
                  <a:noFill/>
                </a:ln>
                <a:solidFill>
                  <a:srgbClr val="1750EB"/>
                </a:solidFill>
                <a:effectLst/>
                <a:latin typeface="JetBrains Mono"/>
              </a:rPr>
            </a:br>
            <a:r>
              <a:rPr kumimoji="0" lang="en-US" altLang="en-US" sz="1400" b="0" i="0" u="none" strike="noStrike" cap="none" normalizeH="0" baseline="0" dirty="0">
                <a:ln>
                  <a:noFill/>
                </a:ln>
                <a:solidFill>
                  <a:srgbClr val="1750EB"/>
                </a:solidFill>
                <a:effectLst/>
                <a:latin typeface="JetBrains Mono"/>
              </a:rPr>
              <a:t>        </a:t>
            </a:r>
            <a:r>
              <a:rPr kumimoji="0" lang="en-US" altLang="en-US" sz="1400" b="0" i="0" u="none" strike="noStrike" cap="none" normalizeH="0" baseline="0" dirty="0">
                <a:ln>
                  <a:noFill/>
                </a:ln>
                <a:solidFill>
                  <a:srgbClr val="0033B3"/>
                </a:solidFill>
                <a:effectLst/>
                <a:latin typeface="JetBrains Mono"/>
              </a:rPr>
              <a:t>if </a:t>
            </a:r>
            <a:r>
              <a:rPr kumimoji="0" lang="en-US" altLang="en-US" sz="1400" b="0" i="0" u="none" strike="noStrike" cap="none" normalizeH="0" baseline="0" dirty="0">
                <a:ln>
                  <a:noFill/>
                </a:ln>
                <a:solidFill>
                  <a:srgbClr val="080808"/>
                </a:solidFill>
                <a:effectLst/>
                <a:latin typeface="JetBrains Mono"/>
              </a:rPr>
              <a:t>attempt == </a:t>
            </a:r>
            <a:r>
              <a:rPr kumimoji="0" lang="en-US" altLang="en-US" sz="1400" b="0" i="0" u="none" strike="noStrike" cap="none" normalizeH="0" baseline="0" dirty="0">
                <a:ln>
                  <a:noFill/>
                </a:ln>
                <a:solidFill>
                  <a:srgbClr val="1750EB"/>
                </a:solidFill>
                <a:effectLst/>
                <a:latin typeface="JetBrains Mono"/>
              </a:rPr>
              <a:t>3</a:t>
            </a:r>
            <a:r>
              <a:rPr kumimoji="0" lang="en-US" altLang="en-US" sz="1400" b="0" i="0" u="none" strike="noStrike" cap="none" normalizeH="0" baseline="0" dirty="0">
                <a:ln>
                  <a:noFill/>
                </a:ln>
                <a:solidFill>
                  <a:srgbClr val="080808"/>
                </a:solidFill>
                <a:effectLst/>
                <a:latin typeface="JetBrains Mono"/>
              </a:rPr>
              <a:t>:</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a:ln>
                  <a:noFill/>
                </a:ln>
                <a:solidFill>
                  <a:srgbClr val="000080"/>
                </a:solidFill>
                <a:effectLst/>
                <a:latin typeface="JetBrains Mono"/>
              </a:rPr>
              <a:t>print</a:t>
            </a:r>
            <a:r>
              <a:rPr kumimoji="0" lang="en-US" altLang="en-US" sz="1400" b="0" i="0" u="none" strike="noStrike" cap="none" normalizeH="0" baseline="0" dirty="0">
                <a:ln>
                  <a:noFill/>
                </a:ln>
                <a:solidFill>
                  <a:srgbClr val="080808"/>
                </a:solidFill>
                <a:effectLst/>
                <a:latin typeface="JetBrains Mono"/>
              </a:rPr>
              <a:t>(</a:t>
            </a:r>
            <a:r>
              <a:rPr kumimoji="0" lang="en-US" altLang="en-US" sz="1400" b="0" i="0" u="none" strike="noStrike" cap="none" normalizeH="0" baseline="0" dirty="0">
                <a:ln>
                  <a:noFill/>
                </a:ln>
                <a:solidFill>
                  <a:srgbClr val="067D17"/>
                </a:solidFill>
                <a:effectLst/>
                <a:latin typeface="JetBrains Mono"/>
              </a:rPr>
              <a:t>"-----------------------------------------BETTER LUCK NEXT TIME----------------------------"</a:t>
            </a:r>
            <a:r>
              <a:rPr kumimoji="0" lang="en-US" altLang="en-US" sz="1400" b="0" i="0" u="none" strike="noStrike" cap="none" normalizeH="0" baseline="0" dirty="0">
                <a:ln>
                  <a:noFill/>
                </a:ln>
                <a:solidFill>
                  <a:srgbClr val="080808"/>
                </a:solidFill>
                <a:effectLst/>
                <a:latin typeface="JetBrains Mono"/>
              </a:rPr>
              <a:t>)</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a:ln>
                  <a:noFill/>
                </a:ln>
                <a:solidFill>
                  <a:srgbClr val="0033B3"/>
                </a:solidFill>
                <a:effectLst/>
                <a:latin typeface="JetBrains Mono"/>
              </a:rPr>
              <a:t>else</a:t>
            </a:r>
            <a:r>
              <a:rPr kumimoji="0" lang="en-US" altLang="en-US" sz="1400" b="0" i="0" u="none" strike="noStrike" cap="none" normalizeH="0" baseline="0" dirty="0">
                <a:ln>
                  <a:noFill/>
                </a:ln>
                <a:solidFill>
                  <a:srgbClr val="080808"/>
                </a:solidFill>
                <a:effectLst/>
                <a:latin typeface="JetBrains Mono"/>
              </a:rPr>
              <a:t>:</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a:ln>
                  <a:noFill/>
                </a:ln>
                <a:solidFill>
                  <a:srgbClr val="000080"/>
                </a:solidFill>
                <a:effectLst/>
                <a:latin typeface="JetBrains Mono"/>
              </a:rPr>
              <a:t>print</a:t>
            </a:r>
            <a:r>
              <a:rPr kumimoji="0" lang="en-US" altLang="en-US" sz="1400" b="0" i="0" u="none" strike="noStrike" cap="none" normalizeH="0" baseline="0" dirty="0">
                <a:ln>
                  <a:noFill/>
                </a:ln>
                <a:solidFill>
                  <a:srgbClr val="080808"/>
                </a:solidFill>
                <a:effectLst/>
                <a:latin typeface="JetBrains Mono"/>
              </a:rPr>
              <a:t>(</a:t>
            </a:r>
            <a:r>
              <a:rPr kumimoji="0" lang="en-US" altLang="en-US" sz="1400" b="0" i="0" u="none" strike="noStrike" cap="none" normalizeH="0" baseline="0" dirty="0">
                <a:ln>
                  <a:noFill/>
                </a:ln>
                <a:solidFill>
                  <a:srgbClr val="067D17"/>
                </a:solidFill>
                <a:effectLst/>
                <a:latin typeface="JetBrains Mono"/>
              </a:rPr>
              <a:t>"TO HIGH"</a:t>
            </a:r>
            <a:r>
              <a:rPr kumimoji="0" lang="en-US" altLang="en-US" sz="1400" b="0" i="0" u="none" strike="noStrike" cap="none" normalizeH="0" baseline="0" dirty="0">
                <a:ln>
                  <a:noFill/>
                </a:ln>
                <a:solidFill>
                  <a:srgbClr val="080808"/>
                </a:solidFill>
                <a:effectLst/>
                <a:latin typeface="JetBrains Mono"/>
              </a:rPr>
              <a:t>)</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a:ln>
                  <a:noFill/>
                </a:ln>
                <a:solidFill>
                  <a:srgbClr val="000080"/>
                </a:solidFill>
                <a:effectLst/>
                <a:latin typeface="JetBrains Mono"/>
              </a:rPr>
              <a:t>print</a:t>
            </a:r>
            <a:r>
              <a:rPr kumimoji="0" lang="en-US" altLang="en-US" sz="1400" b="0" i="0" u="none" strike="noStrike" cap="none" normalizeH="0" baseline="0" dirty="0">
                <a:ln>
                  <a:noFill/>
                </a:ln>
                <a:solidFill>
                  <a:srgbClr val="080808"/>
                </a:solidFill>
                <a:effectLst/>
                <a:latin typeface="JetBrains Mono"/>
              </a:rPr>
              <a:t>(</a:t>
            </a:r>
            <a:r>
              <a:rPr kumimoji="0" lang="en-US" altLang="en-US" sz="1400" b="0" i="0" u="none" strike="noStrike" cap="none" normalizeH="0" baseline="0" dirty="0">
                <a:ln>
                  <a:noFill/>
                </a:ln>
                <a:solidFill>
                  <a:srgbClr val="067D17"/>
                </a:solidFill>
                <a:effectLst/>
                <a:latin typeface="JetBrains Mono"/>
              </a:rPr>
              <a:t>"HAVE ONE MORE TRY"</a:t>
            </a:r>
            <a:r>
              <a:rPr kumimoji="0" lang="en-US" altLang="en-US" sz="1400" b="0" i="0" u="none" strike="noStrike" cap="none" normalizeH="0" baseline="0" dirty="0">
                <a:ln>
                  <a:noFill/>
                </a:ln>
                <a:solidFill>
                  <a:srgbClr val="080808"/>
                </a:solidFill>
                <a:effectLst/>
                <a:latin typeface="JetBrains Mono"/>
              </a:rPr>
              <a:t>)</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err="1">
                <a:ln>
                  <a:noFill/>
                </a:ln>
                <a:solidFill>
                  <a:srgbClr val="080808"/>
                </a:solidFill>
                <a:effectLst/>
                <a:latin typeface="JetBrains Mono"/>
              </a:rPr>
              <a:t>i</a:t>
            </a:r>
            <a:r>
              <a:rPr kumimoji="0" lang="en-US" altLang="en-US" sz="1400" b="0" i="0" u="none" strike="noStrike" cap="none" normalizeH="0" baseline="0" dirty="0">
                <a:ln>
                  <a:noFill/>
                </a:ln>
                <a:solidFill>
                  <a:srgbClr val="080808"/>
                </a:solidFill>
                <a:effectLst/>
                <a:latin typeface="JetBrains Mono"/>
              </a:rPr>
              <a:t>=i+</a:t>
            </a:r>
            <a:r>
              <a:rPr kumimoji="0" lang="en-US" altLang="en-US" sz="1400" b="0" i="0" u="none" strike="noStrike" cap="none" normalizeH="0" baseline="0" dirty="0">
                <a:ln>
                  <a:noFill/>
                </a:ln>
                <a:solidFill>
                  <a:srgbClr val="1750EB"/>
                </a:solidFill>
                <a:effectLst/>
                <a:latin typeface="JetBrains Mono"/>
              </a:rPr>
              <a:t>1</a:t>
            </a:r>
            <a:br>
              <a:rPr kumimoji="0" lang="en-US" altLang="en-US" sz="1400" b="0" i="0" u="none" strike="noStrike" cap="none" normalizeH="0" baseline="0" dirty="0">
                <a:ln>
                  <a:noFill/>
                </a:ln>
                <a:solidFill>
                  <a:srgbClr val="1750EB"/>
                </a:solidFill>
                <a:effectLst/>
                <a:latin typeface="JetBrains Mono"/>
              </a:rPr>
            </a:br>
            <a:r>
              <a:rPr kumimoji="0" lang="en-US" altLang="en-US" sz="1400" b="0" i="0" u="none" strike="noStrike" cap="none" normalizeH="0" baseline="0" dirty="0">
                <a:ln>
                  <a:noFill/>
                </a:ln>
                <a:solidFill>
                  <a:srgbClr val="000080"/>
                </a:solidFill>
                <a:effectLst/>
                <a:latin typeface="JetBrains Mono"/>
              </a:rPr>
              <a:t>print</a:t>
            </a:r>
            <a:r>
              <a:rPr kumimoji="0" lang="en-US" altLang="en-US" sz="1400" b="0" i="0" u="none" strike="noStrike" cap="none" normalizeH="0" baseline="0" dirty="0">
                <a:ln>
                  <a:noFill/>
                </a:ln>
                <a:solidFill>
                  <a:srgbClr val="080808"/>
                </a:solidFill>
                <a:effectLst/>
                <a:latin typeface="JetBrains Mono"/>
              </a:rPr>
              <a:t>(</a:t>
            </a:r>
            <a:r>
              <a:rPr kumimoji="0" lang="en-US" altLang="en-US" sz="1400" b="0" i="0" u="none" strike="noStrike" cap="none" normalizeH="0" baseline="0" dirty="0">
                <a:ln>
                  <a:noFill/>
                </a:ln>
                <a:solidFill>
                  <a:srgbClr val="1750EB"/>
                </a:solidFill>
                <a:effectLst/>
                <a:latin typeface="JetBrains Mono"/>
              </a:rPr>
              <a:t>100</a:t>
            </a:r>
            <a:r>
              <a:rPr kumimoji="0" lang="en-US" altLang="en-US" sz="1400" b="0" i="0" u="none" strike="noStrike" cap="none" normalizeH="0" baseline="0" dirty="0">
                <a:ln>
                  <a:noFill/>
                </a:ln>
                <a:solidFill>
                  <a:srgbClr val="080808"/>
                </a:solidFill>
                <a:effectLst/>
                <a:latin typeface="JetBrains Mono"/>
              </a:rPr>
              <a:t>*</a:t>
            </a:r>
            <a:r>
              <a:rPr kumimoji="0" lang="en-US" altLang="en-US" sz="1400" b="0" i="0" u="none" strike="noStrike" cap="none" normalizeH="0" baseline="0" dirty="0">
                <a:ln>
                  <a:noFill/>
                </a:ln>
                <a:solidFill>
                  <a:srgbClr val="067D17"/>
                </a:solidFill>
                <a:effectLst/>
                <a:latin typeface="JetBrains Mono"/>
              </a:rPr>
              <a:t>"="</a:t>
            </a:r>
            <a:r>
              <a:rPr kumimoji="0" lang="en-US" altLang="en-US" sz="1400" b="0" i="0" u="none" strike="noStrike" cap="none" normalizeH="0" baseline="0" dirty="0">
                <a:ln>
                  <a:noFill/>
                </a:ln>
                <a:solidFill>
                  <a:srgbClr val="080808"/>
                </a:solidFill>
                <a:effectLst/>
                <a:latin typeface="JetBrains Mono"/>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97440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B4A2D-AD8C-546C-ED7C-D6AC636AACCD}"/>
              </a:ext>
            </a:extLst>
          </p:cNvPr>
          <p:cNvSpPr>
            <a:spLocks noGrp="1"/>
          </p:cNvSpPr>
          <p:nvPr>
            <p:ph type="title"/>
          </p:nvPr>
        </p:nvSpPr>
        <p:spPr>
          <a:xfrm>
            <a:off x="838200" y="152401"/>
            <a:ext cx="10515600" cy="1177635"/>
          </a:xfrm>
        </p:spPr>
        <p:txBody>
          <a:bodyPr/>
          <a:lstStyle/>
          <a:p>
            <a:r>
              <a:rPr lang="en-US" dirty="0">
                <a:latin typeface="Algerian" panose="04020705040A02060702" pitchFamily="82" charset="0"/>
              </a:rPr>
              <a:t>                    RESULT PAGE</a:t>
            </a:r>
            <a:endParaRPr lang="en-IN" dirty="0">
              <a:latin typeface="Algerian" panose="04020705040A02060702" pitchFamily="82" charset="0"/>
            </a:endParaRPr>
          </a:p>
        </p:txBody>
      </p:sp>
      <p:pic>
        <p:nvPicPr>
          <p:cNvPr id="4" name="Picture 3">
            <a:extLst>
              <a:ext uri="{FF2B5EF4-FFF2-40B4-BE49-F238E27FC236}">
                <a16:creationId xmlns:a16="http://schemas.microsoft.com/office/drawing/2014/main" id="{1FCBC893-7D78-D656-C3E1-0F6A357B12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364" y="1330036"/>
            <a:ext cx="11582400" cy="5209309"/>
          </a:xfrm>
          <a:prstGeom prst="rect">
            <a:avLst/>
          </a:prstGeom>
        </p:spPr>
      </p:pic>
    </p:spTree>
    <p:extLst>
      <p:ext uri="{BB962C8B-B14F-4D97-AF65-F5344CB8AC3E}">
        <p14:creationId xmlns:p14="http://schemas.microsoft.com/office/powerpoint/2010/main" val="554271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BF872D-7E5E-6616-6413-56B8E9C4E4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236" y="221673"/>
            <a:ext cx="11679382" cy="6276110"/>
          </a:xfrm>
          <a:prstGeom prst="rect">
            <a:avLst/>
          </a:prstGeom>
        </p:spPr>
      </p:pic>
    </p:spTree>
    <p:extLst>
      <p:ext uri="{BB962C8B-B14F-4D97-AF65-F5344CB8AC3E}">
        <p14:creationId xmlns:p14="http://schemas.microsoft.com/office/powerpoint/2010/main" val="264978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3D392-C954-F001-1F32-0C3C17748B8D}"/>
              </a:ext>
            </a:extLst>
          </p:cNvPr>
          <p:cNvSpPr>
            <a:spLocks noGrp="1"/>
          </p:cNvSpPr>
          <p:nvPr>
            <p:ph type="title"/>
          </p:nvPr>
        </p:nvSpPr>
        <p:spPr/>
        <p:txBody>
          <a:bodyPr>
            <a:normAutofit/>
          </a:bodyPr>
          <a:lstStyle/>
          <a:p>
            <a:r>
              <a:rPr lang="en-US" sz="6000" dirty="0"/>
              <a:t>               </a:t>
            </a:r>
            <a:r>
              <a:rPr lang="en-US" sz="6000" dirty="0">
                <a:latin typeface="Algerian" panose="04020705040A02060702" pitchFamily="82" charset="0"/>
              </a:rPr>
              <a:t>CONCLUSION</a:t>
            </a:r>
            <a:endParaRPr lang="en-IN" sz="6000" dirty="0">
              <a:latin typeface="Algerian" panose="04020705040A02060702" pitchFamily="82" charset="0"/>
            </a:endParaRPr>
          </a:p>
        </p:txBody>
      </p:sp>
      <p:sp>
        <p:nvSpPr>
          <p:cNvPr id="3" name="Content Placeholder 2">
            <a:extLst>
              <a:ext uri="{FF2B5EF4-FFF2-40B4-BE49-F238E27FC236}">
                <a16:creationId xmlns:a16="http://schemas.microsoft.com/office/drawing/2014/main" id="{CDD23DB0-F504-8DB9-AE32-A10989474A65}"/>
              </a:ext>
            </a:extLst>
          </p:cNvPr>
          <p:cNvSpPr>
            <a:spLocks noGrp="1"/>
          </p:cNvSpPr>
          <p:nvPr>
            <p:ph idx="1"/>
          </p:nvPr>
        </p:nvSpPr>
        <p:spPr/>
        <p:txBody>
          <a:bodyPr>
            <a:normAutofit/>
          </a:bodyPr>
          <a:lstStyle/>
          <a:p>
            <a:pPr marL="0" indent="0">
              <a:buNone/>
            </a:pPr>
            <a:r>
              <a:rPr lang="en-US" dirty="0"/>
              <a:t>We hope and we wish that this document will help you to understand about our minimalist but attractive project as I had tried something</a:t>
            </a:r>
          </a:p>
          <a:p>
            <a:pPr marL="0" indent="0">
              <a:buNone/>
            </a:pPr>
            <a:r>
              <a:rPr lang="en-US" dirty="0"/>
              <a:t>different from usual. We had used Python for logical</a:t>
            </a:r>
            <a:endParaRPr lang="en-IN" dirty="0"/>
          </a:p>
        </p:txBody>
      </p:sp>
    </p:spTree>
    <p:extLst>
      <p:ext uri="{BB962C8B-B14F-4D97-AF65-F5344CB8AC3E}">
        <p14:creationId xmlns:p14="http://schemas.microsoft.com/office/powerpoint/2010/main" val="25899982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1027</TotalTime>
  <Words>556</Words>
  <Application>Microsoft Office PowerPoint</Application>
  <PresentationFormat>Widescreen</PresentationFormat>
  <Paragraphs>17</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Algerian</vt:lpstr>
      <vt:lpstr>Arial</vt:lpstr>
      <vt:lpstr>Calibri</vt:lpstr>
      <vt:lpstr>Calibri Light</vt:lpstr>
      <vt:lpstr>JetBrains Mono</vt:lpstr>
      <vt:lpstr>Office Theme</vt:lpstr>
      <vt:lpstr>PowerPoint Presentation</vt:lpstr>
      <vt:lpstr>               ACKNOWLEDGEMENT</vt:lpstr>
      <vt:lpstr>                    DESIGN-SOURCE CODE           This is code screenshot and code will be in next page </vt:lpstr>
      <vt:lpstr>PowerPoint Presentation</vt:lpstr>
      <vt:lpstr>PowerPoint Presentation</vt:lpstr>
      <vt:lpstr>PowerPoint Presentation</vt:lpstr>
      <vt:lpstr>                    RESULT PAGE</vt:lpstr>
      <vt:lpstr>PowerPoint Presentation</vt:lpstr>
      <vt:lpstr>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5</cp:revision>
  <dcterms:created xsi:type="dcterms:W3CDTF">2022-11-16T01:14:38Z</dcterms:created>
  <dcterms:modified xsi:type="dcterms:W3CDTF">2022-12-01T01:39:26Z</dcterms:modified>
</cp:coreProperties>
</file>