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84" d="100"/>
          <a:sy n="84" d="100"/>
        </p:scale>
        <p:origin x="56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826936"/>
            <a:ext cx="11658600" cy="632224"/>
          </a:xfrm>
          <a:prstGeom prst="rect">
            <a:avLst/>
          </a:prstGeom>
        </p:spPr>
        <p:txBody>
          <a:bodyPr vert="horz" wrap="square" lIns="0" tIns="16510" rIns="0" bIns="0" rtlCol="0">
            <a:spAutoFit/>
          </a:bodyPr>
          <a:lstStyle/>
          <a:p>
            <a:pPr marL="3213735" algn="l">
              <a:lnSpc>
                <a:spcPct val="100000"/>
              </a:lnSpc>
              <a:spcBef>
                <a:spcPts val="130"/>
              </a:spcBef>
            </a:pPr>
            <a:r>
              <a:rPr lang="en-IN" sz="4000" spc="15" dirty="0">
                <a:latin typeface="Times New Roman" panose="02020603050405020304" pitchFamily="18" charset="0"/>
                <a:cs typeface="Times New Roman" panose="02020603050405020304" pitchFamily="18" charset="0"/>
              </a:rPr>
              <a:t>KOLLIMARLA GNANESWAR</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TotalTime>
  <Words>1547</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vt:lpstr>
      <vt:lpstr>Office Theme</vt:lpstr>
      <vt:lpstr>KOLLIMARLA GNANESWAR</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KOLLIMARLA  GNANESWAR</cp:lastModifiedBy>
  <cp:revision>9</cp:revision>
  <dcterms:created xsi:type="dcterms:W3CDTF">2024-06-03T05:48:59Z</dcterms:created>
  <dcterms:modified xsi:type="dcterms:W3CDTF">2024-06-13T05:55:55Z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