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M. </a:t>
            </a:r>
            <a:r>
              <a:rPr lang="en-US" dirty="0" err="1" smtClean="0">
                <a:solidFill>
                  <a:schemeClr val="tx1"/>
                </a:solidFill>
              </a:rPr>
              <a:t>Gnaneswar</a:t>
            </a:r>
            <a:r>
              <a:rPr lang="en-US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smtClean="0">
                <a:solidFill>
                  <a:schemeClr val="tx1"/>
                </a:solidFill>
              </a:rPr>
              <a:t>22BFA04255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</TotalTime>
  <Words>581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Slide 7</vt:lpstr>
      <vt:lpstr>Output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SVEC</cp:lastModifiedBy>
  <cp:revision>9</cp:revision>
  <dcterms:created xsi:type="dcterms:W3CDTF">2025-03-13T08:45:31Z</dcterms:created>
  <dcterms:modified xsi:type="dcterms:W3CDTF">2025-03-13T10:27:22Z</dcterms:modified>
</cp:coreProperties>
</file>