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38" r:id="rId5"/>
    <p:sldId id="755" r:id="rId6"/>
    <p:sldId id="760" r:id="rId7"/>
    <p:sldId id="761" r:id="rId8"/>
    <p:sldId id="686" r:id="rId9"/>
    <p:sldId id="762" r:id="rId10"/>
    <p:sldId id="740" r:id="rId11"/>
    <p:sldId id="756" r:id="rId12"/>
    <p:sldId id="757" r:id="rId13"/>
    <p:sldId id="758" r:id="rId14"/>
    <p:sldId id="759" r:id="rId15"/>
    <p:sldId id="763" r:id="rId16"/>
    <p:sldId id="764" r:id="rId17"/>
    <p:sldId id="765" r:id="rId18"/>
    <p:sldId id="766" r:id="rId19"/>
    <p:sldId id="767" r:id="rId20"/>
    <p:sldId id="768" r:id="rId21"/>
    <p:sldId id="769" r:id="rId22"/>
    <p:sldId id="770" r:id="rId23"/>
    <p:sldId id="771" r:id="rId24"/>
    <p:sldId id="772" r:id="rId25"/>
    <p:sldId id="773" r:id="rId26"/>
    <p:sldId id="774" r:id="rId27"/>
    <p:sldId id="775" r:id="rId28"/>
    <p:sldId id="777" r:id="rId29"/>
    <p:sldId id="780" r:id="rId30"/>
    <p:sldId id="778" r:id="rId31"/>
    <p:sldId id="781" r:id="rId32"/>
    <p:sldId id="779" r:id="rId33"/>
    <p:sldId id="78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a:srgbClr val="33CC33"/>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195C73-6868-4A75-8570-2E9A399FD453}" v="175" dt="2021-03-13T15:51:37.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37" autoAdjust="0"/>
  </p:normalViewPr>
  <p:slideViewPr>
    <p:cSldViewPr>
      <p:cViewPr varScale="1">
        <p:scale>
          <a:sx n="82" d="100"/>
          <a:sy n="82" d="100"/>
        </p:scale>
        <p:origin x="1502" y="58"/>
      </p:cViewPr>
      <p:guideLst>
        <p:guide orient="horz" pos="2160"/>
        <p:guide pos="2880"/>
      </p:guideLst>
    </p:cSldViewPr>
  </p:slideViewPr>
  <p:outlineViewPr>
    <p:cViewPr>
      <p:scale>
        <a:sx n="33" d="100"/>
        <a:sy n="33" d="100"/>
      </p:scale>
      <p:origin x="0" y="-4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japu, Gnaneswar" userId="4d5791e9-9ade-4d23-a023-50b50218b174" providerId="ADAL" clId="{F7195C73-6868-4A75-8570-2E9A399FD453}"/>
    <pc:docChg chg="undo custSel mod addSld delSld modSld sldOrd">
      <pc:chgData name="Vijjapu, Gnaneswar" userId="4d5791e9-9ade-4d23-a023-50b50218b174" providerId="ADAL" clId="{F7195C73-6868-4A75-8570-2E9A399FD453}" dt="2021-03-13T15:52:02.873" v="7446" actId="1076"/>
      <pc:docMkLst>
        <pc:docMk/>
      </pc:docMkLst>
      <pc:sldChg chg="modSp mod">
        <pc:chgData name="Vijjapu, Gnaneswar" userId="4d5791e9-9ade-4d23-a023-50b50218b174" providerId="ADAL" clId="{F7195C73-6868-4A75-8570-2E9A399FD453}" dt="2021-03-08T12:10:18.227" v="119"/>
        <pc:sldMkLst>
          <pc:docMk/>
          <pc:sldMk cId="1259509761" sldId="338"/>
        </pc:sldMkLst>
        <pc:spChg chg="mod">
          <ac:chgData name="Vijjapu, Gnaneswar" userId="4d5791e9-9ade-4d23-a023-50b50218b174" providerId="ADAL" clId="{F7195C73-6868-4A75-8570-2E9A399FD453}" dt="2021-03-08T12:10:18.227" v="119"/>
          <ac:spMkLst>
            <pc:docMk/>
            <pc:sldMk cId="1259509761" sldId="338"/>
            <ac:spMk id="5" creationId="{00000000-0000-0000-0000-000000000000}"/>
          </ac:spMkLst>
        </pc:spChg>
      </pc:sldChg>
      <pc:sldChg chg="del">
        <pc:chgData name="Vijjapu, Gnaneswar" userId="4d5791e9-9ade-4d23-a023-50b50218b174" providerId="ADAL" clId="{F7195C73-6868-4A75-8570-2E9A399FD453}" dt="2021-03-06T15:08:51.460" v="0" actId="47"/>
        <pc:sldMkLst>
          <pc:docMk/>
          <pc:sldMk cId="1825550939" sldId="607"/>
        </pc:sldMkLst>
      </pc:sldChg>
      <pc:sldChg chg="del">
        <pc:chgData name="Vijjapu, Gnaneswar" userId="4d5791e9-9ade-4d23-a023-50b50218b174" providerId="ADAL" clId="{F7195C73-6868-4A75-8570-2E9A399FD453}" dt="2021-03-06T15:08:51.460" v="0" actId="47"/>
        <pc:sldMkLst>
          <pc:docMk/>
          <pc:sldMk cId="221587015" sldId="660"/>
        </pc:sldMkLst>
      </pc:sldChg>
      <pc:sldChg chg="del">
        <pc:chgData name="Vijjapu, Gnaneswar" userId="4d5791e9-9ade-4d23-a023-50b50218b174" providerId="ADAL" clId="{F7195C73-6868-4A75-8570-2E9A399FD453}" dt="2021-03-06T15:08:51.460" v="0" actId="47"/>
        <pc:sldMkLst>
          <pc:docMk/>
          <pc:sldMk cId="3408207951" sldId="664"/>
        </pc:sldMkLst>
      </pc:sldChg>
      <pc:sldChg chg="del">
        <pc:chgData name="Vijjapu, Gnaneswar" userId="4d5791e9-9ade-4d23-a023-50b50218b174" providerId="ADAL" clId="{F7195C73-6868-4A75-8570-2E9A399FD453}" dt="2021-03-06T15:08:51.460" v="0" actId="47"/>
        <pc:sldMkLst>
          <pc:docMk/>
          <pc:sldMk cId="1913067494" sldId="667"/>
        </pc:sldMkLst>
      </pc:sldChg>
      <pc:sldChg chg="del">
        <pc:chgData name="Vijjapu, Gnaneswar" userId="4d5791e9-9ade-4d23-a023-50b50218b174" providerId="ADAL" clId="{F7195C73-6868-4A75-8570-2E9A399FD453}" dt="2021-03-06T15:08:51.460" v="0" actId="47"/>
        <pc:sldMkLst>
          <pc:docMk/>
          <pc:sldMk cId="708936148" sldId="672"/>
        </pc:sldMkLst>
      </pc:sldChg>
      <pc:sldChg chg="modSp mod">
        <pc:chgData name="Vijjapu, Gnaneswar" userId="4d5791e9-9ade-4d23-a023-50b50218b174" providerId="ADAL" clId="{F7195C73-6868-4A75-8570-2E9A399FD453}" dt="2021-03-08T12:14:46.331" v="257" actId="5793"/>
        <pc:sldMkLst>
          <pc:docMk/>
          <pc:sldMk cId="4180168920" sldId="686"/>
        </pc:sldMkLst>
        <pc:spChg chg="mod">
          <ac:chgData name="Vijjapu, Gnaneswar" userId="4d5791e9-9ade-4d23-a023-50b50218b174" providerId="ADAL" clId="{F7195C73-6868-4A75-8570-2E9A399FD453}" dt="2021-03-08T12:14:46.331" v="257" actId="5793"/>
          <ac:spMkLst>
            <pc:docMk/>
            <pc:sldMk cId="4180168920" sldId="686"/>
            <ac:spMk id="24578" creationId="{00000000-0000-0000-0000-000000000000}"/>
          </ac:spMkLst>
        </pc:spChg>
      </pc:sldChg>
      <pc:sldChg chg="del">
        <pc:chgData name="Vijjapu, Gnaneswar" userId="4d5791e9-9ade-4d23-a023-50b50218b174" providerId="ADAL" clId="{F7195C73-6868-4A75-8570-2E9A399FD453}" dt="2021-03-06T15:08:51.460" v="0" actId="47"/>
        <pc:sldMkLst>
          <pc:docMk/>
          <pc:sldMk cId="2440135780" sldId="687"/>
        </pc:sldMkLst>
      </pc:sldChg>
      <pc:sldChg chg="del">
        <pc:chgData name="Vijjapu, Gnaneswar" userId="4d5791e9-9ade-4d23-a023-50b50218b174" providerId="ADAL" clId="{F7195C73-6868-4A75-8570-2E9A399FD453}" dt="2021-03-06T15:08:51.460" v="0" actId="47"/>
        <pc:sldMkLst>
          <pc:docMk/>
          <pc:sldMk cId="3625857934" sldId="690"/>
        </pc:sldMkLst>
      </pc:sldChg>
      <pc:sldChg chg="del">
        <pc:chgData name="Vijjapu, Gnaneswar" userId="4d5791e9-9ade-4d23-a023-50b50218b174" providerId="ADAL" clId="{F7195C73-6868-4A75-8570-2E9A399FD453}" dt="2021-03-06T15:08:51.460" v="0" actId="47"/>
        <pc:sldMkLst>
          <pc:docMk/>
          <pc:sldMk cId="1624112188" sldId="691"/>
        </pc:sldMkLst>
      </pc:sldChg>
      <pc:sldChg chg="del">
        <pc:chgData name="Vijjapu, Gnaneswar" userId="4d5791e9-9ade-4d23-a023-50b50218b174" providerId="ADAL" clId="{F7195C73-6868-4A75-8570-2E9A399FD453}" dt="2021-03-06T15:08:51.460" v="0" actId="47"/>
        <pc:sldMkLst>
          <pc:docMk/>
          <pc:sldMk cId="3657417297" sldId="703"/>
        </pc:sldMkLst>
      </pc:sldChg>
      <pc:sldChg chg="del">
        <pc:chgData name="Vijjapu, Gnaneswar" userId="4d5791e9-9ade-4d23-a023-50b50218b174" providerId="ADAL" clId="{F7195C73-6868-4A75-8570-2E9A399FD453}" dt="2021-03-06T15:08:51.460" v="0" actId="47"/>
        <pc:sldMkLst>
          <pc:docMk/>
          <pc:sldMk cId="900388791" sldId="704"/>
        </pc:sldMkLst>
      </pc:sldChg>
      <pc:sldChg chg="del">
        <pc:chgData name="Vijjapu, Gnaneswar" userId="4d5791e9-9ade-4d23-a023-50b50218b174" providerId="ADAL" clId="{F7195C73-6868-4A75-8570-2E9A399FD453}" dt="2021-03-06T15:08:51.460" v="0" actId="47"/>
        <pc:sldMkLst>
          <pc:docMk/>
          <pc:sldMk cId="670338201" sldId="705"/>
        </pc:sldMkLst>
      </pc:sldChg>
      <pc:sldChg chg="del">
        <pc:chgData name="Vijjapu, Gnaneswar" userId="4d5791e9-9ade-4d23-a023-50b50218b174" providerId="ADAL" clId="{F7195C73-6868-4A75-8570-2E9A399FD453}" dt="2021-03-06T15:08:51.460" v="0" actId="47"/>
        <pc:sldMkLst>
          <pc:docMk/>
          <pc:sldMk cId="1725370575" sldId="710"/>
        </pc:sldMkLst>
      </pc:sldChg>
      <pc:sldChg chg="del">
        <pc:chgData name="Vijjapu, Gnaneswar" userId="4d5791e9-9ade-4d23-a023-50b50218b174" providerId="ADAL" clId="{F7195C73-6868-4A75-8570-2E9A399FD453}" dt="2021-03-06T15:08:51.460" v="0" actId="47"/>
        <pc:sldMkLst>
          <pc:docMk/>
          <pc:sldMk cId="3203516115" sldId="733"/>
        </pc:sldMkLst>
      </pc:sldChg>
      <pc:sldChg chg="addSp delSp modSp mod">
        <pc:chgData name="Vijjapu, Gnaneswar" userId="4d5791e9-9ade-4d23-a023-50b50218b174" providerId="ADAL" clId="{F7195C73-6868-4A75-8570-2E9A399FD453}" dt="2021-03-09T10:56:45.106" v="344" actId="14100"/>
        <pc:sldMkLst>
          <pc:docMk/>
          <pc:sldMk cId="120751169" sldId="740"/>
        </pc:sldMkLst>
        <pc:spChg chg="mod">
          <ac:chgData name="Vijjapu, Gnaneswar" userId="4d5791e9-9ade-4d23-a023-50b50218b174" providerId="ADAL" clId="{F7195C73-6868-4A75-8570-2E9A399FD453}" dt="2021-03-08T14:29:13.031" v="287" actId="6549"/>
          <ac:spMkLst>
            <pc:docMk/>
            <pc:sldMk cId="120751169" sldId="740"/>
            <ac:spMk id="2" creationId="{56D1A7BA-61AA-4156-84F7-973E5FDFE674}"/>
          </ac:spMkLst>
        </pc:spChg>
        <pc:spChg chg="mod">
          <ac:chgData name="Vijjapu, Gnaneswar" userId="4d5791e9-9ade-4d23-a023-50b50218b174" providerId="ADAL" clId="{F7195C73-6868-4A75-8570-2E9A399FD453}" dt="2021-03-08T14:29:10.155" v="286" actId="20577"/>
          <ac:spMkLst>
            <pc:docMk/>
            <pc:sldMk cId="120751169" sldId="740"/>
            <ac:spMk id="3" creationId="{0A6EE029-B2D6-4B2D-AA4D-DB6856C38411}"/>
          </ac:spMkLst>
        </pc:spChg>
        <pc:graphicFrameChg chg="add del mod">
          <ac:chgData name="Vijjapu, Gnaneswar" userId="4d5791e9-9ade-4d23-a023-50b50218b174" providerId="ADAL" clId="{F7195C73-6868-4A75-8570-2E9A399FD453}" dt="2021-03-08T14:43:50.818" v="291"/>
          <ac:graphicFrameMkLst>
            <pc:docMk/>
            <pc:sldMk cId="120751169" sldId="740"/>
            <ac:graphicFrameMk id="4" creationId="{F9BA2D54-6F5C-428E-8223-DA5C62F3F252}"/>
          </ac:graphicFrameMkLst>
        </pc:graphicFrameChg>
        <pc:graphicFrameChg chg="add del mod">
          <ac:chgData name="Vijjapu, Gnaneswar" userId="4d5791e9-9ade-4d23-a023-50b50218b174" providerId="ADAL" clId="{F7195C73-6868-4A75-8570-2E9A399FD453}" dt="2021-03-08T14:44:24.764" v="301"/>
          <ac:graphicFrameMkLst>
            <pc:docMk/>
            <pc:sldMk cId="120751169" sldId="740"/>
            <ac:graphicFrameMk id="5" creationId="{91BD8C06-4891-4E9B-BDFD-F49BDCE01335}"/>
          </ac:graphicFrameMkLst>
        </pc:graphicFrameChg>
        <pc:graphicFrameChg chg="add del mod">
          <ac:chgData name="Vijjapu, Gnaneswar" userId="4d5791e9-9ade-4d23-a023-50b50218b174" providerId="ADAL" clId="{F7195C73-6868-4A75-8570-2E9A399FD453}" dt="2021-03-08T14:44:49.190" v="311"/>
          <ac:graphicFrameMkLst>
            <pc:docMk/>
            <pc:sldMk cId="120751169" sldId="740"/>
            <ac:graphicFrameMk id="6" creationId="{46E6543A-2E13-4E94-923B-F7994032096B}"/>
          </ac:graphicFrameMkLst>
        </pc:graphicFrameChg>
        <pc:graphicFrameChg chg="add del mod modGraphic">
          <ac:chgData name="Vijjapu, Gnaneswar" userId="4d5791e9-9ade-4d23-a023-50b50218b174" providerId="ADAL" clId="{F7195C73-6868-4A75-8570-2E9A399FD453}" dt="2021-03-09T10:56:21.604" v="337" actId="478"/>
          <ac:graphicFrameMkLst>
            <pc:docMk/>
            <pc:sldMk cId="120751169" sldId="740"/>
            <ac:graphicFrameMk id="7" creationId="{973B4F98-3F17-4F46-AE82-846CEEA6080C}"/>
          </ac:graphicFrameMkLst>
        </pc:graphicFrameChg>
        <pc:graphicFrameChg chg="add del mod">
          <ac:chgData name="Vijjapu, Gnaneswar" userId="4d5791e9-9ade-4d23-a023-50b50218b174" providerId="ADAL" clId="{F7195C73-6868-4A75-8570-2E9A399FD453}" dt="2021-03-09T10:56:39.251" v="341"/>
          <ac:graphicFrameMkLst>
            <pc:docMk/>
            <pc:sldMk cId="120751169" sldId="740"/>
            <ac:graphicFrameMk id="8" creationId="{2A3104E9-C20F-451E-96D7-D1447EF15E88}"/>
          </ac:graphicFrameMkLst>
        </pc:graphicFrameChg>
        <pc:graphicFrameChg chg="add mod modGraphic">
          <ac:chgData name="Vijjapu, Gnaneswar" userId="4d5791e9-9ade-4d23-a023-50b50218b174" providerId="ADAL" clId="{F7195C73-6868-4A75-8570-2E9A399FD453}" dt="2021-03-09T10:56:45.106" v="344" actId="14100"/>
          <ac:graphicFrameMkLst>
            <pc:docMk/>
            <pc:sldMk cId="120751169" sldId="740"/>
            <ac:graphicFrameMk id="9" creationId="{6EA603EC-7876-4987-93AB-64221606E134}"/>
          </ac:graphicFrameMkLst>
        </pc:graphicFrameChg>
        <pc:picChg chg="del">
          <ac:chgData name="Vijjapu, Gnaneswar" userId="4d5791e9-9ade-4d23-a023-50b50218b174" providerId="ADAL" clId="{F7195C73-6868-4A75-8570-2E9A399FD453}" dt="2021-03-06T15:13:35.028" v="49" actId="478"/>
          <ac:picMkLst>
            <pc:docMk/>
            <pc:sldMk cId="120751169" sldId="740"/>
            <ac:picMk id="4" creationId="{546FBB84-F4D0-4BAE-8B93-170EB0D0467F}"/>
          </ac:picMkLst>
        </pc:picChg>
        <pc:inkChg chg="del">
          <ac:chgData name="Vijjapu, Gnaneswar" userId="4d5791e9-9ade-4d23-a023-50b50218b174" providerId="ADAL" clId="{F7195C73-6868-4A75-8570-2E9A399FD453}" dt="2021-03-06T15:13:33.299" v="48" actId="478"/>
          <ac:inkMkLst>
            <pc:docMk/>
            <pc:sldMk cId="120751169" sldId="740"/>
            <ac:inkMk id="5" creationId="{541A5D27-ECE1-4107-B97F-96B1968C87F4}"/>
          </ac:inkMkLst>
        </pc:inkChg>
      </pc:sldChg>
      <pc:sldChg chg="del">
        <pc:chgData name="Vijjapu, Gnaneswar" userId="4d5791e9-9ade-4d23-a023-50b50218b174" providerId="ADAL" clId="{F7195C73-6868-4A75-8570-2E9A399FD453}" dt="2021-03-06T15:08:51.460" v="0" actId="47"/>
        <pc:sldMkLst>
          <pc:docMk/>
          <pc:sldMk cId="1413472974" sldId="753"/>
        </pc:sldMkLst>
      </pc:sldChg>
      <pc:sldChg chg="del">
        <pc:chgData name="Vijjapu, Gnaneswar" userId="4d5791e9-9ade-4d23-a023-50b50218b174" providerId="ADAL" clId="{F7195C73-6868-4A75-8570-2E9A399FD453}" dt="2021-03-06T15:08:51.460" v="0" actId="47"/>
        <pc:sldMkLst>
          <pc:docMk/>
          <pc:sldMk cId="457013938" sldId="754"/>
        </pc:sldMkLst>
      </pc:sldChg>
      <pc:sldChg chg="modSp mod">
        <pc:chgData name="Vijjapu, Gnaneswar" userId="4d5791e9-9ade-4d23-a023-50b50218b174" providerId="ADAL" clId="{F7195C73-6868-4A75-8570-2E9A399FD453}" dt="2021-03-13T15:29:01.904" v="7211" actId="6549"/>
        <pc:sldMkLst>
          <pc:docMk/>
          <pc:sldMk cId="769091201" sldId="755"/>
        </pc:sldMkLst>
        <pc:spChg chg="mod">
          <ac:chgData name="Vijjapu, Gnaneswar" userId="4d5791e9-9ade-4d23-a023-50b50218b174" providerId="ADAL" clId="{F7195C73-6868-4A75-8570-2E9A399FD453}" dt="2021-03-13T15:29:01.904" v="7211" actId="6549"/>
          <ac:spMkLst>
            <pc:docMk/>
            <pc:sldMk cId="769091201" sldId="755"/>
            <ac:spMk id="4" creationId="{6EBC0B39-B570-4328-B643-AFF6DFCF44FD}"/>
          </ac:spMkLst>
        </pc:spChg>
      </pc:sldChg>
      <pc:sldChg chg="addSp delSp modSp add mod">
        <pc:chgData name="Vijjapu, Gnaneswar" userId="4d5791e9-9ade-4d23-a023-50b50218b174" providerId="ADAL" clId="{F7195C73-6868-4A75-8570-2E9A399FD453}" dt="2021-03-09T10:57:36.522" v="348" actId="14100"/>
        <pc:sldMkLst>
          <pc:docMk/>
          <pc:sldMk cId="662894434" sldId="756"/>
        </pc:sldMkLst>
        <pc:graphicFrameChg chg="add del mod modGraphic">
          <ac:chgData name="Vijjapu, Gnaneswar" userId="4d5791e9-9ade-4d23-a023-50b50218b174" providerId="ADAL" clId="{F7195C73-6868-4A75-8570-2E9A399FD453}" dt="2021-03-08T14:45:46.217" v="320"/>
          <ac:graphicFrameMkLst>
            <pc:docMk/>
            <pc:sldMk cId="662894434" sldId="756"/>
            <ac:graphicFrameMk id="4" creationId="{0D182299-EFF3-4AE5-B14A-B57A9E485D79}"/>
          </ac:graphicFrameMkLst>
        </pc:graphicFrameChg>
        <pc:graphicFrameChg chg="add del mod">
          <ac:chgData name="Vijjapu, Gnaneswar" userId="4d5791e9-9ade-4d23-a023-50b50218b174" providerId="ADAL" clId="{F7195C73-6868-4A75-8570-2E9A399FD453}" dt="2021-03-08T14:45:51.222" v="322"/>
          <ac:graphicFrameMkLst>
            <pc:docMk/>
            <pc:sldMk cId="662894434" sldId="756"/>
            <ac:graphicFrameMk id="5" creationId="{37403D10-66F6-4B13-A345-9C8CD597C200}"/>
          </ac:graphicFrameMkLst>
        </pc:graphicFrameChg>
        <pc:graphicFrameChg chg="add del mod modGraphic">
          <ac:chgData name="Vijjapu, Gnaneswar" userId="4d5791e9-9ade-4d23-a023-50b50218b174" providerId="ADAL" clId="{F7195C73-6868-4A75-8570-2E9A399FD453}" dt="2021-03-08T15:22:22.758" v="333" actId="478"/>
          <ac:graphicFrameMkLst>
            <pc:docMk/>
            <pc:sldMk cId="662894434" sldId="756"/>
            <ac:graphicFrameMk id="6" creationId="{99603CA1-E110-48E9-AEBE-9C4FE38D5BD2}"/>
          </ac:graphicFrameMkLst>
        </pc:graphicFrameChg>
        <pc:graphicFrameChg chg="del">
          <ac:chgData name="Vijjapu, Gnaneswar" userId="4d5791e9-9ade-4d23-a023-50b50218b174" providerId="ADAL" clId="{F7195C73-6868-4A75-8570-2E9A399FD453}" dt="2021-03-08T14:45:19.753" v="316" actId="478"/>
          <ac:graphicFrameMkLst>
            <pc:docMk/>
            <pc:sldMk cId="662894434" sldId="756"/>
            <ac:graphicFrameMk id="7" creationId="{973B4F98-3F17-4F46-AE82-846CEEA6080C}"/>
          </ac:graphicFrameMkLst>
        </pc:graphicFrameChg>
        <pc:graphicFrameChg chg="add del mod">
          <ac:chgData name="Vijjapu, Gnaneswar" userId="4d5791e9-9ade-4d23-a023-50b50218b174" providerId="ADAL" clId="{F7195C73-6868-4A75-8570-2E9A399FD453}" dt="2021-03-09T10:57:33.400" v="346"/>
          <ac:graphicFrameMkLst>
            <pc:docMk/>
            <pc:sldMk cId="662894434" sldId="756"/>
            <ac:graphicFrameMk id="8" creationId="{26E01E09-17CB-41F2-AEEE-3C2248623520}"/>
          </ac:graphicFrameMkLst>
        </pc:graphicFrameChg>
        <pc:graphicFrameChg chg="add mod modGraphic">
          <ac:chgData name="Vijjapu, Gnaneswar" userId="4d5791e9-9ade-4d23-a023-50b50218b174" providerId="ADAL" clId="{F7195C73-6868-4A75-8570-2E9A399FD453}" dt="2021-03-09T10:57:36.522" v="348" actId="14100"/>
          <ac:graphicFrameMkLst>
            <pc:docMk/>
            <pc:sldMk cId="662894434" sldId="756"/>
            <ac:graphicFrameMk id="9" creationId="{EED2C2AF-48A8-4BE7-96D1-015F783E980E}"/>
          </ac:graphicFrameMkLst>
        </pc:graphicFrameChg>
      </pc:sldChg>
      <pc:sldChg chg="del">
        <pc:chgData name="Vijjapu, Gnaneswar" userId="4d5791e9-9ade-4d23-a023-50b50218b174" providerId="ADAL" clId="{F7195C73-6868-4A75-8570-2E9A399FD453}" dt="2021-03-06T15:08:51.460" v="0" actId="47"/>
        <pc:sldMkLst>
          <pc:docMk/>
          <pc:sldMk cId="2429464352" sldId="756"/>
        </pc:sldMkLst>
      </pc:sldChg>
      <pc:sldChg chg="addSp delSp modSp add mod">
        <pc:chgData name="Vijjapu, Gnaneswar" userId="4d5791e9-9ade-4d23-a023-50b50218b174" providerId="ADAL" clId="{F7195C73-6868-4A75-8570-2E9A399FD453}" dt="2021-03-09T10:58:30.435" v="355" actId="14100"/>
        <pc:sldMkLst>
          <pc:docMk/>
          <pc:sldMk cId="2133915474" sldId="757"/>
        </pc:sldMkLst>
        <pc:graphicFrameChg chg="add del mod">
          <ac:chgData name="Vijjapu, Gnaneswar" userId="4d5791e9-9ade-4d23-a023-50b50218b174" providerId="ADAL" clId="{F7195C73-6868-4A75-8570-2E9A399FD453}" dt="2021-03-09T10:58:22.959" v="352"/>
          <ac:graphicFrameMkLst>
            <pc:docMk/>
            <pc:sldMk cId="2133915474" sldId="757"/>
            <ac:graphicFrameMk id="4" creationId="{67536260-840A-4C29-A571-DD0710E62FA3}"/>
          </ac:graphicFrameMkLst>
        </pc:graphicFrameChg>
        <pc:graphicFrameChg chg="add mod modGraphic">
          <ac:chgData name="Vijjapu, Gnaneswar" userId="4d5791e9-9ade-4d23-a023-50b50218b174" providerId="ADAL" clId="{F7195C73-6868-4A75-8570-2E9A399FD453}" dt="2021-03-09T10:58:30.435" v="355" actId="14100"/>
          <ac:graphicFrameMkLst>
            <pc:docMk/>
            <pc:sldMk cId="2133915474" sldId="757"/>
            <ac:graphicFrameMk id="5" creationId="{5A5F1311-6744-4B24-9C61-0904D8D784A8}"/>
          </ac:graphicFrameMkLst>
        </pc:graphicFrameChg>
        <pc:graphicFrameChg chg="del">
          <ac:chgData name="Vijjapu, Gnaneswar" userId="4d5791e9-9ade-4d23-a023-50b50218b174" providerId="ADAL" clId="{F7195C73-6868-4A75-8570-2E9A399FD453}" dt="2021-03-09T10:57:56.244" v="350" actId="478"/>
          <ac:graphicFrameMkLst>
            <pc:docMk/>
            <pc:sldMk cId="2133915474" sldId="757"/>
            <ac:graphicFrameMk id="9" creationId="{EED2C2AF-48A8-4BE7-96D1-015F783E980E}"/>
          </ac:graphicFrameMkLst>
        </pc:graphicFrameChg>
      </pc:sldChg>
      <pc:sldChg chg="del">
        <pc:chgData name="Vijjapu, Gnaneswar" userId="4d5791e9-9ade-4d23-a023-50b50218b174" providerId="ADAL" clId="{F7195C73-6868-4A75-8570-2E9A399FD453}" dt="2021-03-06T15:08:51.460" v="0" actId="47"/>
        <pc:sldMkLst>
          <pc:docMk/>
          <pc:sldMk cId="2365832423" sldId="757"/>
        </pc:sldMkLst>
      </pc:sldChg>
      <pc:sldChg chg="modSp add mod">
        <pc:chgData name="Vijjapu, Gnaneswar" userId="4d5791e9-9ade-4d23-a023-50b50218b174" providerId="ADAL" clId="{F7195C73-6868-4A75-8570-2E9A399FD453}" dt="2021-03-11T06:11:52.328" v="2635" actId="20577"/>
        <pc:sldMkLst>
          <pc:docMk/>
          <pc:sldMk cId="90437162" sldId="758"/>
        </pc:sldMkLst>
        <pc:spChg chg="mod">
          <ac:chgData name="Vijjapu, Gnaneswar" userId="4d5791e9-9ade-4d23-a023-50b50218b174" providerId="ADAL" clId="{F7195C73-6868-4A75-8570-2E9A399FD453}" dt="2021-03-11T06:11:52.328" v="2635" actId="20577"/>
          <ac:spMkLst>
            <pc:docMk/>
            <pc:sldMk cId="90437162" sldId="758"/>
            <ac:spMk id="24578" creationId="{00000000-0000-0000-0000-000000000000}"/>
          </ac:spMkLst>
        </pc:spChg>
      </pc:sldChg>
      <pc:sldChg chg="modSp new mod ord">
        <pc:chgData name="Vijjapu, Gnaneswar" userId="4d5791e9-9ade-4d23-a023-50b50218b174" providerId="ADAL" clId="{F7195C73-6868-4A75-8570-2E9A399FD453}" dt="2021-03-11T07:03:35.438" v="3603" actId="14100"/>
        <pc:sldMkLst>
          <pc:docMk/>
          <pc:sldMk cId="2180656659" sldId="759"/>
        </pc:sldMkLst>
        <pc:spChg chg="mod">
          <ac:chgData name="Vijjapu, Gnaneswar" userId="4d5791e9-9ade-4d23-a023-50b50218b174" providerId="ADAL" clId="{F7195C73-6868-4A75-8570-2E9A399FD453}" dt="2021-03-11T07:03:35.438" v="3603" actId="14100"/>
          <ac:spMkLst>
            <pc:docMk/>
            <pc:sldMk cId="2180656659" sldId="759"/>
            <ac:spMk id="2" creationId="{E0566872-00C5-4A80-A423-6E9D5458BCC8}"/>
          </ac:spMkLst>
        </pc:spChg>
        <pc:spChg chg="mod">
          <ac:chgData name="Vijjapu, Gnaneswar" userId="4d5791e9-9ade-4d23-a023-50b50218b174" providerId="ADAL" clId="{F7195C73-6868-4A75-8570-2E9A399FD453}" dt="2021-03-11T06:52:03.798" v="2985" actId="20577"/>
          <ac:spMkLst>
            <pc:docMk/>
            <pc:sldMk cId="2180656659" sldId="759"/>
            <ac:spMk id="3" creationId="{C9D36BEB-FE85-44DD-9481-0E1925FADF83}"/>
          </ac:spMkLst>
        </pc:spChg>
      </pc:sldChg>
      <pc:sldChg chg="new del">
        <pc:chgData name="Vijjapu, Gnaneswar" userId="4d5791e9-9ade-4d23-a023-50b50218b174" providerId="ADAL" clId="{F7195C73-6868-4A75-8570-2E9A399FD453}" dt="2021-03-09T11:14:15.884" v="371" actId="47"/>
        <pc:sldMkLst>
          <pc:docMk/>
          <pc:sldMk cId="3370188072" sldId="759"/>
        </pc:sldMkLst>
      </pc:sldChg>
      <pc:sldChg chg="modSp add mod">
        <pc:chgData name="Vijjapu, Gnaneswar" userId="4d5791e9-9ade-4d23-a023-50b50218b174" providerId="ADAL" clId="{F7195C73-6868-4A75-8570-2E9A399FD453}" dt="2021-03-09T12:03:42.168" v="411" actId="20577"/>
        <pc:sldMkLst>
          <pc:docMk/>
          <pc:sldMk cId="273975073" sldId="760"/>
        </pc:sldMkLst>
        <pc:spChg chg="mod">
          <ac:chgData name="Vijjapu, Gnaneswar" userId="4d5791e9-9ade-4d23-a023-50b50218b174" providerId="ADAL" clId="{F7195C73-6868-4A75-8570-2E9A399FD453}" dt="2021-03-09T12:03:42.168" v="411" actId="20577"/>
          <ac:spMkLst>
            <pc:docMk/>
            <pc:sldMk cId="273975073" sldId="760"/>
            <ac:spMk id="24578" creationId="{00000000-0000-0000-0000-000000000000}"/>
          </ac:spMkLst>
        </pc:spChg>
      </pc:sldChg>
      <pc:sldChg chg="addSp delSp modSp add mod">
        <pc:chgData name="Vijjapu, Gnaneswar" userId="4d5791e9-9ade-4d23-a023-50b50218b174" providerId="ADAL" clId="{F7195C73-6868-4A75-8570-2E9A399FD453}" dt="2021-03-11T05:43:18.290" v="1436" actId="20577"/>
        <pc:sldMkLst>
          <pc:docMk/>
          <pc:sldMk cId="1463635915" sldId="761"/>
        </pc:sldMkLst>
        <pc:spChg chg="mod">
          <ac:chgData name="Vijjapu, Gnaneswar" userId="4d5791e9-9ade-4d23-a023-50b50218b174" providerId="ADAL" clId="{F7195C73-6868-4A75-8570-2E9A399FD453}" dt="2021-03-09T12:18:10.141" v="705" actId="20577"/>
          <ac:spMkLst>
            <pc:docMk/>
            <pc:sldMk cId="1463635915" sldId="761"/>
            <ac:spMk id="3" creationId="{0A6EE029-B2D6-4B2D-AA4D-DB6856C38411}"/>
          </ac:spMkLst>
        </pc:spChg>
        <pc:spChg chg="add mod">
          <ac:chgData name="Vijjapu, Gnaneswar" userId="4d5791e9-9ade-4d23-a023-50b50218b174" providerId="ADAL" clId="{F7195C73-6868-4A75-8570-2E9A399FD453}" dt="2021-03-11T05:43:18.290" v="1436" actId="20577"/>
          <ac:spMkLst>
            <pc:docMk/>
            <pc:sldMk cId="1463635915" sldId="761"/>
            <ac:spMk id="5" creationId="{39766F78-98A4-49AB-AE42-80FF8EBE4AC3}"/>
          </ac:spMkLst>
        </pc:spChg>
        <pc:graphicFrameChg chg="del">
          <ac:chgData name="Vijjapu, Gnaneswar" userId="4d5791e9-9ade-4d23-a023-50b50218b174" providerId="ADAL" clId="{F7195C73-6868-4A75-8570-2E9A399FD453}" dt="2021-03-09T12:04:07.134" v="434" actId="478"/>
          <ac:graphicFrameMkLst>
            <pc:docMk/>
            <pc:sldMk cId="1463635915" sldId="761"/>
            <ac:graphicFrameMk id="9" creationId="{6EA603EC-7876-4987-93AB-64221606E134}"/>
          </ac:graphicFrameMkLst>
        </pc:graphicFrameChg>
      </pc:sldChg>
      <pc:sldChg chg="add del">
        <pc:chgData name="Vijjapu, Gnaneswar" userId="4d5791e9-9ade-4d23-a023-50b50218b174" providerId="ADAL" clId="{F7195C73-6868-4A75-8570-2E9A399FD453}" dt="2021-03-09T12:03:52.900" v="413" actId="47"/>
        <pc:sldMkLst>
          <pc:docMk/>
          <pc:sldMk cId="3086383318" sldId="761"/>
        </pc:sldMkLst>
      </pc:sldChg>
      <pc:sldChg chg="modSp add mod">
        <pc:chgData name="Vijjapu, Gnaneswar" userId="4d5791e9-9ade-4d23-a023-50b50218b174" providerId="ADAL" clId="{F7195C73-6868-4A75-8570-2E9A399FD453}" dt="2021-03-11T06:14:25.860" v="2887" actId="1076"/>
        <pc:sldMkLst>
          <pc:docMk/>
          <pc:sldMk cId="963586364" sldId="762"/>
        </pc:sldMkLst>
        <pc:spChg chg="mod">
          <ac:chgData name="Vijjapu, Gnaneswar" userId="4d5791e9-9ade-4d23-a023-50b50218b174" providerId="ADAL" clId="{F7195C73-6868-4A75-8570-2E9A399FD453}" dt="2021-03-11T05:51:01.707" v="1621" actId="20577"/>
          <ac:spMkLst>
            <pc:docMk/>
            <pc:sldMk cId="963586364" sldId="762"/>
            <ac:spMk id="3" creationId="{0A6EE029-B2D6-4B2D-AA4D-DB6856C38411}"/>
          </ac:spMkLst>
        </pc:spChg>
        <pc:spChg chg="mod">
          <ac:chgData name="Vijjapu, Gnaneswar" userId="4d5791e9-9ade-4d23-a023-50b50218b174" providerId="ADAL" clId="{F7195C73-6868-4A75-8570-2E9A399FD453}" dt="2021-03-11T06:14:25.860" v="2887" actId="1076"/>
          <ac:spMkLst>
            <pc:docMk/>
            <pc:sldMk cId="963586364" sldId="762"/>
            <ac:spMk id="5" creationId="{39766F78-98A4-49AB-AE42-80FF8EBE4AC3}"/>
          </ac:spMkLst>
        </pc:spChg>
      </pc:sldChg>
      <pc:sldChg chg="del">
        <pc:chgData name="Vijjapu, Gnaneswar" userId="4d5791e9-9ade-4d23-a023-50b50218b174" providerId="ADAL" clId="{F7195C73-6868-4A75-8570-2E9A399FD453}" dt="2021-03-06T15:08:51.460" v="0" actId="47"/>
        <pc:sldMkLst>
          <pc:docMk/>
          <pc:sldMk cId="2301749736" sldId="762"/>
        </pc:sldMkLst>
      </pc:sldChg>
      <pc:sldChg chg="new del">
        <pc:chgData name="Vijjapu, Gnaneswar" userId="4d5791e9-9ade-4d23-a023-50b50218b174" providerId="ADAL" clId="{F7195C73-6868-4A75-8570-2E9A399FD453}" dt="2021-03-09T12:28:03.955" v="1144" actId="47"/>
        <pc:sldMkLst>
          <pc:docMk/>
          <pc:sldMk cId="4288770746" sldId="762"/>
        </pc:sldMkLst>
      </pc:sldChg>
      <pc:sldChg chg="modSp new mod">
        <pc:chgData name="Vijjapu, Gnaneswar" userId="4d5791e9-9ade-4d23-a023-50b50218b174" providerId="ADAL" clId="{F7195C73-6868-4A75-8570-2E9A399FD453}" dt="2021-03-11T07:40:40.426" v="5369" actId="20577"/>
        <pc:sldMkLst>
          <pc:docMk/>
          <pc:sldMk cId="2642259933" sldId="763"/>
        </pc:sldMkLst>
        <pc:spChg chg="mod">
          <ac:chgData name="Vijjapu, Gnaneswar" userId="4d5791e9-9ade-4d23-a023-50b50218b174" providerId="ADAL" clId="{F7195C73-6868-4A75-8570-2E9A399FD453}" dt="2021-03-11T07:23:08.151" v="4351" actId="1076"/>
          <ac:spMkLst>
            <pc:docMk/>
            <pc:sldMk cId="2642259933" sldId="763"/>
            <ac:spMk id="2" creationId="{647F8276-915F-4103-9868-960238C32C49}"/>
          </ac:spMkLst>
        </pc:spChg>
        <pc:spChg chg="mod">
          <ac:chgData name="Vijjapu, Gnaneswar" userId="4d5791e9-9ade-4d23-a023-50b50218b174" providerId="ADAL" clId="{F7195C73-6868-4A75-8570-2E9A399FD453}" dt="2021-03-11T07:40:40.426" v="5369" actId="20577"/>
          <ac:spMkLst>
            <pc:docMk/>
            <pc:sldMk cId="2642259933" sldId="763"/>
            <ac:spMk id="3" creationId="{885CFBD7-ED42-4356-97FE-D1E2EF89A7EE}"/>
          </ac:spMkLst>
        </pc:spChg>
      </pc:sldChg>
      <pc:sldChg chg="del">
        <pc:chgData name="Vijjapu, Gnaneswar" userId="4d5791e9-9ade-4d23-a023-50b50218b174" providerId="ADAL" clId="{F7195C73-6868-4A75-8570-2E9A399FD453}" dt="2021-03-06T15:08:51.460" v="0" actId="47"/>
        <pc:sldMkLst>
          <pc:docMk/>
          <pc:sldMk cId="3501248235" sldId="763"/>
        </pc:sldMkLst>
      </pc:sldChg>
      <pc:sldChg chg="addSp delSp modSp add mod">
        <pc:chgData name="Vijjapu, Gnaneswar" userId="4d5791e9-9ade-4d23-a023-50b50218b174" providerId="ADAL" clId="{F7195C73-6868-4A75-8570-2E9A399FD453}" dt="2021-03-13T13:04:47.892" v="6126" actId="14100"/>
        <pc:sldMkLst>
          <pc:docMk/>
          <pc:sldMk cId="134872922" sldId="764"/>
        </pc:sldMkLst>
        <pc:spChg chg="mod">
          <ac:chgData name="Vijjapu, Gnaneswar" userId="4d5791e9-9ade-4d23-a023-50b50218b174" providerId="ADAL" clId="{F7195C73-6868-4A75-8570-2E9A399FD453}" dt="2021-03-11T07:34:29.212" v="4989" actId="20577"/>
          <ac:spMkLst>
            <pc:docMk/>
            <pc:sldMk cId="134872922" sldId="764"/>
            <ac:spMk id="2" creationId="{647F8276-915F-4103-9868-960238C32C49}"/>
          </ac:spMkLst>
        </pc:spChg>
        <pc:spChg chg="mod">
          <ac:chgData name="Vijjapu, Gnaneswar" userId="4d5791e9-9ade-4d23-a023-50b50218b174" providerId="ADAL" clId="{F7195C73-6868-4A75-8570-2E9A399FD453}" dt="2021-03-11T07:41:50.438" v="5434" actId="404"/>
          <ac:spMkLst>
            <pc:docMk/>
            <pc:sldMk cId="134872922" sldId="764"/>
            <ac:spMk id="3" creationId="{885CFBD7-ED42-4356-97FE-D1E2EF89A7EE}"/>
          </ac:spMkLst>
        </pc:spChg>
        <pc:picChg chg="add mod">
          <ac:chgData name="Vijjapu, Gnaneswar" userId="4d5791e9-9ade-4d23-a023-50b50218b174" providerId="ADAL" clId="{F7195C73-6868-4A75-8570-2E9A399FD453}" dt="2021-03-11T07:27:20.093" v="4605" actId="1076"/>
          <ac:picMkLst>
            <pc:docMk/>
            <pc:sldMk cId="134872922" sldId="764"/>
            <ac:picMk id="4" creationId="{816EA214-198A-4028-8750-B3805B6F7087}"/>
          </ac:picMkLst>
        </pc:picChg>
        <pc:picChg chg="add del mod">
          <ac:chgData name="Vijjapu, Gnaneswar" userId="4d5791e9-9ade-4d23-a023-50b50218b174" providerId="ADAL" clId="{F7195C73-6868-4A75-8570-2E9A399FD453}" dt="2021-03-13T13:02:20.241" v="6109" actId="478"/>
          <ac:picMkLst>
            <pc:docMk/>
            <pc:sldMk cId="134872922" sldId="764"/>
            <ac:picMk id="5" creationId="{E8358DE2-B730-4FCF-8F19-62DD21ED1C2D}"/>
          </ac:picMkLst>
        </pc:picChg>
        <pc:picChg chg="add mod">
          <ac:chgData name="Vijjapu, Gnaneswar" userId="4d5791e9-9ade-4d23-a023-50b50218b174" providerId="ADAL" clId="{F7195C73-6868-4A75-8570-2E9A399FD453}" dt="2021-03-13T13:03:31.879" v="6116" actId="14100"/>
          <ac:picMkLst>
            <pc:docMk/>
            <pc:sldMk cId="134872922" sldId="764"/>
            <ac:picMk id="6" creationId="{66E85BF5-1309-44E5-8944-CAA00B02A7E8}"/>
          </ac:picMkLst>
        </pc:picChg>
        <pc:picChg chg="add mod">
          <ac:chgData name="Vijjapu, Gnaneswar" userId="4d5791e9-9ade-4d23-a023-50b50218b174" providerId="ADAL" clId="{F7195C73-6868-4A75-8570-2E9A399FD453}" dt="2021-03-13T13:04:47.892" v="6126" actId="14100"/>
          <ac:picMkLst>
            <pc:docMk/>
            <pc:sldMk cId="134872922" sldId="764"/>
            <ac:picMk id="7" creationId="{7FB618BA-D6D9-4839-9DCF-2B38835FE2D8}"/>
          </ac:picMkLst>
        </pc:picChg>
      </pc:sldChg>
      <pc:sldChg chg="del">
        <pc:chgData name="Vijjapu, Gnaneswar" userId="4d5791e9-9ade-4d23-a023-50b50218b174" providerId="ADAL" clId="{F7195C73-6868-4A75-8570-2E9A399FD453}" dt="2021-03-06T15:08:51.460" v="0" actId="47"/>
        <pc:sldMkLst>
          <pc:docMk/>
          <pc:sldMk cId="1815794792" sldId="764"/>
        </pc:sldMkLst>
      </pc:sldChg>
      <pc:sldChg chg="addSp delSp modSp add mod">
        <pc:chgData name="Vijjapu, Gnaneswar" userId="4d5791e9-9ade-4d23-a023-50b50218b174" providerId="ADAL" clId="{F7195C73-6868-4A75-8570-2E9A399FD453}" dt="2021-03-11T07:41:56.297" v="5436" actId="20577"/>
        <pc:sldMkLst>
          <pc:docMk/>
          <pc:sldMk cId="576051920" sldId="765"/>
        </pc:sldMkLst>
        <pc:spChg chg="mod">
          <ac:chgData name="Vijjapu, Gnaneswar" userId="4d5791e9-9ade-4d23-a023-50b50218b174" providerId="ADAL" clId="{F7195C73-6868-4A75-8570-2E9A399FD453}" dt="2021-03-11T07:39:00.474" v="5335" actId="20577"/>
          <ac:spMkLst>
            <pc:docMk/>
            <pc:sldMk cId="576051920" sldId="765"/>
            <ac:spMk id="2" creationId="{647F8276-915F-4103-9868-960238C32C49}"/>
          </ac:spMkLst>
        </pc:spChg>
        <pc:spChg chg="mod">
          <ac:chgData name="Vijjapu, Gnaneswar" userId="4d5791e9-9ade-4d23-a023-50b50218b174" providerId="ADAL" clId="{F7195C73-6868-4A75-8570-2E9A399FD453}" dt="2021-03-11T07:41:56.297" v="5436" actId="20577"/>
          <ac:spMkLst>
            <pc:docMk/>
            <pc:sldMk cId="576051920" sldId="765"/>
            <ac:spMk id="3" creationId="{885CFBD7-ED42-4356-97FE-D1E2EF89A7EE}"/>
          </ac:spMkLst>
        </pc:spChg>
        <pc:picChg chg="del">
          <ac:chgData name="Vijjapu, Gnaneswar" userId="4d5791e9-9ade-4d23-a023-50b50218b174" providerId="ADAL" clId="{F7195C73-6868-4A75-8570-2E9A399FD453}" dt="2021-03-11T07:35:46.451" v="4996" actId="478"/>
          <ac:picMkLst>
            <pc:docMk/>
            <pc:sldMk cId="576051920" sldId="765"/>
            <ac:picMk id="4" creationId="{816EA214-198A-4028-8750-B3805B6F7087}"/>
          </ac:picMkLst>
        </pc:picChg>
        <pc:picChg chg="del">
          <ac:chgData name="Vijjapu, Gnaneswar" userId="4d5791e9-9ade-4d23-a023-50b50218b174" providerId="ADAL" clId="{F7195C73-6868-4A75-8570-2E9A399FD453}" dt="2021-03-11T07:35:44.759" v="4995" actId="478"/>
          <ac:picMkLst>
            <pc:docMk/>
            <pc:sldMk cId="576051920" sldId="765"/>
            <ac:picMk id="5" creationId="{E8358DE2-B730-4FCF-8F19-62DD21ED1C2D}"/>
          </ac:picMkLst>
        </pc:picChg>
        <pc:picChg chg="add mod">
          <ac:chgData name="Vijjapu, Gnaneswar" userId="4d5791e9-9ade-4d23-a023-50b50218b174" providerId="ADAL" clId="{F7195C73-6868-4A75-8570-2E9A399FD453}" dt="2021-03-11T07:37:34.163" v="5146" actId="1076"/>
          <ac:picMkLst>
            <pc:docMk/>
            <pc:sldMk cId="576051920" sldId="765"/>
            <ac:picMk id="6" creationId="{A0CEC1FE-A555-4395-93AF-1DA9A41EB6CA}"/>
          </ac:picMkLst>
        </pc:picChg>
        <pc:picChg chg="add mod">
          <ac:chgData name="Vijjapu, Gnaneswar" userId="4d5791e9-9ade-4d23-a023-50b50218b174" providerId="ADAL" clId="{F7195C73-6868-4A75-8570-2E9A399FD453}" dt="2021-03-11T07:39:36.352" v="5341" actId="14100"/>
          <ac:picMkLst>
            <pc:docMk/>
            <pc:sldMk cId="576051920" sldId="765"/>
            <ac:picMk id="7" creationId="{2B95F59A-BE97-416D-9378-8154EA6CF46A}"/>
          </ac:picMkLst>
        </pc:picChg>
      </pc:sldChg>
      <pc:sldChg chg="del">
        <pc:chgData name="Vijjapu, Gnaneswar" userId="4d5791e9-9ade-4d23-a023-50b50218b174" providerId="ADAL" clId="{F7195C73-6868-4A75-8570-2E9A399FD453}" dt="2021-03-06T15:08:51.460" v="0" actId="47"/>
        <pc:sldMkLst>
          <pc:docMk/>
          <pc:sldMk cId="1363198464" sldId="765"/>
        </pc:sldMkLst>
      </pc:sldChg>
      <pc:sldChg chg="del">
        <pc:chgData name="Vijjapu, Gnaneswar" userId="4d5791e9-9ade-4d23-a023-50b50218b174" providerId="ADAL" clId="{F7195C73-6868-4A75-8570-2E9A399FD453}" dt="2021-03-06T15:08:51.460" v="0" actId="47"/>
        <pc:sldMkLst>
          <pc:docMk/>
          <pc:sldMk cId="1465756816" sldId="766"/>
        </pc:sldMkLst>
      </pc:sldChg>
      <pc:sldChg chg="modSp add mod">
        <pc:chgData name="Vijjapu, Gnaneswar" userId="4d5791e9-9ade-4d23-a023-50b50218b174" providerId="ADAL" clId="{F7195C73-6868-4A75-8570-2E9A399FD453}" dt="2021-03-11T07:42:33.041" v="5462" actId="20577"/>
        <pc:sldMkLst>
          <pc:docMk/>
          <pc:sldMk cId="2832562321" sldId="766"/>
        </pc:sldMkLst>
        <pc:spChg chg="mod">
          <ac:chgData name="Vijjapu, Gnaneswar" userId="4d5791e9-9ade-4d23-a023-50b50218b174" providerId="ADAL" clId="{F7195C73-6868-4A75-8570-2E9A399FD453}" dt="2021-03-11T07:42:33.041" v="5462" actId="20577"/>
          <ac:spMkLst>
            <pc:docMk/>
            <pc:sldMk cId="2832562321" sldId="766"/>
            <ac:spMk id="24578" creationId="{00000000-0000-0000-0000-000000000000}"/>
          </ac:spMkLst>
        </pc:spChg>
      </pc:sldChg>
      <pc:sldChg chg="delSp modSp add mod">
        <pc:chgData name="Vijjapu, Gnaneswar" userId="4d5791e9-9ade-4d23-a023-50b50218b174" providerId="ADAL" clId="{F7195C73-6868-4A75-8570-2E9A399FD453}" dt="2021-03-11T07:51:32.986" v="5509" actId="20577"/>
        <pc:sldMkLst>
          <pc:docMk/>
          <pc:sldMk cId="2775354415" sldId="767"/>
        </pc:sldMkLst>
        <pc:spChg chg="mod">
          <ac:chgData name="Vijjapu, Gnaneswar" userId="4d5791e9-9ade-4d23-a023-50b50218b174" providerId="ADAL" clId="{F7195C73-6868-4A75-8570-2E9A399FD453}" dt="2021-03-11T07:51:24.081" v="5483" actId="5793"/>
          <ac:spMkLst>
            <pc:docMk/>
            <pc:sldMk cId="2775354415" sldId="767"/>
            <ac:spMk id="2" creationId="{647F8276-915F-4103-9868-960238C32C49}"/>
          </ac:spMkLst>
        </pc:spChg>
        <pc:spChg chg="mod">
          <ac:chgData name="Vijjapu, Gnaneswar" userId="4d5791e9-9ade-4d23-a023-50b50218b174" providerId="ADAL" clId="{F7195C73-6868-4A75-8570-2E9A399FD453}" dt="2021-03-11T07:51:32.986" v="5509" actId="20577"/>
          <ac:spMkLst>
            <pc:docMk/>
            <pc:sldMk cId="2775354415" sldId="767"/>
            <ac:spMk id="3" creationId="{885CFBD7-ED42-4356-97FE-D1E2EF89A7EE}"/>
          </ac:spMkLst>
        </pc:spChg>
        <pc:picChg chg="del">
          <ac:chgData name="Vijjapu, Gnaneswar" userId="4d5791e9-9ade-4d23-a023-50b50218b174" providerId="ADAL" clId="{F7195C73-6868-4A75-8570-2E9A399FD453}" dt="2021-03-11T07:49:13.348" v="5465" actId="478"/>
          <ac:picMkLst>
            <pc:docMk/>
            <pc:sldMk cId="2775354415" sldId="767"/>
            <ac:picMk id="6" creationId="{A0CEC1FE-A555-4395-93AF-1DA9A41EB6CA}"/>
          </ac:picMkLst>
        </pc:picChg>
        <pc:picChg chg="del">
          <ac:chgData name="Vijjapu, Gnaneswar" userId="4d5791e9-9ade-4d23-a023-50b50218b174" providerId="ADAL" clId="{F7195C73-6868-4A75-8570-2E9A399FD453}" dt="2021-03-11T07:49:12.192" v="5464" actId="478"/>
          <ac:picMkLst>
            <pc:docMk/>
            <pc:sldMk cId="2775354415" sldId="767"/>
            <ac:picMk id="7" creationId="{2B95F59A-BE97-416D-9378-8154EA6CF46A}"/>
          </ac:picMkLst>
        </pc:picChg>
      </pc:sldChg>
      <pc:sldChg chg="del">
        <pc:chgData name="Vijjapu, Gnaneswar" userId="4d5791e9-9ade-4d23-a023-50b50218b174" providerId="ADAL" clId="{F7195C73-6868-4A75-8570-2E9A399FD453}" dt="2021-03-06T15:08:51.460" v="0" actId="47"/>
        <pc:sldMkLst>
          <pc:docMk/>
          <pc:sldMk cId="2916501308" sldId="767"/>
        </pc:sldMkLst>
      </pc:sldChg>
      <pc:sldChg chg="addSp modSp new mod">
        <pc:chgData name="Vijjapu, Gnaneswar" userId="4d5791e9-9ade-4d23-a023-50b50218b174" providerId="ADAL" clId="{F7195C73-6868-4A75-8570-2E9A399FD453}" dt="2021-03-11T07:57:44.297" v="5736" actId="14100"/>
        <pc:sldMkLst>
          <pc:docMk/>
          <pc:sldMk cId="2599473999" sldId="768"/>
        </pc:sldMkLst>
        <pc:spChg chg="mod">
          <ac:chgData name="Vijjapu, Gnaneswar" userId="4d5791e9-9ade-4d23-a023-50b50218b174" providerId="ADAL" clId="{F7195C73-6868-4A75-8570-2E9A399FD453}" dt="2021-03-11T07:57:00.625" v="5730" actId="12"/>
          <ac:spMkLst>
            <pc:docMk/>
            <pc:sldMk cId="2599473999" sldId="768"/>
            <ac:spMk id="2" creationId="{266C47B6-9D62-4837-BC7F-29D8E71632D6}"/>
          </ac:spMkLst>
        </pc:spChg>
        <pc:spChg chg="mod">
          <ac:chgData name="Vijjapu, Gnaneswar" userId="4d5791e9-9ade-4d23-a023-50b50218b174" providerId="ADAL" clId="{F7195C73-6868-4A75-8570-2E9A399FD453}" dt="2021-03-11T07:53:31.098" v="5542" actId="20577"/>
          <ac:spMkLst>
            <pc:docMk/>
            <pc:sldMk cId="2599473999" sldId="768"/>
            <ac:spMk id="3" creationId="{2EE4C4D5-61D5-40AF-9DB7-4CD3E122F12E}"/>
          </ac:spMkLst>
        </pc:spChg>
        <pc:picChg chg="add mod">
          <ac:chgData name="Vijjapu, Gnaneswar" userId="4d5791e9-9ade-4d23-a023-50b50218b174" providerId="ADAL" clId="{F7195C73-6868-4A75-8570-2E9A399FD453}" dt="2021-03-11T07:57:10.310" v="5732" actId="1076"/>
          <ac:picMkLst>
            <pc:docMk/>
            <pc:sldMk cId="2599473999" sldId="768"/>
            <ac:picMk id="4" creationId="{A94A5195-11E4-4FE4-A5FE-107787155888}"/>
          </ac:picMkLst>
        </pc:picChg>
        <pc:picChg chg="add mod">
          <ac:chgData name="Vijjapu, Gnaneswar" userId="4d5791e9-9ade-4d23-a023-50b50218b174" providerId="ADAL" clId="{F7195C73-6868-4A75-8570-2E9A399FD453}" dt="2021-03-11T07:57:44.297" v="5736" actId="14100"/>
          <ac:picMkLst>
            <pc:docMk/>
            <pc:sldMk cId="2599473999" sldId="768"/>
            <ac:picMk id="5" creationId="{B1658901-81C7-4B6B-9162-25897A559954}"/>
          </ac:picMkLst>
        </pc:picChg>
      </pc:sldChg>
      <pc:sldChg chg="del">
        <pc:chgData name="Vijjapu, Gnaneswar" userId="4d5791e9-9ade-4d23-a023-50b50218b174" providerId="ADAL" clId="{F7195C73-6868-4A75-8570-2E9A399FD453}" dt="2021-03-06T15:08:51.460" v="0" actId="47"/>
        <pc:sldMkLst>
          <pc:docMk/>
          <pc:sldMk cId="3588655254" sldId="768"/>
        </pc:sldMkLst>
      </pc:sldChg>
      <pc:sldChg chg="del">
        <pc:chgData name="Vijjapu, Gnaneswar" userId="4d5791e9-9ade-4d23-a023-50b50218b174" providerId="ADAL" clId="{F7195C73-6868-4A75-8570-2E9A399FD453}" dt="2021-03-06T15:08:51.460" v="0" actId="47"/>
        <pc:sldMkLst>
          <pc:docMk/>
          <pc:sldMk cId="2025341198" sldId="769"/>
        </pc:sldMkLst>
      </pc:sldChg>
      <pc:sldChg chg="addSp delSp modSp add mod">
        <pc:chgData name="Vijjapu, Gnaneswar" userId="4d5791e9-9ade-4d23-a023-50b50218b174" providerId="ADAL" clId="{F7195C73-6868-4A75-8570-2E9A399FD453}" dt="2021-03-11T08:04:03.039" v="6011" actId="1076"/>
        <pc:sldMkLst>
          <pc:docMk/>
          <pc:sldMk cId="3698202366" sldId="769"/>
        </pc:sldMkLst>
        <pc:spChg chg="mod">
          <ac:chgData name="Vijjapu, Gnaneswar" userId="4d5791e9-9ade-4d23-a023-50b50218b174" providerId="ADAL" clId="{F7195C73-6868-4A75-8570-2E9A399FD453}" dt="2021-03-11T08:03:59.916" v="6010" actId="14100"/>
          <ac:spMkLst>
            <pc:docMk/>
            <pc:sldMk cId="3698202366" sldId="769"/>
            <ac:spMk id="2" creationId="{266C47B6-9D62-4837-BC7F-29D8E71632D6}"/>
          </ac:spMkLst>
        </pc:spChg>
        <pc:graphicFrameChg chg="add mod modGraphic">
          <ac:chgData name="Vijjapu, Gnaneswar" userId="4d5791e9-9ade-4d23-a023-50b50218b174" providerId="ADAL" clId="{F7195C73-6868-4A75-8570-2E9A399FD453}" dt="2021-03-11T08:03:47.008" v="6005" actId="1076"/>
          <ac:graphicFrameMkLst>
            <pc:docMk/>
            <pc:sldMk cId="3698202366" sldId="769"/>
            <ac:graphicFrameMk id="7" creationId="{2263BD87-AF0F-4CA0-A5C4-E017BB6DBBB3}"/>
          </ac:graphicFrameMkLst>
        </pc:graphicFrameChg>
        <pc:picChg chg="del">
          <ac:chgData name="Vijjapu, Gnaneswar" userId="4d5791e9-9ade-4d23-a023-50b50218b174" providerId="ADAL" clId="{F7195C73-6868-4A75-8570-2E9A399FD453}" dt="2021-03-11T07:58:56.409" v="5832" actId="478"/>
          <ac:picMkLst>
            <pc:docMk/>
            <pc:sldMk cId="3698202366" sldId="769"/>
            <ac:picMk id="4" creationId="{A94A5195-11E4-4FE4-A5FE-107787155888}"/>
          </ac:picMkLst>
        </pc:picChg>
        <pc:picChg chg="del">
          <ac:chgData name="Vijjapu, Gnaneswar" userId="4d5791e9-9ade-4d23-a023-50b50218b174" providerId="ADAL" clId="{F7195C73-6868-4A75-8570-2E9A399FD453}" dt="2021-03-11T07:58:57.589" v="5833" actId="478"/>
          <ac:picMkLst>
            <pc:docMk/>
            <pc:sldMk cId="3698202366" sldId="769"/>
            <ac:picMk id="5" creationId="{B1658901-81C7-4B6B-9162-25897A559954}"/>
          </ac:picMkLst>
        </pc:picChg>
        <pc:picChg chg="add mod">
          <ac:chgData name="Vijjapu, Gnaneswar" userId="4d5791e9-9ade-4d23-a023-50b50218b174" providerId="ADAL" clId="{F7195C73-6868-4A75-8570-2E9A399FD453}" dt="2021-03-11T08:04:03.039" v="6011" actId="1076"/>
          <ac:picMkLst>
            <pc:docMk/>
            <pc:sldMk cId="3698202366" sldId="769"/>
            <ac:picMk id="6" creationId="{012AB30E-CFC8-4D06-AC08-9BBAF113E226}"/>
          </ac:picMkLst>
        </pc:picChg>
      </pc:sldChg>
      <pc:sldChg chg="addSp delSp modSp add mod">
        <pc:chgData name="Vijjapu, Gnaneswar" userId="4d5791e9-9ade-4d23-a023-50b50218b174" providerId="ADAL" clId="{F7195C73-6868-4A75-8570-2E9A399FD453}" dt="2021-03-13T13:06:29.545" v="6135" actId="20577"/>
        <pc:sldMkLst>
          <pc:docMk/>
          <pc:sldMk cId="387610015" sldId="770"/>
        </pc:sldMkLst>
        <pc:spChg chg="mod">
          <ac:chgData name="Vijjapu, Gnaneswar" userId="4d5791e9-9ade-4d23-a023-50b50218b174" providerId="ADAL" clId="{F7195C73-6868-4A75-8570-2E9A399FD453}" dt="2021-03-13T13:06:29.545" v="6135" actId="20577"/>
          <ac:spMkLst>
            <pc:docMk/>
            <pc:sldMk cId="387610015" sldId="770"/>
            <ac:spMk id="2" creationId="{266C47B6-9D62-4837-BC7F-29D8E71632D6}"/>
          </ac:spMkLst>
        </pc:spChg>
        <pc:graphicFrameChg chg="add del mod modGraphic">
          <ac:chgData name="Vijjapu, Gnaneswar" userId="4d5791e9-9ade-4d23-a023-50b50218b174" providerId="ADAL" clId="{F7195C73-6868-4A75-8570-2E9A399FD453}" dt="2021-03-11T08:04:48.175" v="6021" actId="478"/>
          <ac:graphicFrameMkLst>
            <pc:docMk/>
            <pc:sldMk cId="387610015" sldId="770"/>
            <ac:graphicFrameMk id="7" creationId="{2263BD87-AF0F-4CA0-A5C4-E017BB6DBBB3}"/>
          </ac:graphicFrameMkLst>
        </pc:graphicFrameChg>
        <pc:picChg chg="add mod">
          <ac:chgData name="Vijjapu, Gnaneswar" userId="4d5791e9-9ade-4d23-a023-50b50218b174" providerId="ADAL" clId="{F7195C73-6868-4A75-8570-2E9A399FD453}" dt="2021-03-11T08:05:45.443" v="6080" actId="1076"/>
          <ac:picMkLst>
            <pc:docMk/>
            <pc:sldMk cId="387610015" sldId="770"/>
            <ac:picMk id="4" creationId="{F481852B-4EB3-4BEB-AC2F-DC600EDFD22E}"/>
          </ac:picMkLst>
        </pc:picChg>
        <pc:picChg chg="add mod">
          <ac:chgData name="Vijjapu, Gnaneswar" userId="4d5791e9-9ade-4d23-a023-50b50218b174" providerId="ADAL" clId="{F7195C73-6868-4A75-8570-2E9A399FD453}" dt="2021-03-11T08:06:12.367" v="6084" actId="14100"/>
          <ac:picMkLst>
            <pc:docMk/>
            <pc:sldMk cId="387610015" sldId="770"/>
            <ac:picMk id="5" creationId="{9D509EF3-3780-4AA9-881A-F5FE9440B884}"/>
          </ac:picMkLst>
        </pc:picChg>
        <pc:picChg chg="del">
          <ac:chgData name="Vijjapu, Gnaneswar" userId="4d5791e9-9ade-4d23-a023-50b50218b174" providerId="ADAL" clId="{F7195C73-6868-4A75-8570-2E9A399FD453}" dt="2021-03-11T08:04:14.923" v="6013" actId="478"/>
          <ac:picMkLst>
            <pc:docMk/>
            <pc:sldMk cId="387610015" sldId="770"/>
            <ac:picMk id="6" creationId="{012AB30E-CFC8-4D06-AC08-9BBAF113E226}"/>
          </ac:picMkLst>
        </pc:picChg>
      </pc:sldChg>
      <pc:sldChg chg="del">
        <pc:chgData name="Vijjapu, Gnaneswar" userId="4d5791e9-9ade-4d23-a023-50b50218b174" providerId="ADAL" clId="{F7195C73-6868-4A75-8570-2E9A399FD453}" dt="2021-03-06T15:08:51.460" v="0" actId="47"/>
        <pc:sldMkLst>
          <pc:docMk/>
          <pc:sldMk cId="2732847024" sldId="770"/>
        </pc:sldMkLst>
      </pc:sldChg>
      <pc:sldChg chg="add">
        <pc:chgData name="Vijjapu, Gnaneswar" userId="4d5791e9-9ade-4d23-a023-50b50218b174" providerId="ADAL" clId="{F7195C73-6868-4A75-8570-2E9A399FD453}" dt="2021-03-13T13:08:19.004" v="6136"/>
        <pc:sldMkLst>
          <pc:docMk/>
          <pc:sldMk cId="1158194579" sldId="771"/>
        </pc:sldMkLst>
      </pc:sldChg>
      <pc:sldChg chg="del">
        <pc:chgData name="Vijjapu, Gnaneswar" userId="4d5791e9-9ade-4d23-a023-50b50218b174" providerId="ADAL" clId="{F7195C73-6868-4A75-8570-2E9A399FD453}" dt="2021-03-06T15:08:51.460" v="0" actId="47"/>
        <pc:sldMkLst>
          <pc:docMk/>
          <pc:sldMk cId="1269762387" sldId="771"/>
        </pc:sldMkLst>
      </pc:sldChg>
      <pc:sldChg chg="modSp add mod">
        <pc:chgData name="Vijjapu, Gnaneswar" userId="4d5791e9-9ade-4d23-a023-50b50218b174" providerId="ADAL" clId="{F7195C73-6868-4A75-8570-2E9A399FD453}" dt="2021-03-13T13:08:44.942" v="6152" actId="20577"/>
        <pc:sldMkLst>
          <pc:docMk/>
          <pc:sldMk cId="3343483191" sldId="772"/>
        </pc:sldMkLst>
        <pc:spChg chg="mod">
          <ac:chgData name="Vijjapu, Gnaneswar" userId="4d5791e9-9ade-4d23-a023-50b50218b174" providerId="ADAL" clId="{F7195C73-6868-4A75-8570-2E9A399FD453}" dt="2021-03-13T13:08:44.942" v="6152" actId="20577"/>
          <ac:spMkLst>
            <pc:docMk/>
            <pc:sldMk cId="3343483191" sldId="772"/>
            <ac:spMk id="24578" creationId="{00000000-0000-0000-0000-000000000000}"/>
          </ac:spMkLst>
        </pc:spChg>
      </pc:sldChg>
      <pc:sldChg chg="del">
        <pc:chgData name="Vijjapu, Gnaneswar" userId="4d5791e9-9ade-4d23-a023-50b50218b174" providerId="ADAL" clId="{F7195C73-6868-4A75-8570-2E9A399FD453}" dt="2021-03-06T15:08:51.460" v="0" actId="47"/>
        <pc:sldMkLst>
          <pc:docMk/>
          <pc:sldMk cId="3466196583" sldId="772"/>
        </pc:sldMkLst>
      </pc:sldChg>
      <pc:sldChg chg="delSp modSp add mod">
        <pc:chgData name="Vijjapu, Gnaneswar" userId="4d5791e9-9ade-4d23-a023-50b50218b174" providerId="ADAL" clId="{F7195C73-6868-4A75-8570-2E9A399FD453}" dt="2021-03-13T15:19:01.839" v="6933" actId="20577"/>
        <pc:sldMkLst>
          <pc:docMk/>
          <pc:sldMk cId="434123101" sldId="773"/>
        </pc:sldMkLst>
        <pc:spChg chg="mod">
          <ac:chgData name="Vijjapu, Gnaneswar" userId="4d5791e9-9ade-4d23-a023-50b50218b174" providerId="ADAL" clId="{F7195C73-6868-4A75-8570-2E9A399FD453}" dt="2021-03-13T15:19:01.839" v="6933" actId="20577"/>
          <ac:spMkLst>
            <pc:docMk/>
            <pc:sldMk cId="434123101" sldId="773"/>
            <ac:spMk id="2" creationId="{266C47B6-9D62-4837-BC7F-29D8E71632D6}"/>
          </ac:spMkLst>
        </pc:spChg>
        <pc:spChg chg="mod">
          <ac:chgData name="Vijjapu, Gnaneswar" userId="4d5791e9-9ade-4d23-a023-50b50218b174" providerId="ADAL" clId="{F7195C73-6868-4A75-8570-2E9A399FD453}" dt="2021-03-13T15:07:51.154" v="6584" actId="20577"/>
          <ac:spMkLst>
            <pc:docMk/>
            <pc:sldMk cId="434123101" sldId="773"/>
            <ac:spMk id="3" creationId="{2EE4C4D5-61D5-40AF-9DB7-4CD3E122F12E}"/>
          </ac:spMkLst>
        </pc:spChg>
        <pc:picChg chg="del">
          <ac:chgData name="Vijjapu, Gnaneswar" userId="4d5791e9-9ade-4d23-a023-50b50218b174" providerId="ADAL" clId="{F7195C73-6868-4A75-8570-2E9A399FD453}" dt="2021-03-13T15:00:16.360" v="6194" actId="478"/>
          <ac:picMkLst>
            <pc:docMk/>
            <pc:sldMk cId="434123101" sldId="773"/>
            <ac:picMk id="4" creationId="{F481852B-4EB3-4BEB-AC2F-DC600EDFD22E}"/>
          </ac:picMkLst>
        </pc:picChg>
        <pc:picChg chg="del">
          <ac:chgData name="Vijjapu, Gnaneswar" userId="4d5791e9-9ade-4d23-a023-50b50218b174" providerId="ADAL" clId="{F7195C73-6868-4A75-8570-2E9A399FD453}" dt="2021-03-13T15:00:17.772" v="6195" actId="478"/>
          <ac:picMkLst>
            <pc:docMk/>
            <pc:sldMk cId="434123101" sldId="773"/>
            <ac:picMk id="5" creationId="{9D509EF3-3780-4AA9-881A-F5FE9440B884}"/>
          </ac:picMkLst>
        </pc:picChg>
      </pc:sldChg>
      <pc:sldChg chg="del">
        <pc:chgData name="Vijjapu, Gnaneswar" userId="4d5791e9-9ade-4d23-a023-50b50218b174" providerId="ADAL" clId="{F7195C73-6868-4A75-8570-2E9A399FD453}" dt="2021-03-06T15:08:51.460" v="0" actId="47"/>
        <pc:sldMkLst>
          <pc:docMk/>
          <pc:sldMk cId="2882593033" sldId="773"/>
        </pc:sldMkLst>
      </pc:sldChg>
      <pc:sldChg chg="addSp modSp new mod">
        <pc:chgData name="Vijjapu, Gnaneswar" userId="4d5791e9-9ade-4d23-a023-50b50218b174" providerId="ADAL" clId="{F7195C73-6868-4A75-8570-2E9A399FD453}" dt="2021-03-13T15:18:04.572" v="6906" actId="12"/>
        <pc:sldMkLst>
          <pc:docMk/>
          <pc:sldMk cId="354526536" sldId="774"/>
        </pc:sldMkLst>
        <pc:spChg chg="mod">
          <ac:chgData name="Vijjapu, Gnaneswar" userId="4d5791e9-9ade-4d23-a023-50b50218b174" providerId="ADAL" clId="{F7195C73-6868-4A75-8570-2E9A399FD453}" dt="2021-03-13T15:18:04.572" v="6906" actId="12"/>
          <ac:spMkLst>
            <pc:docMk/>
            <pc:sldMk cId="354526536" sldId="774"/>
            <ac:spMk id="2" creationId="{AF59158F-1D91-4032-AECD-D2BABABFE360}"/>
          </ac:spMkLst>
        </pc:spChg>
        <pc:spChg chg="mod">
          <ac:chgData name="Vijjapu, Gnaneswar" userId="4d5791e9-9ade-4d23-a023-50b50218b174" providerId="ADAL" clId="{F7195C73-6868-4A75-8570-2E9A399FD453}" dt="2021-03-13T15:09:27.755" v="6697" actId="20577"/>
          <ac:spMkLst>
            <pc:docMk/>
            <pc:sldMk cId="354526536" sldId="774"/>
            <ac:spMk id="3" creationId="{CD6921DC-FC0D-4F56-82CD-BD75047A2088}"/>
          </ac:spMkLst>
        </pc:spChg>
        <pc:picChg chg="add mod">
          <ac:chgData name="Vijjapu, Gnaneswar" userId="4d5791e9-9ade-4d23-a023-50b50218b174" providerId="ADAL" clId="{F7195C73-6868-4A75-8570-2E9A399FD453}" dt="2021-03-13T15:14:47.982" v="6815" actId="1076"/>
          <ac:picMkLst>
            <pc:docMk/>
            <pc:sldMk cId="354526536" sldId="774"/>
            <ac:picMk id="6" creationId="{325F5413-03D2-4DD1-ADBE-E5844A931210}"/>
          </ac:picMkLst>
        </pc:picChg>
        <pc:picChg chg="add mod">
          <ac:chgData name="Vijjapu, Gnaneswar" userId="4d5791e9-9ade-4d23-a023-50b50218b174" providerId="ADAL" clId="{F7195C73-6868-4A75-8570-2E9A399FD453}" dt="2021-03-13T15:14:51.938" v="6816" actId="1076"/>
          <ac:picMkLst>
            <pc:docMk/>
            <pc:sldMk cId="354526536" sldId="774"/>
            <ac:picMk id="7" creationId="{E2F9B2C3-16F7-4F2C-9D95-C50686C7B1B7}"/>
          </ac:picMkLst>
        </pc:picChg>
        <pc:picChg chg="add mod">
          <ac:chgData name="Vijjapu, Gnaneswar" userId="4d5791e9-9ade-4d23-a023-50b50218b174" providerId="ADAL" clId="{F7195C73-6868-4A75-8570-2E9A399FD453}" dt="2021-03-13T15:15:58.625" v="6850" actId="1037"/>
          <ac:picMkLst>
            <pc:docMk/>
            <pc:sldMk cId="354526536" sldId="774"/>
            <ac:picMk id="8" creationId="{3CF47C66-6DE5-4D53-8F42-10AAF498A4DF}"/>
          </ac:picMkLst>
        </pc:picChg>
        <pc:picChg chg="add mod">
          <ac:chgData name="Vijjapu, Gnaneswar" userId="4d5791e9-9ade-4d23-a023-50b50218b174" providerId="ADAL" clId="{F7195C73-6868-4A75-8570-2E9A399FD453}" dt="2021-03-13T15:16:05.781" v="6853" actId="1037"/>
          <ac:picMkLst>
            <pc:docMk/>
            <pc:sldMk cId="354526536" sldId="774"/>
            <ac:picMk id="9" creationId="{92967FFB-7A57-45A7-AA7A-A47560A45B9E}"/>
          </ac:picMkLst>
        </pc:picChg>
      </pc:sldChg>
      <pc:sldChg chg="del">
        <pc:chgData name="Vijjapu, Gnaneswar" userId="4d5791e9-9ade-4d23-a023-50b50218b174" providerId="ADAL" clId="{F7195C73-6868-4A75-8570-2E9A399FD453}" dt="2021-03-06T15:08:51.460" v="0" actId="47"/>
        <pc:sldMkLst>
          <pc:docMk/>
          <pc:sldMk cId="3403394266" sldId="774"/>
        </pc:sldMkLst>
      </pc:sldChg>
      <pc:sldChg chg="add del">
        <pc:chgData name="Vijjapu, Gnaneswar" userId="4d5791e9-9ade-4d23-a023-50b50218b174" providerId="ADAL" clId="{F7195C73-6868-4A75-8570-2E9A399FD453}" dt="2021-03-13T15:08:36.934" v="6669"/>
        <pc:sldMkLst>
          <pc:docMk/>
          <pc:sldMk cId="4275070698" sldId="774"/>
        </pc:sldMkLst>
      </pc:sldChg>
      <pc:sldChg chg="modSp add mod">
        <pc:chgData name="Vijjapu, Gnaneswar" userId="4d5791e9-9ade-4d23-a023-50b50218b174" providerId="ADAL" clId="{F7195C73-6868-4A75-8570-2E9A399FD453}" dt="2021-03-13T15:18:27.805" v="6919" actId="20577"/>
        <pc:sldMkLst>
          <pc:docMk/>
          <pc:sldMk cId="108872462" sldId="775"/>
        </pc:sldMkLst>
        <pc:spChg chg="mod">
          <ac:chgData name="Vijjapu, Gnaneswar" userId="4d5791e9-9ade-4d23-a023-50b50218b174" providerId="ADAL" clId="{F7195C73-6868-4A75-8570-2E9A399FD453}" dt="2021-03-13T15:18:27.805" v="6919" actId="20577"/>
          <ac:spMkLst>
            <pc:docMk/>
            <pc:sldMk cId="108872462" sldId="775"/>
            <ac:spMk id="24578" creationId="{00000000-0000-0000-0000-000000000000}"/>
          </ac:spMkLst>
        </pc:spChg>
      </pc:sldChg>
      <pc:sldChg chg="addSp delSp modSp add del mod">
        <pc:chgData name="Vijjapu, Gnaneswar" userId="4d5791e9-9ade-4d23-a023-50b50218b174" providerId="ADAL" clId="{F7195C73-6868-4A75-8570-2E9A399FD453}" dt="2021-03-13T15:42:02.833" v="7295" actId="47"/>
        <pc:sldMkLst>
          <pc:docMk/>
          <pc:sldMk cId="944819451" sldId="776"/>
        </pc:sldMkLst>
        <pc:spChg chg="add del mod">
          <ac:chgData name="Vijjapu, Gnaneswar" userId="4d5791e9-9ade-4d23-a023-50b50218b174" providerId="ADAL" clId="{F7195C73-6868-4A75-8570-2E9A399FD453}" dt="2021-03-13T15:21:13.282" v="6954"/>
          <ac:spMkLst>
            <pc:docMk/>
            <pc:sldMk cId="944819451" sldId="776"/>
            <ac:spMk id="2" creationId="{AF59158F-1D91-4032-AECD-D2BABABFE360}"/>
          </ac:spMkLst>
        </pc:spChg>
        <pc:spChg chg="mod">
          <ac:chgData name="Vijjapu, Gnaneswar" userId="4d5791e9-9ade-4d23-a023-50b50218b174" providerId="ADAL" clId="{F7195C73-6868-4A75-8570-2E9A399FD453}" dt="2021-03-13T15:22:26.304" v="6988" actId="20577"/>
          <ac:spMkLst>
            <pc:docMk/>
            <pc:sldMk cId="944819451" sldId="776"/>
            <ac:spMk id="3" creationId="{CD6921DC-FC0D-4F56-82CD-BD75047A2088}"/>
          </ac:spMkLst>
        </pc:spChg>
        <pc:spChg chg="add del">
          <ac:chgData name="Vijjapu, Gnaneswar" userId="4d5791e9-9ade-4d23-a023-50b50218b174" providerId="ADAL" clId="{F7195C73-6868-4A75-8570-2E9A399FD453}" dt="2021-03-13T15:21:11.729" v="6953"/>
          <ac:spMkLst>
            <pc:docMk/>
            <pc:sldMk cId="944819451" sldId="776"/>
            <ac:spMk id="5" creationId="{9D2D12C7-C486-4597-B972-1C43B201A47B}"/>
          </ac:spMkLst>
        </pc:spChg>
        <pc:spChg chg="add del mod">
          <ac:chgData name="Vijjapu, Gnaneswar" userId="4d5791e9-9ade-4d23-a023-50b50218b174" providerId="ADAL" clId="{F7195C73-6868-4A75-8570-2E9A399FD453}" dt="2021-03-13T15:21:49.304" v="6966"/>
          <ac:spMkLst>
            <pc:docMk/>
            <pc:sldMk cId="944819451" sldId="776"/>
            <ac:spMk id="11" creationId="{859ED35D-792A-492C-B55D-56D2961538C7}"/>
          </ac:spMkLst>
        </pc:spChg>
        <pc:spChg chg="add mod">
          <ac:chgData name="Vijjapu, Gnaneswar" userId="4d5791e9-9ade-4d23-a023-50b50218b174" providerId="ADAL" clId="{F7195C73-6868-4A75-8570-2E9A399FD453}" dt="2021-03-13T15:24:55.331" v="7048" actId="14100"/>
          <ac:spMkLst>
            <pc:docMk/>
            <pc:sldMk cId="944819451" sldId="776"/>
            <ac:spMk id="13" creationId="{544A3817-7032-4857-94B1-83EBF28E4E41}"/>
          </ac:spMkLst>
        </pc:spChg>
        <pc:spChg chg="add del mod">
          <ac:chgData name="Vijjapu, Gnaneswar" userId="4d5791e9-9ade-4d23-a023-50b50218b174" providerId="ADAL" clId="{F7195C73-6868-4A75-8570-2E9A399FD453}" dt="2021-03-13T15:22:10.127" v="6970"/>
          <ac:spMkLst>
            <pc:docMk/>
            <pc:sldMk cId="944819451" sldId="776"/>
            <ac:spMk id="15" creationId="{125EC8E1-6EBF-4410-BF2C-ADF362B8EA0A}"/>
          </ac:spMkLst>
        </pc:spChg>
        <pc:graphicFrameChg chg="add del mod">
          <ac:chgData name="Vijjapu, Gnaneswar" userId="4d5791e9-9ade-4d23-a023-50b50218b174" providerId="ADAL" clId="{F7195C73-6868-4A75-8570-2E9A399FD453}" dt="2021-03-13T15:21:11.729" v="6953"/>
          <ac:graphicFrameMkLst>
            <pc:docMk/>
            <pc:sldMk cId="944819451" sldId="776"/>
            <ac:graphicFrameMk id="4" creationId="{1252D047-7455-40BD-8F7C-12E58DDAED39}"/>
          </ac:graphicFrameMkLst>
        </pc:graphicFrameChg>
        <pc:graphicFrameChg chg="add del mod modGraphic">
          <ac:chgData name="Vijjapu, Gnaneswar" userId="4d5791e9-9ade-4d23-a023-50b50218b174" providerId="ADAL" clId="{F7195C73-6868-4A75-8570-2E9A399FD453}" dt="2021-03-13T15:21:49.301" v="6964" actId="478"/>
          <ac:graphicFrameMkLst>
            <pc:docMk/>
            <pc:sldMk cId="944819451" sldId="776"/>
            <ac:graphicFrameMk id="10" creationId="{5B7DE0BA-B70C-4F31-A2E4-6A3E0A1678C1}"/>
          </ac:graphicFrameMkLst>
        </pc:graphicFrameChg>
        <pc:graphicFrameChg chg="add del mod">
          <ac:chgData name="Vijjapu, Gnaneswar" userId="4d5791e9-9ade-4d23-a023-50b50218b174" providerId="ADAL" clId="{F7195C73-6868-4A75-8570-2E9A399FD453}" dt="2021-03-13T15:22:10.127" v="6970"/>
          <ac:graphicFrameMkLst>
            <pc:docMk/>
            <pc:sldMk cId="944819451" sldId="776"/>
            <ac:graphicFrameMk id="14" creationId="{23401F5E-0E0C-4A5C-A5A8-9C8B1C31D5CA}"/>
          </ac:graphicFrameMkLst>
        </pc:graphicFrameChg>
        <pc:graphicFrameChg chg="add mod">
          <ac:chgData name="Vijjapu, Gnaneswar" userId="4d5791e9-9ade-4d23-a023-50b50218b174" providerId="ADAL" clId="{F7195C73-6868-4A75-8570-2E9A399FD453}" dt="2021-03-13T15:25:00.839" v="7049" actId="1076"/>
          <ac:graphicFrameMkLst>
            <pc:docMk/>
            <pc:sldMk cId="944819451" sldId="776"/>
            <ac:graphicFrameMk id="16" creationId="{A4DE0112-53DF-4853-82E3-11B6849A8EB8}"/>
          </ac:graphicFrameMkLst>
        </pc:graphicFrameChg>
        <pc:picChg chg="del">
          <ac:chgData name="Vijjapu, Gnaneswar" userId="4d5791e9-9ade-4d23-a023-50b50218b174" providerId="ADAL" clId="{F7195C73-6868-4A75-8570-2E9A399FD453}" dt="2021-03-13T15:19:28.891" v="6947" actId="478"/>
          <ac:picMkLst>
            <pc:docMk/>
            <pc:sldMk cId="944819451" sldId="776"/>
            <ac:picMk id="6" creationId="{325F5413-03D2-4DD1-ADBE-E5844A931210}"/>
          </ac:picMkLst>
        </pc:picChg>
        <pc:picChg chg="del">
          <ac:chgData name="Vijjapu, Gnaneswar" userId="4d5791e9-9ade-4d23-a023-50b50218b174" providerId="ADAL" clId="{F7195C73-6868-4A75-8570-2E9A399FD453}" dt="2021-03-13T15:19:27.856" v="6946" actId="478"/>
          <ac:picMkLst>
            <pc:docMk/>
            <pc:sldMk cId="944819451" sldId="776"/>
            <ac:picMk id="7" creationId="{E2F9B2C3-16F7-4F2C-9D95-C50686C7B1B7}"/>
          </ac:picMkLst>
        </pc:picChg>
        <pc:picChg chg="del">
          <ac:chgData name="Vijjapu, Gnaneswar" userId="4d5791e9-9ade-4d23-a023-50b50218b174" providerId="ADAL" clId="{F7195C73-6868-4A75-8570-2E9A399FD453}" dt="2021-03-13T15:19:30.118" v="6948" actId="478"/>
          <ac:picMkLst>
            <pc:docMk/>
            <pc:sldMk cId="944819451" sldId="776"/>
            <ac:picMk id="8" creationId="{3CF47C66-6DE5-4D53-8F42-10AAF498A4DF}"/>
          </ac:picMkLst>
        </pc:picChg>
        <pc:picChg chg="del">
          <ac:chgData name="Vijjapu, Gnaneswar" userId="4d5791e9-9ade-4d23-a023-50b50218b174" providerId="ADAL" clId="{F7195C73-6868-4A75-8570-2E9A399FD453}" dt="2021-03-13T15:19:31.249" v="6949" actId="478"/>
          <ac:picMkLst>
            <pc:docMk/>
            <pc:sldMk cId="944819451" sldId="776"/>
            <ac:picMk id="9" creationId="{92967FFB-7A57-45A7-AA7A-A47560A45B9E}"/>
          </ac:picMkLst>
        </pc:picChg>
      </pc:sldChg>
      <pc:sldChg chg="del">
        <pc:chgData name="Vijjapu, Gnaneswar" userId="4d5791e9-9ade-4d23-a023-50b50218b174" providerId="ADAL" clId="{F7195C73-6868-4A75-8570-2E9A399FD453}" dt="2021-03-06T15:08:51.460" v="0" actId="47"/>
        <pc:sldMkLst>
          <pc:docMk/>
          <pc:sldMk cId="2931109056" sldId="776"/>
        </pc:sldMkLst>
      </pc:sldChg>
      <pc:sldChg chg="add del">
        <pc:chgData name="Vijjapu, Gnaneswar" userId="4d5791e9-9ade-4d23-a023-50b50218b174" providerId="ADAL" clId="{F7195C73-6868-4A75-8570-2E9A399FD453}" dt="2021-03-13T15:18:34.551" v="6921" actId="47"/>
        <pc:sldMkLst>
          <pc:docMk/>
          <pc:sldMk cId="3275528068" sldId="776"/>
        </pc:sldMkLst>
      </pc:sldChg>
      <pc:sldChg chg="del">
        <pc:chgData name="Vijjapu, Gnaneswar" userId="4d5791e9-9ade-4d23-a023-50b50218b174" providerId="ADAL" clId="{F7195C73-6868-4A75-8570-2E9A399FD453}" dt="2021-03-06T15:08:51.460" v="0" actId="47"/>
        <pc:sldMkLst>
          <pc:docMk/>
          <pc:sldMk cId="1491016066" sldId="777"/>
        </pc:sldMkLst>
      </pc:sldChg>
      <pc:sldChg chg="modSp add mod">
        <pc:chgData name="Vijjapu, Gnaneswar" userId="4d5791e9-9ade-4d23-a023-50b50218b174" providerId="ADAL" clId="{F7195C73-6868-4A75-8570-2E9A399FD453}" dt="2021-03-13T15:27:52.951" v="7159" actId="20577"/>
        <pc:sldMkLst>
          <pc:docMk/>
          <pc:sldMk cId="2111618637" sldId="777"/>
        </pc:sldMkLst>
        <pc:spChg chg="mod">
          <ac:chgData name="Vijjapu, Gnaneswar" userId="4d5791e9-9ade-4d23-a023-50b50218b174" providerId="ADAL" clId="{F7195C73-6868-4A75-8570-2E9A399FD453}" dt="2021-03-13T15:27:52.951" v="7159" actId="20577"/>
          <ac:spMkLst>
            <pc:docMk/>
            <pc:sldMk cId="2111618637" sldId="777"/>
            <ac:spMk id="13" creationId="{544A3817-7032-4857-94B1-83EBF28E4E41}"/>
          </ac:spMkLst>
        </pc:spChg>
      </pc:sldChg>
      <pc:sldChg chg="addSp delSp modSp add mod modClrScheme chgLayout">
        <pc:chgData name="Vijjapu, Gnaneswar" userId="4d5791e9-9ade-4d23-a023-50b50218b174" providerId="ADAL" clId="{F7195C73-6868-4A75-8570-2E9A399FD453}" dt="2021-03-13T15:30:53.570" v="7272"/>
        <pc:sldMkLst>
          <pc:docMk/>
          <pc:sldMk cId="1244856734" sldId="778"/>
        </pc:sldMkLst>
        <pc:spChg chg="mod">
          <ac:chgData name="Vijjapu, Gnaneswar" userId="4d5791e9-9ade-4d23-a023-50b50218b174" providerId="ADAL" clId="{F7195C73-6868-4A75-8570-2E9A399FD453}" dt="2021-03-13T15:27:57.606" v="7166" actId="20577"/>
          <ac:spMkLst>
            <pc:docMk/>
            <pc:sldMk cId="1244856734" sldId="778"/>
            <ac:spMk id="3" creationId="{CD6921DC-FC0D-4F56-82CD-BD75047A2088}"/>
          </ac:spMkLst>
        </pc:spChg>
        <pc:spChg chg="mod">
          <ac:chgData name="Vijjapu, Gnaneswar" userId="4d5791e9-9ade-4d23-a023-50b50218b174" providerId="ADAL" clId="{F7195C73-6868-4A75-8570-2E9A399FD453}" dt="2021-03-13T15:27:02.541" v="7117" actId="26606"/>
          <ac:spMkLst>
            <pc:docMk/>
            <pc:sldMk cId="1244856734" sldId="778"/>
            <ac:spMk id="13" creationId="{544A3817-7032-4857-94B1-83EBF28E4E41}"/>
          </ac:spMkLst>
        </pc:spChg>
        <pc:graphicFrameChg chg="del">
          <ac:chgData name="Vijjapu, Gnaneswar" userId="4d5791e9-9ade-4d23-a023-50b50218b174" providerId="ADAL" clId="{F7195C73-6868-4A75-8570-2E9A399FD453}" dt="2021-03-13T15:25:54.912" v="7090" actId="478"/>
          <ac:graphicFrameMkLst>
            <pc:docMk/>
            <pc:sldMk cId="1244856734" sldId="778"/>
            <ac:graphicFrameMk id="16" creationId="{A4DE0112-53DF-4853-82E3-11B6849A8EB8}"/>
          </ac:graphicFrameMkLst>
        </pc:graphicFrameChg>
        <pc:picChg chg="add del mod">
          <ac:chgData name="Vijjapu, Gnaneswar" userId="4d5791e9-9ade-4d23-a023-50b50218b174" providerId="ADAL" clId="{F7195C73-6868-4A75-8570-2E9A399FD453}" dt="2021-03-13T15:27:28.154" v="7119" actId="478"/>
          <ac:picMkLst>
            <pc:docMk/>
            <pc:sldMk cId="1244856734" sldId="778"/>
            <ac:picMk id="2" creationId="{6BA52C8C-EF93-416F-B1E9-C180A4A69439}"/>
          </ac:picMkLst>
        </pc:picChg>
        <pc:picChg chg="add mod">
          <ac:chgData name="Vijjapu, Gnaneswar" userId="4d5791e9-9ade-4d23-a023-50b50218b174" providerId="ADAL" clId="{F7195C73-6868-4A75-8570-2E9A399FD453}" dt="2021-03-13T15:30:53.082" v="7271" actId="1076"/>
          <ac:picMkLst>
            <pc:docMk/>
            <pc:sldMk cId="1244856734" sldId="778"/>
            <ac:picMk id="4" creationId="{95A58390-2381-4785-A82A-4F386356F0F5}"/>
          </ac:picMkLst>
        </pc:picChg>
        <pc:picChg chg="add del mod">
          <ac:chgData name="Vijjapu, Gnaneswar" userId="4d5791e9-9ade-4d23-a023-50b50218b174" providerId="ADAL" clId="{F7195C73-6868-4A75-8570-2E9A399FD453}" dt="2021-03-13T15:30:53.570" v="7272"/>
          <ac:picMkLst>
            <pc:docMk/>
            <pc:sldMk cId="1244856734" sldId="778"/>
            <ac:picMk id="5" creationId="{CFBCC41B-853E-4E1B-94AD-78A661BE3611}"/>
          </ac:picMkLst>
        </pc:picChg>
      </pc:sldChg>
      <pc:sldChg chg="del">
        <pc:chgData name="Vijjapu, Gnaneswar" userId="4d5791e9-9ade-4d23-a023-50b50218b174" providerId="ADAL" clId="{F7195C73-6868-4A75-8570-2E9A399FD453}" dt="2021-03-06T15:08:51.460" v="0" actId="47"/>
        <pc:sldMkLst>
          <pc:docMk/>
          <pc:sldMk cId="3995125920" sldId="778"/>
        </pc:sldMkLst>
      </pc:sldChg>
      <pc:sldChg chg="del">
        <pc:chgData name="Vijjapu, Gnaneswar" userId="4d5791e9-9ade-4d23-a023-50b50218b174" providerId="ADAL" clId="{F7195C73-6868-4A75-8570-2E9A399FD453}" dt="2021-03-06T15:08:51.460" v="0" actId="47"/>
        <pc:sldMkLst>
          <pc:docMk/>
          <pc:sldMk cId="1322795207" sldId="779"/>
        </pc:sldMkLst>
      </pc:sldChg>
      <pc:sldChg chg="addSp modSp new mod">
        <pc:chgData name="Vijjapu, Gnaneswar" userId="4d5791e9-9ade-4d23-a023-50b50218b174" providerId="ADAL" clId="{F7195C73-6868-4A75-8570-2E9A399FD453}" dt="2021-03-13T15:31:31.865" v="7294" actId="20577"/>
        <pc:sldMkLst>
          <pc:docMk/>
          <pc:sldMk cId="2942754176" sldId="779"/>
        </pc:sldMkLst>
        <pc:spChg chg="mod">
          <ac:chgData name="Vijjapu, Gnaneswar" userId="4d5791e9-9ade-4d23-a023-50b50218b174" providerId="ADAL" clId="{F7195C73-6868-4A75-8570-2E9A399FD453}" dt="2021-03-13T15:31:17.454" v="7280" actId="20577"/>
          <ac:spMkLst>
            <pc:docMk/>
            <pc:sldMk cId="2942754176" sldId="779"/>
            <ac:spMk id="2" creationId="{07A959D0-3359-46C2-AD1F-50C77F96AAE8}"/>
          </ac:spMkLst>
        </pc:spChg>
        <pc:spChg chg="mod">
          <ac:chgData name="Vijjapu, Gnaneswar" userId="4d5791e9-9ade-4d23-a023-50b50218b174" providerId="ADAL" clId="{F7195C73-6868-4A75-8570-2E9A399FD453}" dt="2021-03-13T15:31:31.865" v="7294" actId="20577"/>
          <ac:spMkLst>
            <pc:docMk/>
            <pc:sldMk cId="2942754176" sldId="779"/>
            <ac:spMk id="3" creationId="{769DEC13-9D44-42E0-AD5E-D1596ADCC688}"/>
          </ac:spMkLst>
        </pc:spChg>
        <pc:picChg chg="add mod">
          <ac:chgData name="Vijjapu, Gnaneswar" userId="4d5791e9-9ade-4d23-a023-50b50218b174" providerId="ADAL" clId="{F7195C73-6868-4A75-8570-2E9A399FD453}" dt="2021-03-13T15:31:29.017" v="7284" actId="1076"/>
          <ac:picMkLst>
            <pc:docMk/>
            <pc:sldMk cId="2942754176" sldId="779"/>
            <ac:picMk id="4" creationId="{072DACAA-6F1B-4596-83EA-85B252DA514D}"/>
          </ac:picMkLst>
        </pc:picChg>
      </pc:sldChg>
      <pc:sldChg chg="modSp add mod">
        <pc:chgData name="Vijjapu, Gnaneswar" userId="4d5791e9-9ade-4d23-a023-50b50218b174" providerId="ADAL" clId="{F7195C73-6868-4A75-8570-2E9A399FD453}" dt="2021-03-13T15:29:16.214" v="7235" actId="20577"/>
        <pc:sldMkLst>
          <pc:docMk/>
          <pc:sldMk cId="3675233675" sldId="780"/>
        </pc:sldMkLst>
        <pc:spChg chg="mod">
          <ac:chgData name="Vijjapu, Gnaneswar" userId="4d5791e9-9ade-4d23-a023-50b50218b174" providerId="ADAL" clId="{F7195C73-6868-4A75-8570-2E9A399FD453}" dt="2021-03-13T15:29:16.214" v="7235" actId="20577"/>
          <ac:spMkLst>
            <pc:docMk/>
            <pc:sldMk cId="3675233675" sldId="780"/>
            <ac:spMk id="24578" creationId="{00000000-0000-0000-0000-000000000000}"/>
          </ac:spMkLst>
        </pc:spChg>
      </pc:sldChg>
      <pc:sldChg chg="del">
        <pc:chgData name="Vijjapu, Gnaneswar" userId="4d5791e9-9ade-4d23-a023-50b50218b174" providerId="ADAL" clId="{F7195C73-6868-4A75-8570-2E9A399FD453}" dt="2021-03-06T15:08:51.460" v="0" actId="47"/>
        <pc:sldMkLst>
          <pc:docMk/>
          <pc:sldMk cId="4264615360" sldId="780"/>
        </pc:sldMkLst>
      </pc:sldChg>
      <pc:sldChg chg="modSp add mod">
        <pc:chgData name="Vijjapu, Gnaneswar" userId="4d5791e9-9ade-4d23-a023-50b50218b174" providerId="ADAL" clId="{F7195C73-6868-4A75-8570-2E9A399FD453}" dt="2021-03-13T15:29:35.950" v="7254" actId="20577"/>
        <pc:sldMkLst>
          <pc:docMk/>
          <pc:sldMk cId="2753428268" sldId="781"/>
        </pc:sldMkLst>
        <pc:spChg chg="mod">
          <ac:chgData name="Vijjapu, Gnaneswar" userId="4d5791e9-9ade-4d23-a023-50b50218b174" providerId="ADAL" clId="{F7195C73-6868-4A75-8570-2E9A399FD453}" dt="2021-03-13T15:29:35.950" v="7254" actId="20577"/>
          <ac:spMkLst>
            <pc:docMk/>
            <pc:sldMk cId="2753428268" sldId="781"/>
            <ac:spMk id="24578" creationId="{00000000-0000-0000-0000-000000000000}"/>
          </ac:spMkLst>
        </pc:spChg>
      </pc:sldChg>
      <pc:sldChg chg="del">
        <pc:chgData name="Vijjapu, Gnaneswar" userId="4d5791e9-9ade-4d23-a023-50b50218b174" providerId="ADAL" clId="{F7195C73-6868-4A75-8570-2E9A399FD453}" dt="2021-03-06T15:08:51.460" v="0" actId="47"/>
        <pc:sldMkLst>
          <pc:docMk/>
          <pc:sldMk cId="4017427856" sldId="781"/>
        </pc:sldMkLst>
      </pc:sldChg>
      <pc:sldChg chg="delSp modSp add del mod">
        <pc:chgData name="Vijjapu, Gnaneswar" userId="4d5791e9-9ade-4d23-a023-50b50218b174" providerId="ADAL" clId="{F7195C73-6868-4A75-8570-2E9A399FD453}" dt="2021-03-13T15:42:56.138" v="7321" actId="47"/>
        <pc:sldMkLst>
          <pc:docMk/>
          <pc:sldMk cId="1160516646" sldId="782"/>
        </pc:sldMkLst>
        <pc:spChg chg="mod">
          <ac:chgData name="Vijjapu, Gnaneswar" userId="4d5791e9-9ade-4d23-a023-50b50218b174" providerId="ADAL" clId="{F7195C73-6868-4A75-8570-2E9A399FD453}" dt="2021-03-13T15:42:52.161" v="7320" actId="403"/>
          <ac:spMkLst>
            <pc:docMk/>
            <pc:sldMk cId="1160516646" sldId="782"/>
            <ac:spMk id="2" creationId="{07A959D0-3359-46C2-AD1F-50C77F96AAE8}"/>
          </ac:spMkLst>
        </pc:spChg>
        <pc:spChg chg="mod">
          <ac:chgData name="Vijjapu, Gnaneswar" userId="4d5791e9-9ade-4d23-a023-50b50218b174" providerId="ADAL" clId="{F7195C73-6868-4A75-8570-2E9A399FD453}" dt="2021-03-13T15:42:41.329" v="7298" actId="6549"/>
          <ac:spMkLst>
            <pc:docMk/>
            <pc:sldMk cId="1160516646" sldId="782"/>
            <ac:spMk id="3" creationId="{769DEC13-9D44-42E0-AD5E-D1596ADCC688}"/>
          </ac:spMkLst>
        </pc:spChg>
        <pc:picChg chg="del">
          <ac:chgData name="Vijjapu, Gnaneswar" userId="4d5791e9-9ade-4d23-a023-50b50218b174" providerId="ADAL" clId="{F7195C73-6868-4A75-8570-2E9A399FD453}" dt="2021-03-13T15:42:37.490" v="7297" actId="478"/>
          <ac:picMkLst>
            <pc:docMk/>
            <pc:sldMk cId="1160516646" sldId="782"/>
            <ac:picMk id="4" creationId="{072DACAA-6F1B-4596-83EA-85B252DA514D}"/>
          </ac:picMkLst>
        </pc:picChg>
      </pc:sldChg>
      <pc:sldChg chg="del">
        <pc:chgData name="Vijjapu, Gnaneswar" userId="4d5791e9-9ade-4d23-a023-50b50218b174" providerId="ADAL" clId="{F7195C73-6868-4A75-8570-2E9A399FD453}" dt="2021-03-06T15:08:51.460" v="0" actId="47"/>
        <pc:sldMkLst>
          <pc:docMk/>
          <pc:sldMk cId="2386415203" sldId="782"/>
        </pc:sldMkLst>
      </pc:sldChg>
      <pc:sldChg chg="addSp modSp add mod">
        <pc:chgData name="Vijjapu, Gnaneswar" userId="4d5791e9-9ade-4d23-a023-50b50218b174" providerId="ADAL" clId="{F7195C73-6868-4A75-8570-2E9A399FD453}" dt="2021-03-13T15:52:02.873" v="7446" actId="1076"/>
        <pc:sldMkLst>
          <pc:docMk/>
          <pc:sldMk cId="3330485517" sldId="782"/>
        </pc:sldMkLst>
        <pc:spChg chg="add mod">
          <ac:chgData name="Vijjapu, Gnaneswar" userId="4d5791e9-9ade-4d23-a023-50b50218b174" providerId="ADAL" clId="{F7195C73-6868-4A75-8570-2E9A399FD453}" dt="2021-03-13T15:52:02.873" v="7446" actId="1076"/>
          <ac:spMkLst>
            <pc:docMk/>
            <pc:sldMk cId="3330485517" sldId="782"/>
            <ac:spMk id="2" creationId="{9ADC55BA-349F-4174-A939-AC15CAD43E4E}"/>
          </ac:spMkLst>
        </pc:spChg>
        <pc:spChg chg="mod">
          <ac:chgData name="Vijjapu, Gnaneswar" userId="4d5791e9-9ade-4d23-a023-50b50218b174" providerId="ADAL" clId="{F7195C73-6868-4A75-8570-2E9A399FD453}" dt="2021-03-13T15:50:47.898" v="7437" actId="121"/>
          <ac:spMkLst>
            <pc:docMk/>
            <pc:sldMk cId="3330485517" sldId="782"/>
            <ac:spMk id="24578" creationId="{00000000-0000-0000-0000-000000000000}"/>
          </ac:spMkLst>
        </pc:spChg>
      </pc:sldChg>
      <pc:sldChg chg="del">
        <pc:chgData name="Vijjapu, Gnaneswar" userId="4d5791e9-9ade-4d23-a023-50b50218b174" providerId="ADAL" clId="{F7195C73-6868-4A75-8570-2E9A399FD453}" dt="2021-03-06T15:08:51.460" v="0" actId="47"/>
        <pc:sldMkLst>
          <pc:docMk/>
          <pc:sldMk cId="3486679293" sldId="783"/>
        </pc:sldMkLst>
      </pc:sldChg>
      <pc:sldChg chg="del">
        <pc:chgData name="Vijjapu, Gnaneswar" userId="4d5791e9-9ade-4d23-a023-50b50218b174" providerId="ADAL" clId="{F7195C73-6868-4A75-8570-2E9A399FD453}" dt="2021-03-06T15:08:51.460" v="0" actId="47"/>
        <pc:sldMkLst>
          <pc:docMk/>
          <pc:sldMk cId="1687584008" sldId="785"/>
        </pc:sldMkLst>
      </pc:sldChg>
      <pc:sldChg chg="del">
        <pc:chgData name="Vijjapu, Gnaneswar" userId="4d5791e9-9ade-4d23-a023-50b50218b174" providerId="ADAL" clId="{F7195C73-6868-4A75-8570-2E9A399FD453}" dt="2021-03-06T15:08:51.460" v="0" actId="47"/>
        <pc:sldMkLst>
          <pc:docMk/>
          <pc:sldMk cId="3868393125" sldId="786"/>
        </pc:sldMkLst>
      </pc:sldChg>
      <pc:sldChg chg="del">
        <pc:chgData name="Vijjapu, Gnaneswar" userId="4d5791e9-9ade-4d23-a023-50b50218b174" providerId="ADAL" clId="{F7195C73-6868-4A75-8570-2E9A399FD453}" dt="2021-03-06T15:08:51.460" v="0" actId="47"/>
        <pc:sldMkLst>
          <pc:docMk/>
          <pc:sldMk cId="325929709" sldId="787"/>
        </pc:sldMkLst>
      </pc:sldChg>
      <pc:sldChg chg="del">
        <pc:chgData name="Vijjapu, Gnaneswar" userId="4d5791e9-9ade-4d23-a023-50b50218b174" providerId="ADAL" clId="{F7195C73-6868-4A75-8570-2E9A399FD453}" dt="2021-03-06T15:08:51.460" v="0" actId="47"/>
        <pc:sldMkLst>
          <pc:docMk/>
          <pc:sldMk cId="3288637004" sldId="788"/>
        </pc:sldMkLst>
      </pc:sldChg>
      <pc:sldChg chg="del">
        <pc:chgData name="Vijjapu, Gnaneswar" userId="4d5791e9-9ade-4d23-a023-50b50218b174" providerId="ADAL" clId="{F7195C73-6868-4A75-8570-2E9A399FD453}" dt="2021-03-06T15:08:51.460" v="0" actId="47"/>
        <pc:sldMkLst>
          <pc:docMk/>
          <pc:sldMk cId="74139976" sldId="789"/>
        </pc:sldMkLst>
      </pc:sldChg>
      <pc:sldChg chg="del">
        <pc:chgData name="Vijjapu, Gnaneswar" userId="4d5791e9-9ade-4d23-a023-50b50218b174" providerId="ADAL" clId="{F7195C73-6868-4A75-8570-2E9A399FD453}" dt="2021-03-06T15:08:51.460" v="0" actId="47"/>
        <pc:sldMkLst>
          <pc:docMk/>
          <pc:sldMk cId="2567162185" sldId="790"/>
        </pc:sldMkLst>
      </pc:sldChg>
      <pc:sldChg chg="del">
        <pc:chgData name="Vijjapu, Gnaneswar" userId="4d5791e9-9ade-4d23-a023-50b50218b174" providerId="ADAL" clId="{F7195C73-6868-4A75-8570-2E9A399FD453}" dt="2021-03-06T15:08:51.460" v="0" actId="47"/>
        <pc:sldMkLst>
          <pc:docMk/>
          <pc:sldMk cId="1502284624" sldId="791"/>
        </pc:sldMkLst>
      </pc:sldChg>
      <pc:sldChg chg="del">
        <pc:chgData name="Vijjapu, Gnaneswar" userId="4d5791e9-9ade-4d23-a023-50b50218b174" providerId="ADAL" clId="{F7195C73-6868-4A75-8570-2E9A399FD453}" dt="2021-03-06T15:08:51.460" v="0" actId="47"/>
        <pc:sldMkLst>
          <pc:docMk/>
          <pc:sldMk cId="428392346" sldId="792"/>
        </pc:sldMkLst>
      </pc:sldChg>
      <pc:sldChg chg="del">
        <pc:chgData name="Vijjapu, Gnaneswar" userId="4d5791e9-9ade-4d23-a023-50b50218b174" providerId="ADAL" clId="{F7195C73-6868-4A75-8570-2E9A399FD453}" dt="2021-03-06T15:08:51.460" v="0" actId="47"/>
        <pc:sldMkLst>
          <pc:docMk/>
          <pc:sldMk cId="4206366891" sldId="7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3/13/2021</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4194538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BC9D2F-5FCE-4B4F-80E6-E39EED6BD8E1}" type="slidenum">
              <a:rPr lang="en-IN" smtClean="0"/>
              <a:pPr/>
              <a:t>1</a:t>
            </a:fld>
            <a:endParaRPr lang="en-IN"/>
          </a:p>
        </p:txBody>
      </p:sp>
    </p:spTree>
    <p:extLst>
      <p:ext uri="{BB962C8B-B14F-4D97-AF65-F5344CB8AC3E}">
        <p14:creationId xmlns:p14="http://schemas.microsoft.com/office/powerpoint/2010/main" val="1705606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a:t>SS ZGXX –System Programming</a:t>
            </a: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extLst>
      <p:ext uri="{BB962C8B-B14F-4D97-AF65-F5344CB8AC3E}">
        <p14:creationId xmlns:p14="http://schemas.microsoft.com/office/powerpoint/2010/main" val="2255706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16FF7F-F0C9-4128-A099-DF9FCB481216}" type="datetime1">
              <a:rPr lang="en-US"/>
              <a:pPr>
                <a:defRPr/>
              </a:pPr>
              <a:t>3/13/2021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1(Lucy J. Gudino)</a:t>
            </a:r>
          </a:p>
        </p:txBody>
      </p:sp>
      <p:sp>
        <p:nvSpPr>
          <p:cNvPr id="6" name="Rectangle 6"/>
          <p:cNvSpPr>
            <a:spLocks noGrp="1" noChangeArrowheads="1"/>
          </p:cNvSpPr>
          <p:nvPr>
            <p:ph type="sldNum" sz="quarter" idx="12"/>
          </p:nvPr>
        </p:nvSpPr>
        <p:spPr>
          <a:ln/>
        </p:spPr>
        <p:txBody>
          <a:bodyPr/>
          <a:lstStyle>
            <a:lvl1pPr>
              <a:defRPr/>
            </a:lvl1pPr>
          </a:lstStyle>
          <a:p>
            <a:pPr>
              <a:defRPr/>
            </a:pPr>
            <a:fld id="{79EC1A2A-0520-483B-BA3E-47137056A8D5}" type="slidenum">
              <a:rPr lang="en-US"/>
              <a:pPr>
                <a:defRPr/>
              </a:pPr>
              <a:t>‹#›</a:t>
            </a:fld>
            <a:endParaRPr lang="en-US"/>
          </a:p>
        </p:txBody>
      </p:sp>
    </p:spTree>
    <p:extLst>
      <p:ext uri="{BB962C8B-B14F-4D97-AF65-F5344CB8AC3E}">
        <p14:creationId xmlns:p14="http://schemas.microsoft.com/office/powerpoint/2010/main" val="44457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2BE9D56-5B2D-40BC-A7F0-4EE9A726B989}" type="datetime1">
              <a:rPr lang="en-US"/>
              <a:pPr>
                <a:defRPr/>
              </a:pPr>
              <a:t>3/13/2021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1(Lucy J. Gudino)</a:t>
            </a:r>
          </a:p>
        </p:txBody>
      </p:sp>
      <p:sp>
        <p:nvSpPr>
          <p:cNvPr id="6" name="Rectangle 6"/>
          <p:cNvSpPr>
            <a:spLocks noGrp="1" noChangeArrowheads="1"/>
          </p:cNvSpPr>
          <p:nvPr>
            <p:ph type="sldNum" sz="quarter" idx="12"/>
          </p:nvPr>
        </p:nvSpPr>
        <p:spPr>
          <a:ln/>
        </p:spPr>
        <p:txBody>
          <a:bodyPr/>
          <a:lstStyle>
            <a:lvl1pPr>
              <a:defRPr/>
            </a:lvl1pPr>
          </a:lstStyle>
          <a:p>
            <a:pPr>
              <a:defRPr/>
            </a:pPr>
            <a:fld id="{E40A3A3D-4BCF-41AF-B0BD-75CFB85FB24F}" type="slidenum">
              <a:rPr lang="en-US"/>
              <a:pPr>
                <a:defRPr/>
              </a:pPr>
              <a:t>‹#›</a:t>
            </a:fld>
            <a:endParaRPr lang="en-US"/>
          </a:p>
        </p:txBody>
      </p:sp>
    </p:spTree>
    <p:extLst>
      <p:ext uri="{BB962C8B-B14F-4D97-AF65-F5344CB8AC3E}">
        <p14:creationId xmlns:p14="http://schemas.microsoft.com/office/powerpoint/2010/main" val="1255184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lvl1pPr>
          </a:lstStyle>
          <a:p>
            <a:pPr>
              <a:defRPr/>
            </a:pPr>
            <a:fld id="{02BB790C-D36C-4973-9445-039A44F6CEDD}" type="slidenum">
              <a:rPr lang="en-US"/>
              <a:pPr>
                <a:defRPr/>
              </a:pPr>
              <a:t>‹#›</a:t>
            </a:fld>
            <a:endParaRPr lang="en-US"/>
          </a:p>
        </p:txBody>
      </p:sp>
    </p:spTree>
    <p:extLst>
      <p:ext uri="{BB962C8B-B14F-4D97-AF65-F5344CB8AC3E}">
        <p14:creationId xmlns:p14="http://schemas.microsoft.com/office/powerpoint/2010/main" val="189612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Comic Sans MS" panose="030F0702030302020204" pitchFamily="66"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Comic Sans MS" panose="030F0702030302020204" pitchFamily="66" charset="0"/>
                <a:cs typeface="Arial" pitchFamily="34"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C00000"/>
                </a:solidFill>
                <a:latin typeface="Comic Sans MS" panose="030F0702030302020204" pitchFamily="66" charset="0"/>
                <a:cs typeface="Arial" pitchFamily="34" charset="0"/>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3/13/2021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54" r:id="rId11"/>
    <p:sldLayoutId id="2147483755" r:id="rId12"/>
    <p:sldLayoutId id="2147483756" r:id="rId13"/>
    <p:sldLayoutId id="2147483758" r:id="rId14"/>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alyticsindiamag.com/ann-with-linear-regression/" TargetMode="External"/><Relationship Id="rId2" Type="http://schemas.openxmlformats.org/officeDocument/2006/relationships/hyperlink" Target="https://analyticsindiamag.com/transfer-learning-for-multi-class-image-classification-using-deep-convolutional-neural-network/" TargetMode="External"/><Relationship Id="rId1" Type="http://schemas.openxmlformats.org/officeDocument/2006/relationships/slideLayout" Target="../slideLayouts/slideLayout3.xml"/><Relationship Id="rId5" Type="http://schemas.openxmlformats.org/officeDocument/2006/relationships/hyperlink" Target="https://analyticsindiamag.com/deepmind-researchers-develop-tools-to-visualise-unfairness-using-causal-bayesian-networks/" TargetMode="External"/><Relationship Id="rId4" Type="http://schemas.openxmlformats.org/officeDocument/2006/relationships/hyperlink" Target="https://analyticsindiamag.com/comparison-of-k-means-hierarchical-clustering-in-customer-segmenta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429000"/>
            <a:ext cx="6477000" cy="2667000"/>
          </a:xfrm>
        </p:spPr>
        <p:txBody>
          <a:bodyPr anchor="t"/>
          <a:lstStyle/>
          <a:p>
            <a:r>
              <a:rPr lang="en-US" sz="2000" dirty="0"/>
              <a:t>Work-Integrated Learning Program Division</a:t>
            </a:r>
            <a:br>
              <a:rPr lang="en-US" sz="2000" dirty="0"/>
            </a:br>
            <a:r>
              <a:rPr lang="en-US" sz="2000" dirty="0"/>
              <a:t>First Semester 2020-2021</a:t>
            </a:r>
            <a:r>
              <a:rPr lang="en-US" dirty="0"/>
              <a:t> </a:t>
            </a:r>
            <a:br>
              <a:rPr lang="en-US" dirty="0"/>
            </a:br>
            <a:r>
              <a:rPr lang="en-US" sz="2000" dirty="0" err="1"/>
              <a:t>M.Tech</a:t>
            </a:r>
            <a:r>
              <a:rPr lang="en-US" sz="2000" dirty="0"/>
              <a:t> (Data Science and Engineering)</a:t>
            </a:r>
            <a:br>
              <a:rPr lang="en-US" sz="2000" dirty="0"/>
            </a:br>
            <a:r>
              <a:rPr lang="en-US" sz="2000" dirty="0"/>
              <a:t>Data Mining Assignment - Chronic Kidney Disease</a:t>
            </a:r>
            <a:br>
              <a:rPr lang="en-US" sz="2800" dirty="0"/>
            </a:br>
            <a:endParaRPr lang="en-US" sz="100" dirty="0">
              <a:ea typeface="+mn-ea"/>
            </a:endParaRPr>
          </a:p>
        </p:txBody>
      </p:sp>
    </p:spTree>
    <p:extLst>
      <p:ext uri="{BB962C8B-B14F-4D97-AF65-F5344CB8AC3E}">
        <p14:creationId xmlns:p14="http://schemas.microsoft.com/office/powerpoint/2010/main" val="125950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Data Preprocessing</a:t>
            </a:r>
          </a:p>
        </p:txBody>
      </p:sp>
    </p:spTree>
    <p:extLst>
      <p:ext uri="{BB962C8B-B14F-4D97-AF65-F5344CB8AC3E}">
        <p14:creationId xmlns:p14="http://schemas.microsoft.com/office/powerpoint/2010/main" val="9043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566872-00C5-4A80-A423-6E9D5458BCC8}"/>
              </a:ext>
            </a:extLst>
          </p:cNvPr>
          <p:cNvSpPr>
            <a:spLocks noGrp="1"/>
          </p:cNvSpPr>
          <p:nvPr>
            <p:ph idx="1"/>
          </p:nvPr>
        </p:nvSpPr>
        <p:spPr>
          <a:xfrm>
            <a:off x="304800" y="1493837"/>
            <a:ext cx="8229600" cy="4830763"/>
          </a:xfrm>
        </p:spPr>
        <p:txBody>
          <a:bodyPr/>
          <a:lstStyle/>
          <a:p>
            <a:pPr>
              <a:buFont typeface="Arial" panose="020B0604020202020204" pitchFamily="34" charset="0"/>
              <a:buChar char="•"/>
            </a:pPr>
            <a:r>
              <a:rPr lang="en-US" sz="1600" dirty="0"/>
              <a:t>Data preprocessing plays a vital role while applying data mining techniques for supervised and unsupervised dataset. Data preprocessing is the process of cleaning and transforming raw data prior to processing and doing analysis. </a:t>
            </a:r>
          </a:p>
          <a:p>
            <a:pPr marL="0" indent="0"/>
            <a:endParaRPr lang="en-US" sz="1600" dirty="0"/>
          </a:p>
          <a:p>
            <a:pPr>
              <a:buFont typeface="Arial" panose="020B0604020202020204" pitchFamily="34" charset="0"/>
              <a:buChar char="•"/>
            </a:pPr>
            <a:r>
              <a:rPr lang="en-US" sz="1600" dirty="0"/>
              <a:t>It is an important step and often involves reformatting data, making corrections to data, replacing missing values, removing outliers and combining of data sets to enrich data for performing further steps on data analysis and applying ML algorithms.</a:t>
            </a:r>
          </a:p>
          <a:p>
            <a:pPr marL="0" indent="0"/>
            <a:endParaRPr lang="en-US" sz="1600" dirty="0"/>
          </a:p>
          <a:p>
            <a:pPr marL="0" indent="0"/>
            <a:r>
              <a:rPr lang="en-US" sz="1600" dirty="0"/>
              <a:t>For this given CSV dataset - KidneyChronic.csv, we observe the below techniques need to be performed. </a:t>
            </a:r>
          </a:p>
          <a:p>
            <a:pPr>
              <a:buAutoNum type="arabicPeriod"/>
            </a:pPr>
            <a:r>
              <a:rPr lang="en-US" sz="1600" dirty="0"/>
              <a:t>Defining the types of data. </a:t>
            </a:r>
          </a:p>
          <a:p>
            <a:pPr>
              <a:buAutoNum type="arabicPeriod"/>
            </a:pPr>
            <a:r>
              <a:rPr lang="en-US" sz="1600" dirty="0"/>
              <a:t>Discretization of continuous variables</a:t>
            </a:r>
          </a:p>
          <a:p>
            <a:pPr>
              <a:buAutoNum type="arabicPeriod"/>
            </a:pPr>
            <a:r>
              <a:rPr lang="en-US" sz="1600" dirty="0"/>
              <a:t>Separation of nominal/numeric datasets and combine</a:t>
            </a:r>
          </a:p>
          <a:p>
            <a:pPr>
              <a:buAutoNum type="arabicPeriod"/>
            </a:pPr>
            <a:r>
              <a:rPr lang="en-US" sz="1600" dirty="0"/>
              <a:t>Outliers</a:t>
            </a:r>
          </a:p>
          <a:p>
            <a:pPr>
              <a:buAutoNum type="arabicPeriod"/>
            </a:pPr>
            <a:r>
              <a:rPr lang="en-US" sz="1600" dirty="0"/>
              <a:t>Data Transformation</a:t>
            </a:r>
          </a:p>
          <a:p>
            <a:pPr>
              <a:buAutoNum type="arabicPeriod"/>
            </a:pPr>
            <a:r>
              <a:rPr lang="en-US" sz="1600" dirty="0"/>
              <a:t>Missing Data</a:t>
            </a:r>
          </a:p>
          <a:p>
            <a:pPr marL="0" indent="0"/>
            <a:endParaRPr lang="en-US" sz="1600" dirty="0"/>
          </a:p>
          <a:p>
            <a:pPr marL="0" indent="0"/>
            <a:endParaRPr lang="en-US" sz="1600" dirty="0"/>
          </a:p>
          <a:p>
            <a:pPr>
              <a:buFont typeface="Arial" panose="020B0604020202020204" pitchFamily="34" charset="0"/>
              <a:buChar char="•"/>
            </a:pPr>
            <a:endParaRPr lang="en-US" sz="1100" dirty="0"/>
          </a:p>
        </p:txBody>
      </p:sp>
      <p:sp>
        <p:nvSpPr>
          <p:cNvPr id="3" name="Content Placeholder 2">
            <a:extLst>
              <a:ext uri="{FF2B5EF4-FFF2-40B4-BE49-F238E27FC236}">
                <a16:creationId xmlns:a16="http://schemas.microsoft.com/office/drawing/2014/main" id="{C9D36BEB-FE85-44DD-9481-0E1925FADF83}"/>
              </a:ext>
            </a:extLst>
          </p:cNvPr>
          <p:cNvSpPr>
            <a:spLocks noGrp="1"/>
          </p:cNvSpPr>
          <p:nvPr>
            <p:ph sz="quarter" idx="10"/>
          </p:nvPr>
        </p:nvSpPr>
        <p:spPr/>
        <p:txBody>
          <a:bodyPr/>
          <a:lstStyle/>
          <a:p>
            <a:r>
              <a:rPr lang="en-US" dirty="0"/>
              <a:t>Data Preprocessing</a:t>
            </a:r>
          </a:p>
        </p:txBody>
      </p:sp>
    </p:spTree>
    <p:extLst>
      <p:ext uri="{BB962C8B-B14F-4D97-AF65-F5344CB8AC3E}">
        <p14:creationId xmlns:p14="http://schemas.microsoft.com/office/powerpoint/2010/main" val="218065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F8276-915F-4103-9868-960238C32C49}"/>
              </a:ext>
            </a:extLst>
          </p:cNvPr>
          <p:cNvSpPr>
            <a:spLocks noGrp="1"/>
          </p:cNvSpPr>
          <p:nvPr>
            <p:ph idx="1"/>
          </p:nvPr>
        </p:nvSpPr>
        <p:spPr>
          <a:xfrm>
            <a:off x="283029" y="2057400"/>
            <a:ext cx="8229600" cy="4525963"/>
          </a:xfrm>
        </p:spPr>
        <p:txBody>
          <a:bodyPr/>
          <a:lstStyle/>
          <a:p>
            <a:r>
              <a:rPr lang="en-US" sz="1600" dirty="0"/>
              <a:t>Step 1 : Removing of incompatible values (‘?’) and replacing with </a:t>
            </a:r>
            <a:r>
              <a:rPr lang="en-US" sz="1600" dirty="0" err="1"/>
              <a:t>NaN</a:t>
            </a:r>
            <a:r>
              <a:rPr lang="en-US" sz="1600" dirty="0"/>
              <a:t> and transforming other garbage values (‘\t’) to appropriate formats. </a:t>
            </a:r>
          </a:p>
          <a:p>
            <a:r>
              <a:rPr lang="en-US" sz="1600" dirty="0"/>
              <a:t>	Ex : df = </a:t>
            </a:r>
            <a:r>
              <a:rPr lang="en-US" sz="1600" dirty="0" err="1"/>
              <a:t>df.replace</a:t>
            </a:r>
            <a:r>
              <a:rPr lang="en-US" sz="1600" dirty="0"/>
              <a:t>('?', </a:t>
            </a:r>
            <a:r>
              <a:rPr lang="en-US" sz="1600" dirty="0" err="1"/>
              <a:t>np.nan</a:t>
            </a:r>
            <a:r>
              <a:rPr lang="en-US" sz="1600" dirty="0"/>
              <a:t>)  and df = </a:t>
            </a:r>
            <a:r>
              <a:rPr lang="en-US" sz="1600" dirty="0" err="1"/>
              <a:t>df.replace</a:t>
            </a:r>
            <a:r>
              <a:rPr lang="en-US" sz="1600" dirty="0"/>
              <a:t>('\</a:t>
            </a:r>
            <a:r>
              <a:rPr lang="en-US" sz="1600" dirty="0" err="1"/>
              <a:t>tno</a:t>
            </a:r>
            <a:r>
              <a:rPr lang="en-US" sz="1600" dirty="0"/>
              <a:t>', 'no’)</a:t>
            </a:r>
          </a:p>
          <a:p>
            <a:endParaRPr lang="en-US" sz="1600" dirty="0"/>
          </a:p>
          <a:p>
            <a:r>
              <a:rPr lang="en-US" sz="1600" dirty="0"/>
              <a:t>Step 2 : Data Type Conversion by converting the numeric into float and nominal into category types. </a:t>
            </a:r>
          </a:p>
          <a:p>
            <a:r>
              <a:rPr lang="en-US" sz="1600" dirty="0"/>
              <a:t>	Ex : df['bp'] = df['bp'].</a:t>
            </a:r>
            <a:r>
              <a:rPr lang="en-US" sz="1600" dirty="0" err="1"/>
              <a:t>astype</a:t>
            </a:r>
            <a:r>
              <a:rPr lang="en-US" sz="1600" dirty="0"/>
              <a:t>('float64’) and </a:t>
            </a:r>
          </a:p>
          <a:p>
            <a:r>
              <a:rPr lang="en-US" sz="1600" dirty="0"/>
              <a:t>		df['sg'] = df['sg'].</a:t>
            </a:r>
            <a:r>
              <a:rPr lang="en-US" sz="1600" dirty="0" err="1"/>
              <a:t>astype</a:t>
            </a:r>
            <a:r>
              <a:rPr lang="en-US" sz="1600" dirty="0"/>
              <a:t>('category')</a:t>
            </a:r>
          </a:p>
          <a:p>
            <a:r>
              <a:rPr lang="en-US" sz="1600" dirty="0"/>
              <a:t>Step 3 : Renaming the columns to appropriate field names for user readability </a:t>
            </a:r>
          </a:p>
          <a:p>
            <a:r>
              <a:rPr lang="en-US" sz="1600" dirty="0"/>
              <a:t>	Ex : "sg":"</a:t>
            </a:r>
            <a:r>
              <a:rPr lang="en-US" sz="1600" dirty="0" err="1"/>
              <a:t>specific_gravity</a:t>
            </a:r>
            <a:r>
              <a:rPr lang="en-US" sz="1600" dirty="0"/>
              <a:t>",</a:t>
            </a:r>
          </a:p>
          <a:p>
            <a:r>
              <a:rPr lang="en-US" sz="1600" dirty="0"/>
              <a:t>              "</a:t>
            </a:r>
            <a:r>
              <a:rPr lang="en-US" sz="1600" dirty="0" err="1"/>
              <a:t>al":"albumin</a:t>
            </a:r>
            <a:r>
              <a:rPr lang="en-US" sz="1600" dirty="0"/>
              <a:t>",</a:t>
            </a:r>
          </a:p>
          <a:p>
            <a:r>
              <a:rPr lang="en-US" sz="1600" dirty="0"/>
              <a:t>Step 4 : Once the above steps are performed the basic data is now ready for doing Exploratory Data Analysis. </a:t>
            </a:r>
          </a:p>
        </p:txBody>
      </p:sp>
      <p:sp>
        <p:nvSpPr>
          <p:cNvPr id="3" name="Content Placeholder 2">
            <a:extLst>
              <a:ext uri="{FF2B5EF4-FFF2-40B4-BE49-F238E27FC236}">
                <a16:creationId xmlns:a16="http://schemas.microsoft.com/office/drawing/2014/main" id="{885CFBD7-ED42-4356-97FE-D1E2EF89A7EE}"/>
              </a:ext>
            </a:extLst>
          </p:cNvPr>
          <p:cNvSpPr>
            <a:spLocks noGrp="1"/>
          </p:cNvSpPr>
          <p:nvPr>
            <p:ph sz="quarter" idx="10"/>
          </p:nvPr>
        </p:nvSpPr>
        <p:spPr/>
        <p:txBody>
          <a:bodyPr>
            <a:normAutofit/>
          </a:bodyPr>
          <a:lstStyle/>
          <a:p>
            <a:r>
              <a:rPr lang="en-US" sz="3200" dirty="0"/>
              <a:t>Steps Performed : Typecasting and Handling NULLs</a:t>
            </a:r>
          </a:p>
        </p:txBody>
      </p:sp>
    </p:spTree>
    <p:extLst>
      <p:ext uri="{BB962C8B-B14F-4D97-AF65-F5344CB8AC3E}">
        <p14:creationId xmlns:p14="http://schemas.microsoft.com/office/powerpoint/2010/main" val="264225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F8276-915F-4103-9868-960238C32C49}"/>
              </a:ext>
            </a:extLst>
          </p:cNvPr>
          <p:cNvSpPr>
            <a:spLocks noGrp="1"/>
          </p:cNvSpPr>
          <p:nvPr>
            <p:ph idx="1"/>
          </p:nvPr>
        </p:nvSpPr>
        <p:spPr>
          <a:xfrm>
            <a:off x="283029" y="1417638"/>
            <a:ext cx="5127171" cy="5165726"/>
          </a:xfrm>
        </p:spPr>
        <p:txBody>
          <a:bodyPr/>
          <a:lstStyle/>
          <a:p>
            <a:r>
              <a:rPr lang="en-US" sz="1600" dirty="0"/>
              <a:t>The dataset clearly has many missing values  and cannot be totally ignored or dropping these attributes will not give an accurate model. </a:t>
            </a:r>
          </a:p>
          <a:p>
            <a:r>
              <a:rPr lang="en-US" sz="1600" dirty="0"/>
              <a:t>Step 5 : Divide the given attributes into numerical and categorical datasets. </a:t>
            </a:r>
          </a:p>
          <a:p>
            <a:r>
              <a:rPr lang="en-US" sz="1600" dirty="0"/>
              <a:t>Step 6 : Find out the mean of the numerical attributes corresponding to each class, and then  replace the missing data with that mean value altogether.</a:t>
            </a:r>
          </a:p>
          <a:p>
            <a:r>
              <a:rPr lang="en-US" sz="1600" dirty="0"/>
              <a:t>Step 7 : For </a:t>
            </a:r>
            <a:r>
              <a:rPr lang="en-US" sz="1600" dirty="0" err="1"/>
              <a:t>blood_pressure</a:t>
            </a:r>
            <a:r>
              <a:rPr lang="en-US" sz="1600" dirty="0"/>
              <a:t> and </a:t>
            </a:r>
            <a:r>
              <a:rPr lang="en-US" sz="1600" dirty="0" err="1"/>
              <a:t>blood_glucose_random</a:t>
            </a:r>
            <a:r>
              <a:rPr lang="en-US" sz="1600" dirty="0"/>
              <a:t> as there are few outliers, we will remove them and will treat them as missing values</a:t>
            </a:r>
          </a:p>
          <a:p>
            <a:r>
              <a:rPr lang="en-US" sz="1600" dirty="0"/>
              <a:t>Step 8 :For Blood Urea, we trim the values which are beyond the upper whisker for the </a:t>
            </a:r>
            <a:r>
              <a:rPr lang="en-US" sz="1600" dirty="0" err="1"/>
              <a:t>blood_urea</a:t>
            </a:r>
            <a:r>
              <a:rPr lang="en-US" sz="1600" dirty="0"/>
              <a:t> attribute</a:t>
            </a:r>
          </a:p>
          <a:p>
            <a:r>
              <a:rPr lang="en-US" sz="1600" dirty="0"/>
              <a:t>Step 9 : The rest of the attributes are simply replace the missing values with MEAN.</a:t>
            </a:r>
          </a:p>
          <a:p>
            <a:endParaRPr lang="en-US" sz="1600" dirty="0"/>
          </a:p>
        </p:txBody>
      </p:sp>
      <p:sp>
        <p:nvSpPr>
          <p:cNvPr id="3" name="Content Placeholder 2">
            <a:extLst>
              <a:ext uri="{FF2B5EF4-FFF2-40B4-BE49-F238E27FC236}">
                <a16:creationId xmlns:a16="http://schemas.microsoft.com/office/drawing/2014/main" id="{885CFBD7-ED42-4356-97FE-D1E2EF89A7EE}"/>
              </a:ext>
            </a:extLst>
          </p:cNvPr>
          <p:cNvSpPr>
            <a:spLocks noGrp="1"/>
          </p:cNvSpPr>
          <p:nvPr>
            <p:ph sz="quarter" idx="10"/>
          </p:nvPr>
        </p:nvSpPr>
        <p:spPr>
          <a:xfrm>
            <a:off x="9331" y="274637"/>
            <a:ext cx="8229600" cy="1143000"/>
          </a:xfrm>
        </p:spPr>
        <p:txBody>
          <a:bodyPr>
            <a:normAutofit/>
          </a:bodyPr>
          <a:lstStyle/>
          <a:p>
            <a:r>
              <a:rPr lang="en-US" sz="2800" dirty="0"/>
              <a:t>Steps Performed : Handling Missing values and Outliers</a:t>
            </a:r>
          </a:p>
        </p:txBody>
      </p:sp>
      <p:pic>
        <p:nvPicPr>
          <p:cNvPr id="4" name="Picture 3">
            <a:extLst>
              <a:ext uri="{FF2B5EF4-FFF2-40B4-BE49-F238E27FC236}">
                <a16:creationId xmlns:a16="http://schemas.microsoft.com/office/drawing/2014/main" id="{816EA214-198A-4028-8750-B3805B6F7087}"/>
              </a:ext>
            </a:extLst>
          </p:cNvPr>
          <p:cNvPicPr>
            <a:picLocks noChangeAspect="1"/>
          </p:cNvPicPr>
          <p:nvPr/>
        </p:nvPicPr>
        <p:blipFill>
          <a:blip r:embed="rId2"/>
          <a:stretch>
            <a:fillRect/>
          </a:stretch>
        </p:blipFill>
        <p:spPr>
          <a:xfrm>
            <a:off x="5410200" y="1417637"/>
            <a:ext cx="3687302" cy="2223138"/>
          </a:xfrm>
          <a:prstGeom prst="rect">
            <a:avLst/>
          </a:prstGeom>
        </p:spPr>
      </p:pic>
      <p:pic>
        <p:nvPicPr>
          <p:cNvPr id="6" name="Picture 5">
            <a:extLst>
              <a:ext uri="{FF2B5EF4-FFF2-40B4-BE49-F238E27FC236}">
                <a16:creationId xmlns:a16="http://schemas.microsoft.com/office/drawing/2014/main" id="{66E85BF5-1309-44E5-8944-CAA00B02A7E8}"/>
              </a:ext>
            </a:extLst>
          </p:cNvPr>
          <p:cNvPicPr>
            <a:picLocks noChangeAspect="1"/>
          </p:cNvPicPr>
          <p:nvPr/>
        </p:nvPicPr>
        <p:blipFill>
          <a:blip r:embed="rId3"/>
          <a:stretch>
            <a:fillRect/>
          </a:stretch>
        </p:blipFill>
        <p:spPr>
          <a:xfrm>
            <a:off x="5410200" y="3640775"/>
            <a:ext cx="3733800" cy="1617025"/>
          </a:xfrm>
          <a:prstGeom prst="rect">
            <a:avLst/>
          </a:prstGeom>
        </p:spPr>
      </p:pic>
      <p:pic>
        <p:nvPicPr>
          <p:cNvPr id="7" name="Picture 6">
            <a:extLst>
              <a:ext uri="{FF2B5EF4-FFF2-40B4-BE49-F238E27FC236}">
                <a16:creationId xmlns:a16="http://schemas.microsoft.com/office/drawing/2014/main" id="{7FB618BA-D6D9-4839-9DCF-2B38835FE2D8}"/>
              </a:ext>
            </a:extLst>
          </p:cNvPr>
          <p:cNvPicPr>
            <a:picLocks noChangeAspect="1"/>
          </p:cNvPicPr>
          <p:nvPr/>
        </p:nvPicPr>
        <p:blipFill>
          <a:blip r:embed="rId4"/>
          <a:stretch>
            <a:fillRect/>
          </a:stretch>
        </p:blipFill>
        <p:spPr>
          <a:xfrm>
            <a:off x="5410200" y="5346640"/>
            <a:ext cx="3573703" cy="1511360"/>
          </a:xfrm>
          <a:prstGeom prst="rect">
            <a:avLst/>
          </a:prstGeom>
        </p:spPr>
      </p:pic>
    </p:spTree>
    <p:extLst>
      <p:ext uri="{BB962C8B-B14F-4D97-AF65-F5344CB8AC3E}">
        <p14:creationId xmlns:p14="http://schemas.microsoft.com/office/powerpoint/2010/main" val="13487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F8276-915F-4103-9868-960238C32C49}"/>
              </a:ext>
            </a:extLst>
          </p:cNvPr>
          <p:cNvSpPr>
            <a:spLocks noGrp="1"/>
          </p:cNvSpPr>
          <p:nvPr>
            <p:ph idx="1"/>
          </p:nvPr>
        </p:nvSpPr>
        <p:spPr>
          <a:xfrm>
            <a:off x="283029" y="1417638"/>
            <a:ext cx="4746171" cy="5165726"/>
          </a:xfrm>
        </p:spPr>
        <p:txBody>
          <a:bodyPr/>
          <a:lstStyle/>
          <a:p>
            <a:r>
              <a:rPr lang="en-US" sz="1600" dirty="0"/>
              <a:t>Step 10 : For all the missing values of the categorical attributes, we will find the MODE and replace the missing values for each categorical attributes. </a:t>
            </a:r>
          </a:p>
          <a:p>
            <a:endParaRPr lang="en-US" sz="1600" dirty="0"/>
          </a:p>
          <a:p>
            <a:r>
              <a:rPr lang="en-US" sz="1600" dirty="0"/>
              <a:t>Step 11 : Merge both the data frames for numeric and categorical datasets to have a full complete dataset without any missing values. </a:t>
            </a:r>
          </a:p>
        </p:txBody>
      </p:sp>
      <p:sp>
        <p:nvSpPr>
          <p:cNvPr id="3" name="Content Placeholder 2">
            <a:extLst>
              <a:ext uri="{FF2B5EF4-FFF2-40B4-BE49-F238E27FC236}">
                <a16:creationId xmlns:a16="http://schemas.microsoft.com/office/drawing/2014/main" id="{885CFBD7-ED42-4356-97FE-D1E2EF89A7EE}"/>
              </a:ext>
            </a:extLst>
          </p:cNvPr>
          <p:cNvSpPr>
            <a:spLocks noGrp="1"/>
          </p:cNvSpPr>
          <p:nvPr>
            <p:ph sz="quarter" idx="10"/>
          </p:nvPr>
        </p:nvSpPr>
        <p:spPr>
          <a:xfrm>
            <a:off x="9331" y="274637"/>
            <a:ext cx="8229600" cy="1143000"/>
          </a:xfrm>
        </p:spPr>
        <p:txBody>
          <a:bodyPr>
            <a:normAutofit/>
          </a:bodyPr>
          <a:lstStyle/>
          <a:p>
            <a:r>
              <a:rPr lang="en-US" sz="2800" dirty="0"/>
              <a:t>Steps Performed : Handling Missing values and Outliers</a:t>
            </a:r>
          </a:p>
        </p:txBody>
      </p:sp>
      <p:pic>
        <p:nvPicPr>
          <p:cNvPr id="6" name="Picture 5">
            <a:extLst>
              <a:ext uri="{FF2B5EF4-FFF2-40B4-BE49-F238E27FC236}">
                <a16:creationId xmlns:a16="http://schemas.microsoft.com/office/drawing/2014/main" id="{A0CEC1FE-A555-4395-93AF-1DA9A41EB6CA}"/>
              </a:ext>
            </a:extLst>
          </p:cNvPr>
          <p:cNvPicPr>
            <a:picLocks noChangeAspect="1"/>
          </p:cNvPicPr>
          <p:nvPr/>
        </p:nvPicPr>
        <p:blipFill>
          <a:blip r:embed="rId2"/>
          <a:stretch>
            <a:fillRect/>
          </a:stretch>
        </p:blipFill>
        <p:spPr>
          <a:xfrm>
            <a:off x="4918607" y="1419225"/>
            <a:ext cx="4195846" cy="2009775"/>
          </a:xfrm>
          <a:prstGeom prst="rect">
            <a:avLst/>
          </a:prstGeom>
        </p:spPr>
      </p:pic>
      <p:pic>
        <p:nvPicPr>
          <p:cNvPr id="7" name="Picture 6">
            <a:extLst>
              <a:ext uri="{FF2B5EF4-FFF2-40B4-BE49-F238E27FC236}">
                <a16:creationId xmlns:a16="http://schemas.microsoft.com/office/drawing/2014/main" id="{2B95F59A-BE97-416D-9378-8154EA6CF46A}"/>
              </a:ext>
            </a:extLst>
          </p:cNvPr>
          <p:cNvPicPr>
            <a:picLocks noChangeAspect="1"/>
          </p:cNvPicPr>
          <p:nvPr/>
        </p:nvPicPr>
        <p:blipFill>
          <a:blip r:embed="rId3"/>
          <a:stretch>
            <a:fillRect/>
          </a:stretch>
        </p:blipFill>
        <p:spPr>
          <a:xfrm>
            <a:off x="2362200" y="3618968"/>
            <a:ext cx="4195846" cy="2928804"/>
          </a:xfrm>
          <a:prstGeom prst="rect">
            <a:avLst/>
          </a:prstGeom>
        </p:spPr>
      </p:pic>
    </p:spTree>
    <p:extLst>
      <p:ext uri="{BB962C8B-B14F-4D97-AF65-F5344CB8AC3E}">
        <p14:creationId xmlns:p14="http://schemas.microsoft.com/office/powerpoint/2010/main" val="57605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Exploratory Data Analysis</a:t>
            </a:r>
          </a:p>
        </p:txBody>
      </p:sp>
    </p:spTree>
    <p:extLst>
      <p:ext uri="{BB962C8B-B14F-4D97-AF65-F5344CB8AC3E}">
        <p14:creationId xmlns:p14="http://schemas.microsoft.com/office/powerpoint/2010/main" val="283256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F8276-915F-4103-9868-960238C32C49}"/>
              </a:ext>
            </a:extLst>
          </p:cNvPr>
          <p:cNvSpPr>
            <a:spLocks noGrp="1"/>
          </p:cNvSpPr>
          <p:nvPr>
            <p:ph idx="1"/>
          </p:nvPr>
        </p:nvSpPr>
        <p:spPr>
          <a:xfrm>
            <a:off x="283029" y="1417638"/>
            <a:ext cx="8556171" cy="5165726"/>
          </a:xfrm>
        </p:spPr>
        <p:txBody>
          <a:bodyPr/>
          <a:lstStyle/>
          <a:p>
            <a:pPr>
              <a:buFont typeface="Arial" panose="020B0604020202020204" pitchFamily="34" charset="0"/>
              <a:buChar char="•"/>
            </a:pPr>
            <a:r>
              <a:rPr lang="en-US" sz="1600" dirty="0"/>
              <a:t>EDA is a crucial step to take before diving into machine learning or statistical modeling because it provides the context needed to develop an appropriate model for the problem at hand and to correctly interpret its results.</a:t>
            </a:r>
          </a:p>
          <a:p>
            <a:pPr marL="0" indent="0"/>
            <a:endParaRPr lang="en-US" sz="1600" dirty="0"/>
          </a:p>
          <a:p>
            <a:pPr>
              <a:buFont typeface="Arial" panose="020B0604020202020204" pitchFamily="34" charset="0"/>
              <a:buChar char="•"/>
            </a:pPr>
            <a:r>
              <a:rPr lang="en-US" sz="1600" dirty="0"/>
              <a:t>In data mining, Exploratory Data Analysis (EDA) is an approach to analyzing datasets to summarize their main characteristics, often with visual methods. EDA is used for seeing what the data can tell us before the modeling task. </a:t>
            </a:r>
          </a:p>
          <a:p>
            <a:pPr>
              <a:buFont typeface="Arial" panose="020B0604020202020204" pitchFamily="34" charset="0"/>
              <a:buChar char="•"/>
            </a:pPr>
            <a:endParaRPr lang="en-US" sz="1600" dirty="0"/>
          </a:p>
          <a:p>
            <a:pPr>
              <a:buFont typeface="Arial" panose="020B0604020202020204" pitchFamily="34" charset="0"/>
              <a:buChar char="•"/>
            </a:pPr>
            <a:r>
              <a:rPr lang="en-US" sz="1600" dirty="0"/>
              <a:t>It is not easy to look at a column of numbers or a whole spreadsheet and determine important characteristics of the data. It may be tedious, boring, and/or overwhelming to derive insights by looking at plain numbers. </a:t>
            </a:r>
          </a:p>
          <a:p>
            <a:pPr>
              <a:buFont typeface="Arial" panose="020B0604020202020204" pitchFamily="34" charset="0"/>
              <a:buChar char="•"/>
            </a:pPr>
            <a:endParaRPr lang="en-US" sz="1600" dirty="0"/>
          </a:p>
          <a:p>
            <a:pPr>
              <a:buFont typeface="Arial" panose="020B0604020202020204" pitchFamily="34" charset="0"/>
              <a:buChar char="•"/>
            </a:pPr>
            <a:r>
              <a:rPr lang="en-US" sz="1600" dirty="0"/>
              <a:t>Exploratory data analysis techniques have been devised as an aid in this situation.</a:t>
            </a:r>
          </a:p>
          <a:p>
            <a:pPr>
              <a:buFont typeface="Arial" panose="020B0604020202020204" pitchFamily="34" charset="0"/>
              <a:buChar char="•"/>
            </a:pPr>
            <a:endParaRPr lang="en-US" sz="1600" dirty="0"/>
          </a:p>
          <a:p>
            <a:pPr>
              <a:buFont typeface="Arial" panose="020B0604020202020204" pitchFamily="34" charset="0"/>
              <a:buChar char="•"/>
            </a:pPr>
            <a:r>
              <a:rPr lang="en-US" sz="1600" dirty="0"/>
              <a:t>Exploratory data analysis is generally cross-classified in two ways. First, each method is either non-graphical or graphical. And second, each method is either univariate or multivariate</a:t>
            </a:r>
          </a:p>
        </p:txBody>
      </p:sp>
      <p:sp>
        <p:nvSpPr>
          <p:cNvPr id="3" name="Content Placeholder 2">
            <a:extLst>
              <a:ext uri="{FF2B5EF4-FFF2-40B4-BE49-F238E27FC236}">
                <a16:creationId xmlns:a16="http://schemas.microsoft.com/office/drawing/2014/main" id="{885CFBD7-ED42-4356-97FE-D1E2EF89A7EE}"/>
              </a:ext>
            </a:extLst>
          </p:cNvPr>
          <p:cNvSpPr>
            <a:spLocks noGrp="1"/>
          </p:cNvSpPr>
          <p:nvPr>
            <p:ph sz="quarter" idx="10"/>
          </p:nvPr>
        </p:nvSpPr>
        <p:spPr>
          <a:xfrm>
            <a:off x="9331" y="274637"/>
            <a:ext cx="8229600" cy="1143000"/>
          </a:xfrm>
        </p:spPr>
        <p:txBody>
          <a:bodyPr>
            <a:normAutofit/>
          </a:bodyPr>
          <a:lstStyle/>
          <a:p>
            <a:r>
              <a:rPr lang="en-US" sz="2800" dirty="0"/>
              <a:t>EDA – Why it is needed ?</a:t>
            </a:r>
          </a:p>
        </p:txBody>
      </p:sp>
    </p:spTree>
    <p:extLst>
      <p:ext uri="{BB962C8B-B14F-4D97-AF65-F5344CB8AC3E}">
        <p14:creationId xmlns:p14="http://schemas.microsoft.com/office/powerpoint/2010/main" val="277535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C47B6-9D62-4837-BC7F-29D8E71632D6}"/>
              </a:ext>
            </a:extLst>
          </p:cNvPr>
          <p:cNvSpPr>
            <a:spLocks noGrp="1"/>
          </p:cNvSpPr>
          <p:nvPr>
            <p:ph idx="1"/>
          </p:nvPr>
        </p:nvSpPr>
        <p:spPr>
          <a:xfrm>
            <a:off x="0" y="1493837"/>
            <a:ext cx="3657600" cy="4525963"/>
          </a:xfrm>
        </p:spPr>
        <p:txBody>
          <a:bodyPr/>
          <a:lstStyle/>
          <a:p>
            <a:pPr marL="0" indent="0"/>
            <a:r>
              <a:rPr lang="en-US" sz="1600" dirty="0"/>
              <a:t> We compared by checking each attribute of Numerical features using sub-plot graphs. </a:t>
            </a:r>
          </a:p>
          <a:p>
            <a:pPr marL="0" indent="0"/>
            <a:endParaRPr lang="en-US" sz="1600" dirty="0"/>
          </a:p>
          <a:p>
            <a:pPr marL="0" indent="0"/>
            <a:endParaRPr lang="en-US" sz="1600" dirty="0"/>
          </a:p>
          <a:p>
            <a:pPr marL="0" indent="0"/>
            <a:r>
              <a:rPr lang="en-US" sz="1600" dirty="0"/>
              <a:t>Observations : </a:t>
            </a:r>
          </a:p>
          <a:p>
            <a:pPr marL="0" indent="0"/>
            <a:endParaRPr lang="en-US" sz="1600" dirty="0"/>
          </a:p>
          <a:p>
            <a:pPr>
              <a:buFont typeface="+mj-lt"/>
              <a:buAutoNum type="arabicPeriod"/>
            </a:pPr>
            <a:r>
              <a:rPr lang="en-US" sz="1600" dirty="0"/>
              <a:t>Age looks a bit left skewed.</a:t>
            </a:r>
          </a:p>
          <a:p>
            <a:pPr>
              <a:buFont typeface="+mj-lt"/>
              <a:buAutoNum type="arabicPeriod"/>
            </a:pPr>
            <a:r>
              <a:rPr lang="en-US" sz="1600" dirty="0"/>
              <a:t>Blood Glucose Random is right skewed</a:t>
            </a:r>
          </a:p>
          <a:p>
            <a:pPr>
              <a:buFont typeface="+mj-lt"/>
              <a:buAutoNum type="arabicPeriod"/>
            </a:pPr>
            <a:r>
              <a:rPr lang="en-US" sz="1600" dirty="0"/>
              <a:t>Blood Urea is also a bit right skewed</a:t>
            </a:r>
          </a:p>
          <a:p>
            <a:pPr>
              <a:buFont typeface="+mj-lt"/>
              <a:buAutoNum type="arabicPeriod"/>
            </a:pPr>
            <a:r>
              <a:rPr lang="en-US" sz="1600" dirty="0"/>
              <a:t>Rest of the features are lightly skewed.</a:t>
            </a:r>
          </a:p>
          <a:p>
            <a:pPr marL="0" indent="0"/>
            <a:endParaRPr lang="en-US" sz="1600" dirty="0"/>
          </a:p>
          <a:p>
            <a:pPr>
              <a:buFont typeface="Arial" panose="020B0604020202020204" pitchFamily="34" charset="0"/>
              <a:buChar char="•"/>
            </a:pPr>
            <a:endParaRPr lang="en-US" sz="1600" dirty="0"/>
          </a:p>
        </p:txBody>
      </p:sp>
      <p:sp>
        <p:nvSpPr>
          <p:cNvPr id="3" name="Content Placeholder 2">
            <a:extLst>
              <a:ext uri="{FF2B5EF4-FFF2-40B4-BE49-F238E27FC236}">
                <a16:creationId xmlns:a16="http://schemas.microsoft.com/office/drawing/2014/main" id="{2EE4C4D5-61D5-40AF-9DB7-4CD3E122F12E}"/>
              </a:ext>
            </a:extLst>
          </p:cNvPr>
          <p:cNvSpPr>
            <a:spLocks noGrp="1"/>
          </p:cNvSpPr>
          <p:nvPr>
            <p:ph sz="quarter" idx="10"/>
          </p:nvPr>
        </p:nvSpPr>
        <p:spPr/>
        <p:txBody>
          <a:bodyPr/>
          <a:lstStyle/>
          <a:p>
            <a:r>
              <a:rPr lang="en-US" dirty="0"/>
              <a:t>What was done in this study?</a:t>
            </a:r>
          </a:p>
        </p:txBody>
      </p:sp>
      <p:pic>
        <p:nvPicPr>
          <p:cNvPr id="4" name="Picture 3">
            <a:extLst>
              <a:ext uri="{FF2B5EF4-FFF2-40B4-BE49-F238E27FC236}">
                <a16:creationId xmlns:a16="http://schemas.microsoft.com/office/drawing/2014/main" id="{A94A5195-11E4-4FE4-A5FE-107787155888}"/>
              </a:ext>
            </a:extLst>
          </p:cNvPr>
          <p:cNvPicPr>
            <a:picLocks noChangeAspect="1"/>
          </p:cNvPicPr>
          <p:nvPr/>
        </p:nvPicPr>
        <p:blipFill>
          <a:blip r:embed="rId2"/>
          <a:stretch>
            <a:fillRect/>
          </a:stretch>
        </p:blipFill>
        <p:spPr>
          <a:xfrm>
            <a:off x="3432053" y="1459625"/>
            <a:ext cx="5693286" cy="3435916"/>
          </a:xfrm>
          <a:prstGeom prst="rect">
            <a:avLst/>
          </a:prstGeom>
        </p:spPr>
      </p:pic>
      <p:pic>
        <p:nvPicPr>
          <p:cNvPr id="5" name="Picture 4">
            <a:extLst>
              <a:ext uri="{FF2B5EF4-FFF2-40B4-BE49-F238E27FC236}">
                <a16:creationId xmlns:a16="http://schemas.microsoft.com/office/drawing/2014/main" id="{B1658901-81C7-4B6B-9162-25897A559954}"/>
              </a:ext>
            </a:extLst>
          </p:cNvPr>
          <p:cNvPicPr>
            <a:picLocks noChangeAspect="1"/>
          </p:cNvPicPr>
          <p:nvPr/>
        </p:nvPicPr>
        <p:blipFill>
          <a:blip r:embed="rId3"/>
          <a:stretch>
            <a:fillRect/>
          </a:stretch>
        </p:blipFill>
        <p:spPr>
          <a:xfrm>
            <a:off x="3657600" y="4929752"/>
            <a:ext cx="5410200" cy="1880837"/>
          </a:xfrm>
          <a:prstGeom prst="rect">
            <a:avLst/>
          </a:prstGeom>
        </p:spPr>
      </p:pic>
    </p:spTree>
    <p:extLst>
      <p:ext uri="{BB962C8B-B14F-4D97-AF65-F5344CB8AC3E}">
        <p14:creationId xmlns:p14="http://schemas.microsoft.com/office/powerpoint/2010/main" val="259947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C47B6-9D62-4837-BC7F-29D8E71632D6}"/>
              </a:ext>
            </a:extLst>
          </p:cNvPr>
          <p:cNvSpPr>
            <a:spLocks noGrp="1"/>
          </p:cNvSpPr>
          <p:nvPr>
            <p:ph idx="1"/>
          </p:nvPr>
        </p:nvSpPr>
        <p:spPr>
          <a:xfrm>
            <a:off x="0" y="1493837"/>
            <a:ext cx="8686800" cy="2239963"/>
          </a:xfrm>
        </p:spPr>
        <p:txBody>
          <a:bodyPr/>
          <a:lstStyle/>
          <a:p>
            <a:pPr marL="0" indent="0"/>
            <a:r>
              <a:rPr lang="en-US" sz="1600" dirty="0"/>
              <a:t> We plotted the heat map to identify the correlation for the numeric attributes. </a:t>
            </a:r>
          </a:p>
          <a:p>
            <a:pPr marL="0" indent="0"/>
            <a:r>
              <a:rPr lang="en-US" sz="1600" dirty="0"/>
              <a:t>Observation : </a:t>
            </a:r>
          </a:p>
        </p:txBody>
      </p:sp>
      <p:sp>
        <p:nvSpPr>
          <p:cNvPr id="3" name="Content Placeholder 2">
            <a:extLst>
              <a:ext uri="{FF2B5EF4-FFF2-40B4-BE49-F238E27FC236}">
                <a16:creationId xmlns:a16="http://schemas.microsoft.com/office/drawing/2014/main" id="{2EE4C4D5-61D5-40AF-9DB7-4CD3E122F12E}"/>
              </a:ext>
            </a:extLst>
          </p:cNvPr>
          <p:cNvSpPr>
            <a:spLocks noGrp="1"/>
          </p:cNvSpPr>
          <p:nvPr>
            <p:ph sz="quarter" idx="10"/>
          </p:nvPr>
        </p:nvSpPr>
        <p:spPr/>
        <p:txBody>
          <a:bodyPr/>
          <a:lstStyle/>
          <a:p>
            <a:r>
              <a:rPr lang="en-US" dirty="0"/>
              <a:t>What was done in this study?</a:t>
            </a:r>
          </a:p>
        </p:txBody>
      </p:sp>
      <p:pic>
        <p:nvPicPr>
          <p:cNvPr id="6" name="Picture 5">
            <a:extLst>
              <a:ext uri="{FF2B5EF4-FFF2-40B4-BE49-F238E27FC236}">
                <a16:creationId xmlns:a16="http://schemas.microsoft.com/office/drawing/2014/main" id="{012AB30E-CFC8-4D06-AC08-9BBAF113E226}"/>
              </a:ext>
            </a:extLst>
          </p:cNvPr>
          <p:cNvPicPr>
            <a:picLocks noChangeAspect="1"/>
          </p:cNvPicPr>
          <p:nvPr/>
        </p:nvPicPr>
        <p:blipFill>
          <a:blip r:embed="rId2"/>
          <a:stretch>
            <a:fillRect/>
          </a:stretch>
        </p:blipFill>
        <p:spPr>
          <a:xfrm>
            <a:off x="1913690" y="3671751"/>
            <a:ext cx="5316620" cy="3033849"/>
          </a:xfrm>
          <a:prstGeom prst="rect">
            <a:avLst/>
          </a:prstGeom>
        </p:spPr>
      </p:pic>
      <p:graphicFrame>
        <p:nvGraphicFramePr>
          <p:cNvPr id="7" name="Table 7">
            <a:extLst>
              <a:ext uri="{FF2B5EF4-FFF2-40B4-BE49-F238E27FC236}">
                <a16:creationId xmlns:a16="http://schemas.microsoft.com/office/drawing/2014/main" id="{2263BD87-AF0F-4CA0-A5C4-E017BB6DBBB3}"/>
              </a:ext>
            </a:extLst>
          </p:cNvPr>
          <p:cNvGraphicFramePr>
            <a:graphicFrameLocks noGrp="1"/>
          </p:cNvGraphicFramePr>
          <p:nvPr>
            <p:extLst>
              <p:ext uri="{D42A27DB-BD31-4B8C-83A1-F6EECF244321}">
                <p14:modId xmlns:p14="http://schemas.microsoft.com/office/powerpoint/2010/main" val="638339067"/>
              </p:ext>
            </p:extLst>
          </p:nvPr>
        </p:nvGraphicFramePr>
        <p:xfrm>
          <a:off x="631097" y="2309018"/>
          <a:ext cx="6096000" cy="1280160"/>
        </p:xfrm>
        <a:graphic>
          <a:graphicData uri="http://schemas.openxmlformats.org/drawingml/2006/table">
            <a:tbl>
              <a:tblPr firstRow="1" bandRow="1">
                <a:tableStyleId>{5C22544A-7EE6-4342-B048-85BDC9FD1C3A}</a:tableStyleId>
              </a:tblPr>
              <a:tblGrid>
                <a:gridCol w="1817366">
                  <a:extLst>
                    <a:ext uri="{9D8B030D-6E8A-4147-A177-3AD203B41FA5}">
                      <a16:colId xmlns:a16="http://schemas.microsoft.com/office/drawing/2014/main" val="2412443804"/>
                    </a:ext>
                  </a:extLst>
                </a:gridCol>
                <a:gridCol w="4278634">
                  <a:extLst>
                    <a:ext uri="{9D8B030D-6E8A-4147-A177-3AD203B41FA5}">
                      <a16:colId xmlns:a16="http://schemas.microsoft.com/office/drawing/2014/main" val="3146094493"/>
                    </a:ext>
                  </a:extLst>
                </a:gridCol>
              </a:tblGrid>
              <a:tr h="370840">
                <a:tc>
                  <a:txBody>
                    <a:bodyPr/>
                    <a:lstStyle/>
                    <a:p>
                      <a:r>
                        <a:rPr lang="en-US" sz="1200" b="0" kern="1200" dirty="0">
                          <a:solidFill>
                            <a:schemeClr val="tx1"/>
                          </a:solidFill>
                          <a:latin typeface="Comic Sans MS" panose="030F0702030302020204" pitchFamily="66" charset="0"/>
                          <a:ea typeface="+mn-ea"/>
                          <a:cs typeface="Arial" pitchFamily="34" charset="0"/>
                        </a:rPr>
                        <a:t>Positively  Correlated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r>
                        <a:rPr lang="en-US" sz="1200" b="0" kern="1200" dirty="0">
                          <a:solidFill>
                            <a:schemeClr val="tx1"/>
                          </a:solidFill>
                          <a:latin typeface="Comic Sans MS" panose="030F0702030302020204" pitchFamily="66" charset="0"/>
                          <a:ea typeface="+mn-ea"/>
                          <a:cs typeface="Arial" pitchFamily="34" charset="0"/>
                        </a:rPr>
                        <a:t>CORR(</a:t>
                      </a:r>
                      <a:r>
                        <a:rPr lang="en-US" sz="1200" b="0" kern="1200" dirty="0" err="1">
                          <a:solidFill>
                            <a:schemeClr val="tx1"/>
                          </a:solidFill>
                          <a:latin typeface="Comic Sans MS" panose="030F0702030302020204" pitchFamily="66" charset="0"/>
                          <a:ea typeface="+mn-ea"/>
                          <a:cs typeface="Arial" pitchFamily="34" charset="0"/>
                        </a:rPr>
                        <a:t>haemoglobin</a:t>
                      </a:r>
                      <a:r>
                        <a:rPr lang="en-US" sz="1200" b="0" kern="1200" dirty="0">
                          <a:solidFill>
                            <a:schemeClr val="tx1"/>
                          </a:solidFill>
                          <a:latin typeface="Comic Sans MS" panose="030F0702030302020204" pitchFamily="66" charset="0"/>
                          <a:ea typeface="+mn-ea"/>
                          <a:cs typeface="Arial" pitchFamily="34" charset="0"/>
                        </a:rPr>
                        <a:t>, </a:t>
                      </a:r>
                      <a:r>
                        <a:rPr lang="en-US" sz="1200" b="0" kern="1200" dirty="0" err="1">
                          <a:solidFill>
                            <a:schemeClr val="tx1"/>
                          </a:solidFill>
                          <a:latin typeface="Comic Sans MS" panose="030F0702030302020204" pitchFamily="66" charset="0"/>
                          <a:ea typeface="+mn-ea"/>
                          <a:cs typeface="Arial" pitchFamily="34" charset="0"/>
                        </a:rPr>
                        <a:t>red_blood_cell_count</a:t>
                      </a:r>
                      <a:r>
                        <a:rPr lang="en-US" sz="1200" b="0" kern="1200" dirty="0">
                          <a:solidFill>
                            <a:schemeClr val="tx1"/>
                          </a:solidFill>
                          <a:latin typeface="Comic Sans MS" panose="030F0702030302020204" pitchFamily="66" charset="0"/>
                          <a:ea typeface="+mn-ea"/>
                          <a:cs typeface="Arial" pitchFamily="34" charset="0"/>
                        </a:rPr>
                        <a:t>) = 0.78</a:t>
                      </a:r>
                    </a:p>
                    <a:p>
                      <a:r>
                        <a:rPr lang="en-US" sz="1200" b="0" kern="1200" dirty="0">
                          <a:solidFill>
                            <a:schemeClr val="tx1"/>
                          </a:solidFill>
                          <a:latin typeface="Comic Sans MS" panose="030F0702030302020204" pitchFamily="66" charset="0"/>
                          <a:ea typeface="+mn-ea"/>
                          <a:cs typeface="Arial" pitchFamily="34" charset="0"/>
                        </a:rPr>
                        <a:t>CORR(</a:t>
                      </a:r>
                      <a:r>
                        <a:rPr lang="en-US" sz="1200" b="0" kern="1200" dirty="0" err="1">
                          <a:solidFill>
                            <a:schemeClr val="tx1"/>
                          </a:solidFill>
                          <a:latin typeface="Comic Sans MS" panose="030F0702030302020204" pitchFamily="66" charset="0"/>
                          <a:ea typeface="+mn-ea"/>
                          <a:cs typeface="Arial" pitchFamily="34" charset="0"/>
                        </a:rPr>
                        <a:t>packed_cell_volume</a:t>
                      </a:r>
                      <a:r>
                        <a:rPr lang="en-US" sz="1200" b="0" kern="1200" dirty="0">
                          <a:solidFill>
                            <a:schemeClr val="tx1"/>
                          </a:solidFill>
                          <a:latin typeface="Comic Sans MS" panose="030F0702030302020204" pitchFamily="66" charset="0"/>
                          <a:ea typeface="+mn-ea"/>
                          <a:cs typeface="Arial" pitchFamily="34" charset="0"/>
                        </a:rPr>
                        <a:t>, </a:t>
                      </a:r>
                      <a:r>
                        <a:rPr lang="en-US" sz="1200" b="0" kern="1200" dirty="0" err="1">
                          <a:solidFill>
                            <a:schemeClr val="tx1"/>
                          </a:solidFill>
                          <a:latin typeface="Comic Sans MS" panose="030F0702030302020204" pitchFamily="66" charset="0"/>
                          <a:ea typeface="+mn-ea"/>
                          <a:cs typeface="Arial" pitchFamily="34" charset="0"/>
                        </a:rPr>
                        <a:t>red_blood_cell_count</a:t>
                      </a:r>
                      <a:r>
                        <a:rPr lang="en-US" sz="1200" b="0" kern="1200" dirty="0">
                          <a:solidFill>
                            <a:schemeClr val="tx1"/>
                          </a:solidFill>
                          <a:latin typeface="Comic Sans MS" panose="030F0702030302020204" pitchFamily="66" charset="0"/>
                          <a:ea typeface="+mn-ea"/>
                          <a:cs typeface="Arial" pitchFamily="34" charset="0"/>
                        </a:rPr>
                        <a:t>) = 0.78</a:t>
                      </a:r>
                    </a:p>
                    <a:p>
                      <a:r>
                        <a:rPr lang="en-US" sz="1200" b="0" kern="1200" dirty="0">
                          <a:solidFill>
                            <a:schemeClr val="tx1"/>
                          </a:solidFill>
                          <a:latin typeface="Comic Sans MS" panose="030F0702030302020204" pitchFamily="66" charset="0"/>
                          <a:ea typeface="+mn-ea"/>
                          <a:cs typeface="Arial" pitchFamily="34" charset="0"/>
                        </a:rPr>
                        <a:t>CORR(</a:t>
                      </a:r>
                      <a:r>
                        <a:rPr lang="en-US" sz="1200" b="0" kern="1200" dirty="0" err="1">
                          <a:solidFill>
                            <a:schemeClr val="tx1"/>
                          </a:solidFill>
                          <a:latin typeface="Comic Sans MS" panose="030F0702030302020204" pitchFamily="66" charset="0"/>
                          <a:ea typeface="+mn-ea"/>
                          <a:cs typeface="Arial" pitchFamily="34" charset="0"/>
                        </a:rPr>
                        <a:t>haemoglobin</a:t>
                      </a:r>
                      <a:r>
                        <a:rPr lang="en-US" sz="1200" b="0" kern="1200" dirty="0">
                          <a:solidFill>
                            <a:schemeClr val="tx1"/>
                          </a:solidFill>
                          <a:latin typeface="Comic Sans MS" panose="030F0702030302020204" pitchFamily="66" charset="0"/>
                          <a:ea typeface="+mn-ea"/>
                          <a:cs typeface="Arial" pitchFamily="34" charset="0"/>
                        </a:rPr>
                        <a:t>, </a:t>
                      </a:r>
                      <a:r>
                        <a:rPr lang="en-US" sz="1200" b="0" kern="1200" dirty="0" err="1">
                          <a:solidFill>
                            <a:schemeClr val="tx1"/>
                          </a:solidFill>
                          <a:latin typeface="Comic Sans MS" panose="030F0702030302020204" pitchFamily="66" charset="0"/>
                          <a:ea typeface="+mn-ea"/>
                          <a:cs typeface="Arial" pitchFamily="34" charset="0"/>
                        </a:rPr>
                        <a:t>packed_cell_volume</a:t>
                      </a:r>
                      <a:r>
                        <a:rPr lang="en-US" sz="1200" b="0" kern="1200" dirty="0">
                          <a:solidFill>
                            <a:schemeClr val="tx1"/>
                          </a:solidFill>
                          <a:latin typeface="Comic Sans MS" panose="030F0702030302020204" pitchFamily="66" charset="0"/>
                          <a:ea typeface="+mn-ea"/>
                          <a:cs typeface="Arial" pitchFamily="34" charset="0"/>
                        </a:rPr>
                        <a:t>) = 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965460"/>
                  </a:ext>
                </a:extLst>
              </a:tr>
              <a:tr h="370840">
                <a:tc>
                  <a:txBody>
                    <a:bodyPr/>
                    <a:lstStyle/>
                    <a:p>
                      <a:r>
                        <a:rPr lang="en-US" sz="1200" kern="1200" dirty="0">
                          <a:solidFill>
                            <a:schemeClr val="tx1"/>
                          </a:solidFill>
                          <a:latin typeface="Comic Sans MS" panose="030F0702030302020204" pitchFamily="66" charset="0"/>
                          <a:ea typeface="+mn-ea"/>
                          <a:cs typeface="Arial" pitchFamily="34" charset="0"/>
                        </a:rPr>
                        <a:t>Negatively Correlated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tx1"/>
                          </a:solidFill>
                          <a:latin typeface="Comic Sans MS" panose="030F0702030302020204" pitchFamily="66" charset="0"/>
                          <a:ea typeface="+mn-ea"/>
                          <a:cs typeface="Arial" pitchFamily="34" charset="0"/>
                        </a:rPr>
                        <a:t>CORR(</a:t>
                      </a:r>
                      <a:r>
                        <a:rPr lang="en-US" sz="1200" kern="1200" dirty="0" err="1">
                          <a:solidFill>
                            <a:schemeClr val="tx1"/>
                          </a:solidFill>
                          <a:latin typeface="Comic Sans MS" panose="030F0702030302020204" pitchFamily="66" charset="0"/>
                          <a:ea typeface="+mn-ea"/>
                          <a:cs typeface="Arial" pitchFamily="34" charset="0"/>
                        </a:rPr>
                        <a:t>serum_creatinine</a:t>
                      </a:r>
                      <a:r>
                        <a:rPr lang="en-US" sz="1200" kern="1200" dirty="0">
                          <a:solidFill>
                            <a:schemeClr val="tx1"/>
                          </a:solidFill>
                          <a:latin typeface="Comic Sans MS" panose="030F0702030302020204" pitchFamily="66" charset="0"/>
                          <a:ea typeface="+mn-ea"/>
                          <a:cs typeface="Arial" pitchFamily="34" charset="0"/>
                        </a:rPr>
                        <a:t>, sodium) = -0.61</a:t>
                      </a:r>
                    </a:p>
                    <a:p>
                      <a:r>
                        <a:rPr lang="en-US" sz="1200" kern="1200" dirty="0">
                          <a:solidFill>
                            <a:schemeClr val="tx1"/>
                          </a:solidFill>
                          <a:latin typeface="Comic Sans MS" panose="030F0702030302020204" pitchFamily="66" charset="0"/>
                          <a:ea typeface="+mn-ea"/>
                          <a:cs typeface="Arial" pitchFamily="34" charset="0"/>
                        </a:rPr>
                        <a:t>CORR(</a:t>
                      </a:r>
                      <a:r>
                        <a:rPr lang="en-US" sz="1200" kern="1200" dirty="0" err="1">
                          <a:solidFill>
                            <a:schemeClr val="tx1"/>
                          </a:solidFill>
                          <a:latin typeface="Comic Sans MS" panose="030F0702030302020204" pitchFamily="66" charset="0"/>
                          <a:ea typeface="+mn-ea"/>
                          <a:cs typeface="Arial" pitchFamily="34" charset="0"/>
                        </a:rPr>
                        <a:t>blood_urea</a:t>
                      </a:r>
                      <a:r>
                        <a:rPr lang="en-US" sz="1200" kern="1200" dirty="0">
                          <a:solidFill>
                            <a:schemeClr val="tx1"/>
                          </a:solidFill>
                          <a:latin typeface="Comic Sans MS" panose="030F0702030302020204" pitchFamily="66" charset="0"/>
                          <a:ea typeface="+mn-ea"/>
                          <a:cs typeface="Arial" pitchFamily="34" charset="0"/>
                        </a:rPr>
                        <a:t>, </a:t>
                      </a:r>
                      <a:r>
                        <a:rPr lang="en-US" sz="1200" kern="1200" dirty="0" err="1">
                          <a:solidFill>
                            <a:schemeClr val="tx1"/>
                          </a:solidFill>
                          <a:latin typeface="Comic Sans MS" panose="030F0702030302020204" pitchFamily="66" charset="0"/>
                          <a:ea typeface="+mn-ea"/>
                          <a:cs typeface="Arial" pitchFamily="34" charset="0"/>
                        </a:rPr>
                        <a:t>haemoglobin</a:t>
                      </a:r>
                      <a:r>
                        <a:rPr lang="en-US" sz="1200" kern="1200" dirty="0">
                          <a:solidFill>
                            <a:schemeClr val="tx1"/>
                          </a:solidFill>
                          <a:latin typeface="Comic Sans MS" panose="030F0702030302020204" pitchFamily="66" charset="0"/>
                          <a:ea typeface="+mn-ea"/>
                          <a:cs typeface="Arial" pitchFamily="34" charset="0"/>
                        </a:rPr>
                        <a:t>) = -0.55</a:t>
                      </a:r>
                    </a:p>
                    <a:p>
                      <a:endParaRPr lang="en-US" sz="1200" kern="1200" dirty="0">
                        <a:solidFill>
                          <a:schemeClr val="tx1"/>
                        </a:solidFill>
                        <a:latin typeface="Comic Sans MS" panose="030F0702030302020204" pitchFamily="66"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38086"/>
                  </a:ext>
                </a:extLst>
              </a:tr>
            </a:tbl>
          </a:graphicData>
        </a:graphic>
      </p:graphicFrame>
    </p:spTree>
    <p:extLst>
      <p:ext uri="{BB962C8B-B14F-4D97-AF65-F5344CB8AC3E}">
        <p14:creationId xmlns:p14="http://schemas.microsoft.com/office/powerpoint/2010/main" val="369820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C47B6-9D62-4837-BC7F-29D8E71632D6}"/>
              </a:ext>
            </a:extLst>
          </p:cNvPr>
          <p:cNvSpPr>
            <a:spLocks noGrp="1"/>
          </p:cNvSpPr>
          <p:nvPr>
            <p:ph idx="1"/>
          </p:nvPr>
        </p:nvSpPr>
        <p:spPr>
          <a:xfrm>
            <a:off x="0" y="1524000"/>
            <a:ext cx="3657600" cy="5059363"/>
          </a:xfrm>
        </p:spPr>
        <p:txBody>
          <a:bodyPr/>
          <a:lstStyle/>
          <a:p>
            <a:pPr marL="0" indent="0"/>
            <a:r>
              <a:rPr lang="en-US" sz="1600" dirty="0"/>
              <a:t> We plotted distribution of categorical features :</a:t>
            </a:r>
          </a:p>
          <a:p>
            <a:pPr marL="0" indent="0"/>
            <a:endParaRPr lang="en-US" sz="1600" dirty="0"/>
          </a:p>
          <a:p>
            <a:pPr marL="0" indent="0"/>
            <a:r>
              <a:rPr lang="en-US" sz="1600" dirty="0"/>
              <a:t>Observation : </a:t>
            </a:r>
          </a:p>
          <a:p>
            <a:pPr marL="0" indent="0"/>
            <a:endParaRPr lang="en-US" sz="1600" dirty="0"/>
          </a:p>
          <a:p>
            <a:pPr marL="0" indent="0"/>
            <a:r>
              <a:rPr lang="en-US" sz="1600" dirty="0"/>
              <a:t>A few features have imbalanced categories. </a:t>
            </a:r>
          </a:p>
          <a:p>
            <a:pPr marL="0" indent="0"/>
            <a:r>
              <a:rPr lang="en-US" sz="1600" dirty="0"/>
              <a:t>Stratified folds will be necessary while cross validation.</a:t>
            </a:r>
          </a:p>
          <a:p>
            <a:pPr marL="0" indent="0"/>
            <a:endParaRPr lang="en-US" sz="1600" dirty="0"/>
          </a:p>
        </p:txBody>
      </p:sp>
      <p:sp>
        <p:nvSpPr>
          <p:cNvPr id="3" name="Content Placeholder 2">
            <a:extLst>
              <a:ext uri="{FF2B5EF4-FFF2-40B4-BE49-F238E27FC236}">
                <a16:creationId xmlns:a16="http://schemas.microsoft.com/office/drawing/2014/main" id="{2EE4C4D5-61D5-40AF-9DB7-4CD3E122F12E}"/>
              </a:ext>
            </a:extLst>
          </p:cNvPr>
          <p:cNvSpPr>
            <a:spLocks noGrp="1"/>
          </p:cNvSpPr>
          <p:nvPr>
            <p:ph sz="quarter" idx="10"/>
          </p:nvPr>
        </p:nvSpPr>
        <p:spPr/>
        <p:txBody>
          <a:bodyPr/>
          <a:lstStyle/>
          <a:p>
            <a:r>
              <a:rPr lang="en-US" dirty="0"/>
              <a:t>What was done in this study?</a:t>
            </a:r>
          </a:p>
        </p:txBody>
      </p:sp>
      <p:pic>
        <p:nvPicPr>
          <p:cNvPr id="4" name="Picture 3">
            <a:extLst>
              <a:ext uri="{FF2B5EF4-FFF2-40B4-BE49-F238E27FC236}">
                <a16:creationId xmlns:a16="http://schemas.microsoft.com/office/drawing/2014/main" id="{F481852B-4EB3-4BEB-AC2F-DC600EDFD22E}"/>
              </a:ext>
            </a:extLst>
          </p:cNvPr>
          <p:cNvPicPr>
            <a:picLocks noChangeAspect="1"/>
          </p:cNvPicPr>
          <p:nvPr/>
        </p:nvPicPr>
        <p:blipFill>
          <a:blip r:embed="rId2"/>
          <a:stretch>
            <a:fillRect/>
          </a:stretch>
        </p:blipFill>
        <p:spPr>
          <a:xfrm>
            <a:off x="3733800" y="1850115"/>
            <a:ext cx="5199322" cy="3157769"/>
          </a:xfrm>
          <a:prstGeom prst="rect">
            <a:avLst/>
          </a:prstGeom>
        </p:spPr>
      </p:pic>
      <p:pic>
        <p:nvPicPr>
          <p:cNvPr id="5" name="Picture 4">
            <a:extLst>
              <a:ext uri="{FF2B5EF4-FFF2-40B4-BE49-F238E27FC236}">
                <a16:creationId xmlns:a16="http://schemas.microsoft.com/office/drawing/2014/main" id="{9D509EF3-3780-4AA9-881A-F5FE9440B884}"/>
              </a:ext>
            </a:extLst>
          </p:cNvPr>
          <p:cNvPicPr>
            <a:picLocks noChangeAspect="1"/>
          </p:cNvPicPr>
          <p:nvPr/>
        </p:nvPicPr>
        <p:blipFill>
          <a:blip r:embed="rId3"/>
          <a:stretch>
            <a:fillRect/>
          </a:stretch>
        </p:blipFill>
        <p:spPr>
          <a:xfrm>
            <a:off x="3886200" y="5105736"/>
            <a:ext cx="5133172" cy="1841064"/>
          </a:xfrm>
          <a:prstGeom prst="rect">
            <a:avLst/>
          </a:prstGeom>
        </p:spPr>
      </p:pic>
    </p:spTree>
    <p:extLst>
      <p:ext uri="{BB962C8B-B14F-4D97-AF65-F5344CB8AC3E}">
        <p14:creationId xmlns:p14="http://schemas.microsoft.com/office/powerpoint/2010/main" val="38761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BC0B39-B570-4328-B643-AFF6DFCF44FD}"/>
              </a:ext>
            </a:extLst>
          </p:cNvPr>
          <p:cNvSpPr>
            <a:spLocks noGrp="1"/>
          </p:cNvSpPr>
          <p:nvPr>
            <p:ph idx="1"/>
          </p:nvPr>
        </p:nvSpPr>
        <p:spPr>
          <a:xfrm>
            <a:off x="-37322" y="1676400"/>
            <a:ext cx="9144000" cy="4495801"/>
          </a:xfrm>
        </p:spPr>
        <p:txBody>
          <a:bodyPr/>
          <a:lstStyle/>
          <a:p>
            <a:pPr marL="342859" indent="-342859">
              <a:buClr>
                <a:srgbClr val="FF0000"/>
              </a:buClr>
              <a:buSzPct val="75000"/>
              <a:buFont typeface="Wingdings" pitchFamily="2" charset="2"/>
              <a:buChar char="l"/>
              <a:defRPr/>
            </a:pPr>
            <a:r>
              <a:rPr lang="en-US" sz="2800" dirty="0">
                <a:latin typeface="Arial" panose="020B0604020202020204" pitchFamily="34" charset="0"/>
              </a:rPr>
              <a:t>Overview</a:t>
            </a:r>
          </a:p>
          <a:p>
            <a:pPr marL="342859" indent="-342859">
              <a:buClr>
                <a:srgbClr val="FF0000"/>
              </a:buClr>
              <a:buSzPct val="75000"/>
              <a:buFont typeface="Wingdings" pitchFamily="2" charset="2"/>
              <a:buChar char="l"/>
              <a:defRPr/>
            </a:pPr>
            <a:r>
              <a:rPr lang="en-US" sz="2800" dirty="0">
                <a:latin typeface="Arial" panose="020B0604020202020204" pitchFamily="34" charset="0"/>
              </a:rPr>
              <a:t>Data Understanding</a:t>
            </a:r>
          </a:p>
          <a:p>
            <a:pPr marL="342859" indent="-342859">
              <a:buClr>
                <a:srgbClr val="FF0000"/>
              </a:buClr>
              <a:buSzPct val="75000"/>
              <a:buFont typeface="Wingdings" pitchFamily="2" charset="2"/>
              <a:buChar char="l"/>
              <a:defRPr/>
            </a:pPr>
            <a:r>
              <a:rPr lang="en-US" sz="2800" dirty="0">
                <a:latin typeface="Arial" panose="020B0604020202020204" pitchFamily="34" charset="0"/>
              </a:rPr>
              <a:t>Data Pre-processing</a:t>
            </a:r>
          </a:p>
          <a:p>
            <a:pPr marL="342859" indent="-342859">
              <a:buClr>
                <a:srgbClr val="FF0000"/>
              </a:buClr>
              <a:buSzPct val="75000"/>
              <a:buFont typeface="Wingdings" pitchFamily="2" charset="2"/>
              <a:buChar char="l"/>
              <a:defRPr/>
            </a:pPr>
            <a:r>
              <a:rPr lang="en-US" sz="2800" dirty="0">
                <a:latin typeface="Arial" panose="020B0604020202020204" pitchFamily="34" charset="0"/>
              </a:rPr>
              <a:t>Exploratory Data Analysis</a:t>
            </a:r>
          </a:p>
          <a:p>
            <a:pPr marL="342859" indent="-342859">
              <a:buClr>
                <a:srgbClr val="FF0000"/>
              </a:buClr>
              <a:buSzPct val="75000"/>
              <a:buFont typeface="Wingdings" pitchFamily="2" charset="2"/>
              <a:buChar char="l"/>
              <a:defRPr/>
            </a:pPr>
            <a:r>
              <a:rPr lang="en-US" sz="2800" dirty="0">
                <a:latin typeface="Arial" panose="020B0604020202020204" pitchFamily="34" charset="0"/>
              </a:rPr>
              <a:t>Model Building</a:t>
            </a:r>
          </a:p>
          <a:p>
            <a:pPr marL="342859" indent="-342859">
              <a:buClr>
                <a:srgbClr val="FF0000"/>
              </a:buClr>
              <a:buSzPct val="75000"/>
              <a:buFont typeface="Wingdings" pitchFamily="2" charset="2"/>
              <a:buChar char="l"/>
              <a:defRPr/>
            </a:pPr>
            <a:r>
              <a:rPr lang="en-US" sz="2800" dirty="0">
                <a:latin typeface="Arial" panose="020B0604020202020204" pitchFamily="34" charset="0"/>
              </a:rPr>
              <a:t>Model Enhancements</a:t>
            </a:r>
          </a:p>
          <a:p>
            <a:pPr marL="342859" indent="-342859">
              <a:buClr>
                <a:srgbClr val="FF0000"/>
              </a:buClr>
              <a:buSzPct val="75000"/>
              <a:buFont typeface="Wingdings" pitchFamily="2" charset="2"/>
              <a:buChar char="l"/>
              <a:defRPr/>
            </a:pPr>
            <a:r>
              <a:rPr lang="en-US" sz="2800" dirty="0">
                <a:latin typeface="Arial" panose="020B0604020202020204" pitchFamily="34" charset="0"/>
              </a:rPr>
              <a:t>Evaluation &amp; Outcomes</a:t>
            </a:r>
          </a:p>
          <a:p>
            <a:pPr marL="342859" indent="-342859">
              <a:buClr>
                <a:srgbClr val="FF0000"/>
              </a:buClr>
              <a:buSzPct val="75000"/>
              <a:buFont typeface="Wingdings" pitchFamily="2" charset="2"/>
              <a:buChar char="l"/>
              <a:defRPr/>
            </a:pPr>
            <a:r>
              <a:rPr lang="en-US" sz="2800" dirty="0">
                <a:latin typeface="Arial" panose="020B0604020202020204" pitchFamily="34" charset="0"/>
              </a:rPr>
              <a:t>Conclusion</a:t>
            </a:r>
          </a:p>
          <a:p>
            <a:pPr marL="342859" indent="-342859">
              <a:buClr>
                <a:srgbClr val="FF0000"/>
              </a:buClr>
              <a:buSzPct val="75000"/>
              <a:buFont typeface="Wingdings" pitchFamily="2" charset="2"/>
              <a:buChar char="l"/>
              <a:defRPr/>
            </a:pPr>
            <a:endParaRPr lang="en-US" sz="2800" dirty="0"/>
          </a:p>
        </p:txBody>
      </p:sp>
      <p:sp>
        <p:nvSpPr>
          <p:cNvPr id="5" name="Content Placeholder 4">
            <a:extLst>
              <a:ext uri="{FF2B5EF4-FFF2-40B4-BE49-F238E27FC236}">
                <a16:creationId xmlns:a16="http://schemas.microsoft.com/office/drawing/2014/main" id="{B95C9FE7-5D54-48B0-A2E2-BC38BC7F1211}"/>
              </a:ext>
            </a:extLst>
          </p:cNvPr>
          <p:cNvSpPr>
            <a:spLocks noGrp="1"/>
          </p:cNvSpPr>
          <p:nvPr>
            <p:ph sz="quarter" idx="10"/>
          </p:nvPr>
        </p:nvSpPr>
        <p:spPr/>
        <p:txBody>
          <a:bodyPr/>
          <a:lstStyle/>
          <a:p>
            <a:r>
              <a:rPr lang="en-US" dirty="0"/>
              <a:t>Agenda </a:t>
            </a:r>
          </a:p>
        </p:txBody>
      </p:sp>
    </p:spTree>
    <p:extLst>
      <p:ext uri="{BB962C8B-B14F-4D97-AF65-F5344CB8AC3E}">
        <p14:creationId xmlns:p14="http://schemas.microsoft.com/office/powerpoint/2010/main" val="76909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F8276-915F-4103-9868-960238C32C49}"/>
              </a:ext>
            </a:extLst>
          </p:cNvPr>
          <p:cNvSpPr>
            <a:spLocks noGrp="1"/>
          </p:cNvSpPr>
          <p:nvPr>
            <p:ph idx="1"/>
          </p:nvPr>
        </p:nvSpPr>
        <p:spPr>
          <a:xfrm>
            <a:off x="283029" y="1417638"/>
            <a:ext cx="5127171" cy="5165726"/>
          </a:xfrm>
        </p:spPr>
        <p:txBody>
          <a:bodyPr/>
          <a:lstStyle/>
          <a:p>
            <a:r>
              <a:rPr lang="en-US" sz="1600" dirty="0"/>
              <a:t>The dataset clearly has many missing values  and cannot be totally ignored or dropping these attributes will not give an accurate model. </a:t>
            </a:r>
          </a:p>
          <a:p>
            <a:r>
              <a:rPr lang="en-US" sz="1600" dirty="0"/>
              <a:t>Step 5 : Divide the given attributes into numerical and categorical datasets. </a:t>
            </a:r>
          </a:p>
          <a:p>
            <a:r>
              <a:rPr lang="en-US" sz="1600" dirty="0"/>
              <a:t>Step 6 : Find out the mean of the numerical attributes corresponding to each class, and then  replace the missing data with that mean value altogether.</a:t>
            </a:r>
          </a:p>
          <a:p>
            <a:r>
              <a:rPr lang="en-US" sz="1600" dirty="0"/>
              <a:t>Step 7 : For </a:t>
            </a:r>
            <a:r>
              <a:rPr lang="en-US" sz="1600" dirty="0" err="1"/>
              <a:t>blood_pressure</a:t>
            </a:r>
            <a:r>
              <a:rPr lang="en-US" sz="1600" dirty="0"/>
              <a:t> and </a:t>
            </a:r>
            <a:r>
              <a:rPr lang="en-US" sz="1600" dirty="0" err="1"/>
              <a:t>blood_glucose_random</a:t>
            </a:r>
            <a:r>
              <a:rPr lang="en-US" sz="1600" dirty="0"/>
              <a:t> as there are few outliers, we will remove them and will treat them as missing values</a:t>
            </a:r>
          </a:p>
          <a:p>
            <a:r>
              <a:rPr lang="en-US" sz="1600" dirty="0"/>
              <a:t>Step 8 :For Blood Urea, we trim the values which are beyond the upper whisker for the </a:t>
            </a:r>
            <a:r>
              <a:rPr lang="en-US" sz="1600" dirty="0" err="1"/>
              <a:t>blood_urea</a:t>
            </a:r>
            <a:r>
              <a:rPr lang="en-US" sz="1600" dirty="0"/>
              <a:t> attribute</a:t>
            </a:r>
          </a:p>
          <a:p>
            <a:r>
              <a:rPr lang="en-US" sz="1600" dirty="0"/>
              <a:t>Step 9 : The rest of the attributes are simply replace the missing values with MEAN.</a:t>
            </a:r>
          </a:p>
          <a:p>
            <a:endParaRPr lang="en-US" sz="1600" dirty="0"/>
          </a:p>
        </p:txBody>
      </p:sp>
      <p:sp>
        <p:nvSpPr>
          <p:cNvPr id="3" name="Content Placeholder 2">
            <a:extLst>
              <a:ext uri="{FF2B5EF4-FFF2-40B4-BE49-F238E27FC236}">
                <a16:creationId xmlns:a16="http://schemas.microsoft.com/office/drawing/2014/main" id="{885CFBD7-ED42-4356-97FE-D1E2EF89A7EE}"/>
              </a:ext>
            </a:extLst>
          </p:cNvPr>
          <p:cNvSpPr>
            <a:spLocks noGrp="1"/>
          </p:cNvSpPr>
          <p:nvPr>
            <p:ph sz="quarter" idx="10"/>
          </p:nvPr>
        </p:nvSpPr>
        <p:spPr>
          <a:xfrm>
            <a:off x="9331" y="274637"/>
            <a:ext cx="8229600" cy="1143000"/>
          </a:xfrm>
        </p:spPr>
        <p:txBody>
          <a:bodyPr>
            <a:normAutofit/>
          </a:bodyPr>
          <a:lstStyle/>
          <a:p>
            <a:r>
              <a:rPr lang="en-US" sz="2800" dirty="0"/>
              <a:t>Steps Performed : Handling Missing values and Outliers</a:t>
            </a:r>
          </a:p>
        </p:txBody>
      </p:sp>
      <p:pic>
        <p:nvPicPr>
          <p:cNvPr id="4" name="Picture 3">
            <a:extLst>
              <a:ext uri="{FF2B5EF4-FFF2-40B4-BE49-F238E27FC236}">
                <a16:creationId xmlns:a16="http://schemas.microsoft.com/office/drawing/2014/main" id="{816EA214-198A-4028-8750-B3805B6F7087}"/>
              </a:ext>
            </a:extLst>
          </p:cNvPr>
          <p:cNvPicPr>
            <a:picLocks noChangeAspect="1"/>
          </p:cNvPicPr>
          <p:nvPr/>
        </p:nvPicPr>
        <p:blipFill>
          <a:blip r:embed="rId2"/>
          <a:stretch>
            <a:fillRect/>
          </a:stretch>
        </p:blipFill>
        <p:spPr>
          <a:xfrm>
            <a:off x="5410200" y="1417637"/>
            <a:ext cx="3687302" cy="2223138"/>
          </a:xfrm>
          <a:prstGeom prst="rect">
            <a:avLst/>
          </a:prstGeom>
        </p:spPr>
      </p:pic>
      <p:pic>
        <p:nvPicPr>
          <p:cNvPr id="6" name="Picture 5">
            <a:extLst>
              <a:ext uri="{FF2B5EF4-FFF2-40B4-BE49-F238E27FC236}">
                <a16:creationId xmlns:a16="http://schemas.microsoft.com/office/drawing/2014/main" id="{66E85BF5-1309-44E5-8944-CAA00B02A7E8}"/>
              </a:ext>
            </a:extLst>
          </p:cNvPr>
          <p:cNvPicPr>
            <a:picLocks noChangeAspect="1"/>
          </p:cNvPicPr>
          <p:nvPr/>
        </p:nvPicPr>
        <p:blipFill>
          <a:blip r:embed="rId3"/>
          <a:stretch>
            <a:fillRect/>
          </a:stretch>
        </p:blipFill>
        <p:spPr>
          <a:xfrm>
            <a:off x="5410200" y="3640775"/>
            <a:ext cx="3733800" cy="1617025"/>
          </a:xfrm>
          <a:prstGeom prst="rect">
            <a:avLst/>
          </a:prstGeom>
        </p:spPr>
      </p:pic>
      <p:pic>
        <p:nvPicPr>
          <p:cNvPr id="7" name="Picture 6">
            <a:extLst>
              <a:ext uri="{FF2B5EF4-FFF2-40B4-BE49-F238E27FC236}">
                <a16:creationId xmlns:a16="http://schemas.microsoft.com/office/drawing/2014/main" id="{7FB618BA-D6D9-4839-9DCF-2B38835FE2D8}"/>
              </a:ext>
            </a:extLst>
          </p:cNvPr>
          <p:cNvPicPr>
            <a:picLocks noChangeAspect="1"/>
          </p:cNvPicPr>
          <p:nvPr/>
        </p:nvPicPr>
        <p:blipFill>
          <a:blip r:embed="rId4"/>
          <a:stretch>
            <a:fillRect/>
          </a:stretch>
        </p:blipFill>
        <p:spPr>
          <a:xfrm>
            <a:off x="5410200" y="5346640"/>
            <a:ext cx="3573703" cy="1511360"/>
          </a:xfrm>
          <a:prstGeom prst="rect">
            <a:avLst/>
          </a:prstGeom>
        </p:spPr>
      </p:pic>
    </p:spTree>
    <p:extLst>
      <p:ext uri="{BB962C8B-B14F-4D97-AF65-F5344CB8AC3E}">
        <p14:creationId xmlns:p14="http://schemas.microsoft.com/office/powerpoint/2010/main" val="115819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Model Building</a:t>
            </a:r>
          </a:p>
        </p:txBody>
      </p:sp>
    </p:spTree>
    <p:extLst>
      <p:ext uri="{BB962C8B-B14F-4D97-AF65-F5344CB8AC3E}">
        <p14:creationId xmlns:p14="http://schemas.microsoft.com/office/powerpoint/2010/main" val="334348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C47B6-9D62-4837-BC7F-29D8E71632D6}"/>
              </a:ext>
            </a:extLst>
          </p:cNvPr>
          <p:cNvSpPr>
            <a:spLocks noGrp="1"/>
          </p:cNvSpPr>
          <p:nvPr>
            <p:ph idx="1"/>
          </p:nvPr>
        </p:nvSpPr>
        <p:spPr>
          <a:xfrm>
            <a:off x="0" y="1524000"/>
            <a:ext cx="8991600" cy="5059363"/>
          </a:xfrm>
        </p:spPr>
        <p:txBody>
          <a:bodyPr/>
          <a:lstStyle/>
          <a:p>
            <a:pPr marL="0" indent="0"/>
            <a:r>
              <a:rPr lang="en-US" sz="1400" dirty="0"/>
              <a:t>Below are the five key steps we considered while creating a model. </a:t>
            </a:r>
          </a:p>
          <a:p>
            <a:pPr marL="0" indent="0"/>
            <a:endParaRPr lang="en-US" sz="1400" dirty="0"/>
          </a:p>
          <a:p>
            <a:pPr marL="0" indent="0"/>
            <a:r>
              <a:rPr lang="en-US" sz="1400" dirty="0"/>
              <a:t>Step 1 : </a:t>
            </a:r>
            <a:r>
              <a:rPr lang="en-US" sz="1400" b="1" u="sng" dirty="0"/>
              <a:t>Collect Data</a:t>
            </a:r>
          </a:p>
          <a:p>
            <a:pPr marL="0" indent="0"/>
            <a:r>
              <a:rPr lang="en-US" sz="1400" dirty="0"/>
              <a:t>Given the problem we want to solve, need to investigate and obtain data that will be used to feed the machine. The quality and quantity of information we get are very important since it will directly impact how well or badly the model will work.</a:t>
            </a:r>
          </a:p>
          <a:p>
            <a:pPr marL="0" indent="0"/>
            <a:r>
              <a:rPr lang="en-US" sz="1400" dirty="0"/>
              <a:t>Step 2 : </a:t>
            </a:r>
            <a:r>
              <a:rPr lang="en-US" sz="1400" b="1" u="sng" dirty="0"/>
              <a:t>Prepare the Data</a:t>
            </a:r>
          </a:p>
          <a:p>
            <a:pPr marL="0" indent="0"/>
            <a:r>
              <a:rPr lang="en-US" sz="1400" dirty="0"/>
              <a:t>This is the step to check if there are correlations between the different characteristics that can be obtained. It is necessary to make a selection of characteristics since the ones we choose will directly impact the execution times and the results. We can also reduce dimensions by applying PCA if necessary.</a:t>
            </a:r>
          </a:p>
          <a:p>
            <a:pPr marL="0" indent="0"/>
            <a:r>
              <a:rPr lang="en-US" sz="1400" dirty="0"/>
              <a:t>Step 3 : </a:t>
            </a:r>
            <a:r>
              <a:rPr lang="en-US" sz="1400" b="1" u="sng" dirty="0"/>
              <a:t>Choose the model. </a:t>
            </a:r>
          </a:p>
          <a:p>
            <a:pPr marL="0" indent="0"/>
            <a:r>
              <a:rPr lang="en-US" sz="1400" dirty="0"/>
              <a:t>There are several models that we can choose according to the objective that we might have: we will use algorithms of </a:t>
            </a:r>
            <a:r>
              <a:rPr lang="en-US" sz="1400" dirty="0">
                <a:hlinkClick r:id="rId2">
                  <a:extLst>
                    <a:ext uri="{A12FA001-AC4F-418D-AE19-62706E023703}">
                      <ahyp:hlinkClr xmlns:ahyp="http://schemas.microsoft.com/office/drawing/2018/hyperlinkcolor" val="tx"/>
                    </a:ext>
                  </a:extLst>
                </a:hlinkClick>
              </a:rPr>
              <a:t>classification</a:t>
            </a:r>
            <a:r>
              <a:rPr lang="en-US" sz="1400" dirty="0"/>
              <a:t>, prediction, </a:t>
            </a:r>
            <a:r>
              <a:rPr lang="en-US" sz="1400" dirty="0">
                <a:hlinkClick r:id="rId3">
                  <a:extLst>
                    <a:ext uri="{A12FA001-AC4F-418D-AE19-62706E023703}">
                      <ahyp:hlinkClr xmlns:ahyp="http://schemas.microsoft.com/office/drawing/2018/hyperlinkcolor" val="tx"/>
                    </a:ext>
                  </a:extLst>
                </a:hlinkClick>
              </a:rPr>
              <a:t>linear regression</a:t>
            </a:r>
            <a:r>
              <a:rPr lang="en-US" sz="1400" dirty="0"/>
              <a:t>, </a:t>
            </a:r>
            <a:r>
              <a:rPr lang="en-US" sz="1400" dirty="0">
                <a:hlinkClick r:id="rId4">
                  <a:extLst>
                    <a:ext uri="{A12FA001-AC4F-418D-AE19-62706E023703}">
                      <ahyp:hlinkClr xmlns:ahyp="http://schemas.microsoft.com/office/drawing/2018/hyperlinkcolor" val="tx"/>
                    </a:ext>
                  </a:extLst>
                </a:hlinkClick>
              </a:rPr>
              <a:t>clustering</a:t>
            </a:r>
            <a:r>
              <a:rPr lang="en-US" sz="1400" dirty="0"/>
              <a:t>, i.e. </a:t>
            </a:r>
            <a:r>
              <a:rPr lang="en-US" sz="1400" dirty="0">
                <a:hlinkClick r:id="rId4">
                  <a:extLst>
                    <a:ext uri="{A12FA001-AC4F-418D-AE19-62706E023703}">
                      <ahyp:hlinkClr xmlns:ahyp="http://schemas.microsoft.com/office/drawing/2018/hyperlinkcolor" val="tx"/>
                    </a:ext>
                  </a:extLst>
                </a:hlinkClick>
              </a:rPr>
              <a:t>k-means </a:t>
            </a:r>
            <a:r>
              <a:rPr lang="en-US" sz="1400" dirty="0"/>
              <a:t>or K-Nearest Neighbor, Deep Learning, </a:t>
            </a:r>
            <a:r>
              <a:rPr lang="en-US" sz="1400" dirty="0" err="1"/>
              <a:t>i.e</a:t>
            </a:r>
            <a:r>
              <a:rPr lang="en-US" sz="1400" dirty="0"/>
              <a:t> Neural Networks, </a:t>
            </a:r>
            <a:r>
              <a:rPr lang="en-US" sz="1400" dirty="0">
                <a:hlinkClick r:id="rId5">
                  <a:extLst>
                    <a:ext uri="{A12FA001-AC4F-418D-AE19-62706E023703}">
                      <ahyp:hlinkClr xmlns:ahyp="http://schemas.microsoft.com/office/drawing/2018/hyperlinkcolor" val="tx"/>
                    </a:ext>
                  </a:extLst>
                </a:hlinkClick>
              </a:rPr>
              <a:t>Bayesian</a:t>
            </a:r>
            <a:r>
              <a:rPr lang="en-US" sz="1400" dirty="0"/>
              <a:t>, etc.</a:t>
            </a:r>
          </a:p>
          <a:p>
            <a:pPr marL="0" indent="0"/>
            <a:r>
              <a:rPr lang="en-US" sz="1400" dirty="0"/>
              <a:t>Step 4 : </a:t>
            </a:r>
            <a:r>
              <a:rPr lang="en-US" sz="1400" b="1" u="sng" dirty="0"/>
              <a:t>Train/enhance the model</a:t>
            </a:r>
          </a:p>
          <a:p>
            <a:pPr marL="0" indent="0"/>
            <a:r>
              <a:rPr lang="en-US" sz="1400" dirty="0"/>
              <a:t>We will need to train the datasets to run smoothly and see an incremental improvement in the prediction rate. We divide the data into test and train data and model it accordingly. </a:t>
            </a:r>
          </a:p>
          <a:p>
            <a:pPr marL="0" indent="0"/>
            <a:r>
              <a:rPr lang="en-US" sz="1400" dirty="0"/>
              <a:t>Step 5 : </a:t>
            </a:r>
            <a:r>
              <a:rPr lang="en-US" sz="1400" b="1" u="sng" dirty="0"/>
              <a:t>Evaluation</a:t>
            </a:r>
          </a:p>
          <a:p>
            <a:pPr marL="0" indent="0"/>
            <a:r>
              <a:rPr lang="en-US" sz="1400" dirty="0"/>
              <a:t>We will have to check the machine created against the evaluation data set. If we reach 90% or more, we can have good confidence in the results that the model gives us</a:t>
            </a:r>
            <a:r>
              <a:rPr lang="en-US" dirty="0"/>
              <a:t>.</a:t>
            </a:r>
          </a:p>
        </p:txBody>
      </p:sp>
      <p:sp>
        <p:nvSpPr>
          <p:cNvPr id="3" name="Content Placeholder 2">
            <a:extLst>
              <a:ext uri="{FF2B5EF4-FFF2-40B4-BE49-F238E27FC236}">
                <a16:creationId xmlns:a16="http://schemas.microsoft.com/office/drawing/2014/main" id="{2EE4C4D5-61D5-40AF-9DB7-4CD3E122F12E}"/>
              </a:ext>
            </a:extLst>
          </p:cNvPr>
          <p:cNvSpPr>
            <a:spLocks noGrp="1"/>
          </p:cNvSpPr>
          <p:nvPr>
            <p:ph sz="quarter" idx="10"/>
          </p:nvPr>
        </p:nvSpPr>
        <p:spPr/>
        <p:txBody>
          <a:bodyPr/>
          <a:lstStyle/>
          <a:p>
            <a:r>
              <a:rPr lang="en-US" dirty="0"/>
              <a:t>5 Key Steps for Effective Model building</a:t>
            </a:r>
          </a:p>
        </p:txBody>
      </p:sp>
    </p:spTree>
    <p:extLst>
      <p:ext uri="{BB962C8B-B14F-4D97-AF65-F5344CB8AC3E}">
        <p14:creationId xmlns:p14="http://schemas.microsoft.com/office/powerpoint/2010/main" val="434123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59158F-1D91-4032-AECD-D2BABABFE360}"/>
              </a:ext>
            </a:extLst>
          </p:cNvPr>
          <p:cNvSpPr>
            <a:spLocks noGrp="1"/>
          </p:cNvSpPr>
          <p:nvPr>
            <p:ph idx="1"/>
          </p:nvPr>
        </p:nvSpPr>
        <p:spPr>
          <a:xfrm>
            <a:off x="304800" y="1493837"/>
            <a:ext cx="3177540" cy="4983163"/>
          </a:xfrm>
        </p:spPr>
        <p:txBody>
          <a:bodyPr/>
          <a:lstStyle/>
          <a:p>
            <a:pPr marL="0" indent="0"/>
            <a:r>
              <a:rPr lang="en-US" sz="1400" b="1" u="sng" dirty="0"/>
              <a:t>Approach :</a:t>
            </a:r>
          </a:p>
          <a:p>
            <a:pPr>
              <a:buFont typeface="Arial" panose="020B0604020202020204" pitchFamily="34" charset="0"/>
              <a:buChar char="•"/>
            </a:pPr>
            <a:r>
              <a:rPr lang="en-US" sz="1400" dirty="0"/>
              <a:t>We have applied the following classification algorithms to build our initial models.</a:t>
            </a:r>
            <a:br>
              <a:rPr lang="en-US" sz="1400" dirty="0"/>
            </a:br>
            <a:r>
              <a:rPr lang="en-US" sz="1400" dirty="0"/>
              <a:t>a. Logistic Regression</a:t>
            </a:r>
            <a:br>
              <a:rPr lang="en-US" sz="1400" dirty="0"/>
            </a:br>
            <a:r>
              <a:rPr lang="en-US" sz="1400" dirty="0"/>
              <a:t>b. KNN</a:t>
            </a:r>
            <a:br>
              <a:rPr lang="en-US" sz="1400" dirty="0"/>
            </a:br>
            <a:r>
              <a:rPr lang="en-US" sz="1400" dirty="0"/>
              <a:t>c. Decision Trees</a:t>
            </a:r>
            <a:br>
              <a:rPr lang="en-US" sz="1400" dirty="0"/>
            </a:br>
            <a:r>
              <a:rPr lang="en-US" sz="1400" dirty="0"/>
              <a:t>d. Random Forest</a:t>
            </a:r>
          </a:p>
          <a:p>
            <a:endParaRPr lang="en-US" sz="1400" b="1" u="sng" dirty="0"/>
          </a:p>
          <a:p>
            <a:r>
              <a:rPr lang="en-US" sz="1400" b="1" u="sng" dirty="0"/>
              <a:t>Conclusion : </a:t>
            </a:r>
          </a:p>
          <a:p>
            <a:pPr>
              <a:buFont typeface="Arial" panose="020B0604020202020204" pitchFamily="34" charset="0"/>
              <a:buChar char="•"/>
            </a:pPr>
            <a:r>
              <a:rPr lang="en-US" sz="1400" dirty="0"/>
              <a:t>Based on the evaluation of the 4 models that we have built for our dataset, we can conclude the following things:</a:t>
            </a:r>
          </a:p>
          <a:p>
            <a:pPr>
              <a:buFont typeface="Arial" panose="020B0604020202020204" pitchFamily="34" charset="0"/>
              <a:buChar char="•"/>
            </a:pPr>
            <a:r>
              <a:rPr lang="en-US" sz="1400" dirty="0"/>
              <a:t>Random Forest gives the best model accuracy of 100.0</a:t>
            </a:r>
          </a:p>
          <a:p>
            <a:pPr>
              <a:buFont typeface="Arial" panose="020B0604020202020204" pitchFamily="34" charset="0"/>
              <a:buChar char="•"/>
            </a:pPr>
            <a:r>
              <a:rPr lang="en-US" sz="1400" dirty="0"/>
              <a:t>Also, Random Forest has the best CV accuracy mean and std values.</a:t>
            </a:r>
          </a:p>
          <a:p>
            <a:pPr>
              <a:buFont typeface="Arial" panose="020B0604020202020204" pitchFamily="34" charset="0"/>
              <a:buChar char="•"/>
            </a:pPr>
            <a:r>
              <a:rPr lang="en-US" sz="1400" dirty="0"/>
              <a:t>KNN performs the worst with the given dataset having model accuracy.</a:t>
            </a:r>
          </a:p>
          <a:p>
            <a:endParaRPr lang="en-US" sz="1400" dirty="0"/>
          </a:p>
          <a:p>
            <a:endParaRPr lang="en-US" sz="1600" dirty="0"/>
          </a:p>
        </p:txBody>
      </p:sp>
      <p:sp>
        <p:nvSpPr>
          <p:cNvPr id="3" name="Content Placeholder 2">
            <a:extLst>
              <a:ext uri="{FF2B5EF4-FFF2-40B4-BE49-F238E27FC236}">
                <a16:creationId xmlns:a16="http://schemas.microsoft.com/office/drawing/2014/main" id="{CD6921DC-FC0D-4F56-82CD-BD75047A2088}"/>
              </a:ext>
            </a:extLst>
          </p:cNvPr>
          <p:cNvSpPr>
            <a:spLocks noGrp="1"/>
          </p:cNvSpPr>
          <p:nvPr>
            <p:ph sz="quarter" idx="10"/>
          </p:nvPr>
        </p:nvSpPr>
        <p:spPr/>
        <p:txBody>
          <a:bodyPr/>
          <a:lstStyle/>
          <a:p>
            <a:r>
              <a:rPr lang="en-US" dirty="0"/>
              <a:t>Building the Baseline model</a:t>
            </a:r>
          </a:p>
        </p:txBody>
      </p:sp>
      <p:pic>
        <p:nvPicPr>
          <p:cNvPr id="6" name="Picture 5">
            <a:extLst>
              <a:ext uri="{FF2B5EF4-FFF2-40B4-BE49-F238E27FC236}">
                <a16:creationId xmlns:a16="http://schemas.microsoft.com/office/drawing/2014/main" id="{325F5413-03D2-4DD1-ADBE-E5844A931210}"/>
              </a:ext>
            </a:extLst>
          </p:cNvPr>
          <p:cNvPicPr>
            <a:picLocks noChangeAspect="1"/>
          </p:cNvPicPr>
          <p:nvPr/>
        </p:nvPicPr>
        <p:blipFill>
          <a:blip r:embed="rId2"/>
          <a:stretch>
            <a:fillRect/>
          </a:stretch>
        </p:blipFill>
        <p:spPr>
          <a:xfrm>
            <a:off x="6072189" y="1484720"/>
            <a:ext cx="2979576" cy="2264478"/>
          </a:xfrm>
          <a:prstGeom prst="rect">
            <a:avLst/>
          </a:prstGeom>
        </p:spPr>
      </p:pic>
      <p:pic>
        <p:nvPicPr>
          <p:cNvPr id="7" name="Picture 6">
            <a:extLst>
              <a:ext uri="{FF2B5EF4-FFF2-40B4-BE49-F238E27FC236}">
                <a16:creationId xmlns:a16="http://schemas.microsoft.com/office/drawing/2014/main" id="{E2F9B2C3-16F7-4F2C-9D95-C50686C7B1B7}"/>
              </a:ext>
            </a:extLst>
          </p:cNvPr>
          <p:cNvPicPr>
            <a:picLocks noChangeAspect="1"/>
          </p:cNvPicPr>
          <p:nvPr/>
        </p:nvPicPr>
        <p:blipFill>
          <a:blip r:embed="rId3"/>
          <a:stretch>
            <a:fillRect/>
          </a:stretch>
        </p:blipFill>
        <p:spPr>
          <a:xfrm>
            <a:off x="3482340" y="1472466"/>
            <a:ext cx="2560628" cy="2319338"/>
          </a:xfrm>
          <a:prstGeom prst="rect">
            <a:avLst/>
          </a:prstGeom>
        </p:spPr>
      </p:pic>
      <p:pic>
        <p:nvPicPr>
          <p:cNvPr id="8" name="Picture 7">
            <a:extLst>
              <a:ext uri="{FF2B5EF4-FFF2-40B4-BE49-F238E27FC236}">
                <a16:creationId xmlns:a16="http://schemas.microsoft.com/office/drawing/2014/main" id="{3CF47C66-6DE5-4D53-8F42-10AAF498A4DF}"/>
              </a:ext>
            </a:extLst>
          </p:cNvPr>
          <p:cNvPicPr>
            <a:picLocks noChangeAspect="1"/>
          </p:cNvPicPr>
          <p:nvPr/>
        </p:nvPicPr>
        <p:blipFill>
          <a:blip r:embed="rId4"/>
          <a:stretch>
            <a:fillRect/>
          </a:stretch>
        </p:blipFill>
        <p:spPr>
          <a:xfrm>
            <a:off x="3429000" y="3947635"/>
            <a:ext cx="2843213" cy="2339989"/>
          </a:xfrm>
          <a:prstGeom prst="rect">
            <a:avLst/>
          </a:prstGeom>
        </p:spPr>
      </p:pic>
      <p:pic>
        <p:nvPicPr>
          <p:cNvPr id="9" name="Picture 8">
            <a:extLst>
              <a:ext uri="{FF2B5EF4-FFF2-40B4-BE49-F238E27FC236}">
                <a16:creationId xmlns:a16="http://schemas.microsoft.com/office/drawing/2014/main" id="{92967FFB-7A57-45A7-AA7A-A47560A45B9E}"/>
              </a:ext>
            </a:extLst>
          </p:cNvPr>
          <p:cNvPicPr>
            <a:picLocks noChangeAspect="1"/>
          </p:cNvPicPr>
          <p:nvPr/>
        </p:nvPicPr>
        <p:blipFill>
          <a:blip r:embed="rId5"/>
          <a:stretch>
            <a:fillRect/>
          </a:stretch>
        </p:blipFill>
        <p:spPr>
          <a:xfrm>
            <a:off x="6172200" y="3975906"/>
            <a:ext cx="2823330" cy="2319338"/>
          </a:xfrm>
          <a:prstGeom prst="rect">
            <a:avLst/>
          </a:prstGeom>
        </p:spPr>
      </p:pic>
    </p:spTree>
    <p:extLst>
      <p:ext uri="{BB962C8B-B14F-4D97-AF65-F5344CB8AC3E}">
        <p14:creationId xmlns:p14="http://schemas.microsoft.com/office/powerpoint/2010/main" val="354526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Model Enhancements</a:t>
            </a:r>
          </a:p>
        </p:txBody>
      </p:sp>
    </p:spTree>
    <p:extLst>
      <p:ext uri="{BB962C8B-B14F-4D97-AF65-F5344CB8AC3E}">
        <p14:creationId xmlns:p14="http://schemas.microsoft.com/office/powerpoint/2010/main" val="108872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921DC-FC0D-4F56-82CD-BD75047A2088}"/>
              </a:ext>
            </a:extLst>
          </p:cNvPr>
          <p:cNvSpPr>
            <a:spLocks noGrp="1"/>
          </p:cNvSpPr>
          <p:nvPr>
            <p:ph sz="quarter" idx="10"/>
          </p:nvPr>
        </p:nvSpPr>
        <p:spPr/>
        <p:txBody>
          <a:bodyPr/>
          <a:lstStyle/>
          <a:p>
            <a:r>
              <a:rPr lang="en-US" dirty="0"/>
              <a:t>Applying PCA : Approach</a:t>
            </a:r>
          </a:p>
        </p:txBody>
      </p:sp>
      <p:sp>
        <p:nvSpPr>
          <p:cNvPr id="13" name="Content Placeholder 12">
            <a:extLst>
              <a:ext uri="{FF2B5EF4-FFF2-40B4-BE49-F238E27FC236}">
                <a16:creationId xmlns:a16="http://schemas.microsoft.com/office/drawing/2014/main" id="{544A3817-7032-4857-94B1-83EBF28E4E41}"/>
              </a:ext>
            </a:extLst>
          </p:cNvPr>
          <p:cNvSpPr>
            <a:spLocks noGrp="1"/>
          </p:cNvSpPr>
          <p:nvPr>
            <p:ph idx="1"/>
          </p:nvPr>
        </p:nvSpPr>
        <p:spPr>
          <a:xfrm>
            <a:off x="304800" y="1493837"/>
            <a:ext cx="8686800" cy="4983163"/>
          </a:xfrm>
        </p:spPr>
        <p:txBody>
          <a:bodyPr/>
          <a:lstStyle/>
          <a:p>
            <a:r>
              <a:rPr lang="en-US" sz="1600" dirty="0"/>
              <a:t>Step 1 : Standardization by calculating (z).</a:t>
            </a:r>
          </a:p>
          <a:p>
            <a:r>
              <a:rPr lang="en-US" sz="1600" dirty="0"/>
              <a:t>		z=(value-mean)/(</a:t>
            </a:r>
            <a:r>
              <a:rPr lang="en-US" sz="1600" dirty="0" err="1"/>
              <a:t>standard_deviation</a:t>
            </a:r>
            <a:r>
              <a:rPr lang="en-US" sz="1600" dirty="0"/>
              <a:t>)</a:t>
            </a:r>
          </a:p>
          <a:p>
            <a:endParaRPr lang="en-US" sz="1600" dirty="0"/>
          </a:p>
          <a:p>
            <a:r>
              <a:rPr lang="en-US" sz="1600" dirty="0"/>
              <a:t>Step 2 : Covariance Matrix Computation</a:t>
            </a:r>
          </a:p>
          <a:p>
            <a:r>
              <a:rPr lang="en-US" sz="1200" dirty="0"/>
              <a:t>+  : two variables increase or decrease together. corelated</a:t>
            </a:r>
          </a:p>
          <a:p>
            <a:r>
              <a:rPr lang="en-US" sz="1200" dirty="0"/>
              <a:t>-   : both variables inversely corelated. </a:t>
            </a:r>
          </a:p>
          <a:p>
            <a:endParaRPr lang="en-US" sz="1600" dirty="0"/>
          </a:p>
          <a:p>
            <a:r>
              <a:rPr lang="en-US" sz="1600" dirty="0"/>
              <a:t>Step 3 : Compute Eigenvalue and Eigenvector of Covariance matrix to identify the Principle Components</a:t>
            </a:r>
          </a:p>
          <a:p>
            <a:r>
              <a:rPr lang="en-US" sz="1600" dirty="0"/>
              <a:t>Principle Component - new variables constructed as linear combinations or mixture of  initial variables</a:t>
            </a:r>
          </a:p>
          <a:p>
            <a:endParaRPr lang="en-US" sz="1600" dirty="0"/>
          </a:p>
          <a:p>
            <a:r>
              <a:rPr lang="en-US" sz="1600" dirty="0"/>
              <a:t>Step 4 : Feature vector selection </a:t>
            </a:r>
          </a:p>
          <a:p>
            <a:r>
              <a:rPr lang="en-US" sz="1600" dirty="0"/>
              <a:t>                       - Choose whether to keep all the components or discard those with lesser significance (low eigenvalues) and form ones a matrix of vector.</a:t>
            </a:r>
          </a:p>
          <a:p>
            <a:endParaRPr lang="en-US" sz="1600" dirty="0"/>
          </a:p>
          <a:p>
            <a:r>
              <a:rPr lang="en-US" sz="1600" dirty="0"/>
              <a:t>Step 5 : Recast data along the Principle Component Axes</a:t>
            </a:r>
          </a:p>
          <a:p>
            <a:r>
              <a:rPr lang="en-US" sz="1600" dirty="0"/>
              <a:t>Final Dataset = </a:t>
            </a:r>
            <a:r>
              <a:rPr lang="en-US" sz="1600" dirty="0" err="1"/>
              <a:t>FeatureVector</a:t>
            </a:r>
            <a:r>
              <a:rPr lang="en-US" sz="1600" baseline="30000" dirty="0" err="1"/>
              <a:t>T</a:t>
            </a:r>
            <a:r>
              <a:rPr lang="en-US" sz="1600" dirty="0"/>
              <a:t> - </a:t>
            </a:r>
            <a:r>
              <a:rPr lang="en-US" sz="1600" dirty="0" err="1"/>
              <a:t>StandardizedOriginalDataset</a:t>
            </a:r>
            <a:r>
              <a:rPr lang="en-US" sz="1600" baseline="30000" dirty="0" err="1"/>
              <a:t>T</a:t>
            </a:r>
            <a:endParaRPr lang="en-US" sz="1600" dirty="0"/>
          </a:p>
          <a:p>
            <a:endParaRPr lang="en-US" sz="1400" dirty="0"/>
          </a:p>
        </p:txBody>
      </p:sp>
      <p:graphicFrame>
        <p:nvGraphicFramePr>
          <p:cNvPr id="16" name="Table 15">
            <a:extLst>
              <a:ext uri="{FF2B5EF4-FFF2-40B4-BE49-F238E27FC236}">
                <a16:creationId xmlns:a16="http://schemas.microsoft.com/office/drawing/2014/main" id="{A4DE0112-53DF-4853-82E3-11B6849A8EB8}"/>
              </a:ext>
            </a:extLst>
          </p:cNvPr>
          <p:cNvGraphicFramePr>
            <a:graphicFrameLocks noGrp="1"/>
          </p:cNvGraphicFramePr>
          <p:nvPr/>
        </p:nvGraphicFramePr>
        <p:xfrm>
          <a:off x="5276699" y="1981200"/>
          <a:ext cx="3562501" cy="975360"/>
        </p:xfrm>
        <a:graphic>
          <a:graphicData uri="http://schemas.openxmlformats.org/drawingml/2006/table">
            <a:tbl>
              <a:tblPr/>
              <a:tblGrid>
                <a:gridCol w="1724558">
                  <a:extLst>
                    <a:ext uri="{9D8B030D-6E8A-4147-A177-3AD203B41FA5}">
                      <a16:colId xmlns:a16="http://schemas.microsoft.com/office/drawing/2014/main" val="2451418854"/>
                    </a:ext>
                  </a:extLst>
                </a:gridCol>
                <a:gridCol w="627278">
                  <a:extLst>
                    <a:ext uri="{9D8B030D-6E8A-4147-A177-3AD203B41FA5}">
                      <a16:colId xmlns:a16="http://schemas.microsoft.com/office/drawing/2014/main" val="158206310"/>
                    </a:ext>
                  </a:extLst>
                </a:gridCol>
                <a:gridCol w="659282">
                  <a:extLst>
                    <a:ext uri="{9D8B030D-6E8A-4147-A177-3AD203B41FA5}">
                      <a16:colId xmlns:a16="http://schemas.microsoft.com/office/drawing/2014/main" val="2958701544"/>
                    </a:ext>
                  </a:extLst>
                </a:gridCol>
                <a:gridCol w="551383">
                  <a:extLst>
                    <a:ext uri="{9D8B030D-6E8A-4147-A177-3AD203B41FA5}">
                      <a16:colId xmlns:a16="http://schemas.microsoft.com/office/drawing/2014/main" val="1515884884"/>
                    </a:ext>
                  </a:extLst>
                </a:gridCol>
              </a:tblGrid>
              <a:tr h="0">
                <a:tc>
                  <a:txBody>
                    <a:bodyPr/>
                    <a:lstStyle/>
                    <a:p>
                      <a:pPr marL="0" marR="0" fontAlgn="t">
                        <a:spcBef>
                          <a:spcPts val="0"/>
                        </a:spcBef>
                        <a:spcAft>
                          <a:spcPts val="0"/>
                        </a:spcAft>
                      </a:pPr>
                      <a:r>
                        <a:rPr lang="en-US" sz="1100">
                          <a:effectLst/>
                          <a:latin typeface="Calibri" panose="020F0502020204030204" pitchFamily="34" charset="0"/>
                        </a:rPr>
                        <a:t>Variables - x, y, z ; Matrix -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Cov(x,x)</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Cov(x,y)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Cov(x,z)</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18366370"/>
                  </a:ext>
                </a:extLst>
              </a:tr>
              <a:tr h="0">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Cov(y,x)</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Cov(y,y)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Cov(y,z)</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35426869"/>
                  </a:ext>
                </a:extLst>
              </a:tr>
              <a:tr h="0">
                <a:tc>
                  <a:txBody>
                    <a:bodyPr/>
                    <a:lstStyle/>
                    <a:p>
                      <a:pPr marL="0" marR="0" fontAlgn="t">
                        <a:spcBef>
                          <a:spcPts val="0"/>
                        </a:spcBef>
                        <a:spcAft>
                          <a:spcPts val="0"/>
                        </a:spcAft>
                      </a:pPr>
                      <a:r>
                        <a:rPr lang="en-US"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Cov(z,x)</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Cov(z,y)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err="1">
                          <a:effectLst/>
                          <a:latin typeface="Calibri" panose="020F0502020204030204" pitchFamily="34" charset="0"/>
                        </a:rPr>
                        <a:t>Cov</a:t>
                      </a:r>
                      <a:r>
                        <a:rPr lang="en-US" sz="1100" dirty="0">
                          <a:effectLst/>
                          <a:latin typeface="Calibri" panose="020F0502020204030204" pitchFamily="34" charset="0"/>
                        </a:rPr>
                        <a:t>(</a:t>
                      </a:r>
                      <a:r>
                        <a:rPr lang="en-US" sz="1100" dirty="0" err="1">
                          <a:effectLst/>
                          <a:latin typeface="Calibri" panose="020F0502020204030204" pitchFamily="34" charset="0"/>
                        </a:rPr>
                        <a:t>z,z</a:t>
                      </a:r>
                      <a:r>
                        <a:rPr lang="en-US" sz="1100" dirty="0">
                          <a:effectLst/>
                          <a:latin typeface="Calibri" panose="020F0502020204030204" pitchFamily="34" charset="0"/>
                        </a:rPr>
                        <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53813111"/>
                  </a:ext>
                </a:extLst>
              </a:tr>
            </a:tbl>
          </a:graphicData>
        </a:graphic>
      </p:graphicFrame>
    </p:spTree>
    <p:extLst>
      <p:ext uri="{BB962C8B-B14F-4D97-AF65-F5344CB8AC3E}">
        <p14:creationId xmlns:p14="http://schemas.microsoft.com/office/powerpoint/2010/main" val="211161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Evaluation and Outcomes</a:t>
            </a:r>
          </a:p>
        </p:txBody>
      </p:sp>
    </p:spTree>
    <p:extLst>
      <p:ext uri="{BB962C8B-B14F-4D97-AF65-F5344CB8AC3E}">
        <p14:creationId xmlns:p14="http://schemas.microsoft.com/office/powerpoint/2010/main" val="3675233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921DC-FC0D-4F56-82CD-BD75047A2088}"/>
              </a:ext>
            </a:extLst>
          </p:cNvPr>
          <p:cNvSpPr>
            <a:spLocks noGrp="1"/>
          </p:cNvSpPr>
          <p:nvPr>
            <p:ph sz="quarter" idx="10"/>
          </p:nvPr>
        </p:nvSpPr>
        <p:spPr/>
        <p:txBody>
          <a:bodyPr>
            <a:normAutofit/>
          </a:bodyPr>
          <a:lstStyle/>
          <a:p>
            <a:r>
              <a:rPr lang="en-US" sz="2800" dirty="0"/>
              <a:t>Observations and Feature vector selection</a:t>
            </a:r>
          </a:p>
        </p:txBody>
      </p:sp>
      <p:sp>
        <p:nvSpPr>
          <p:cNvPr id="13" name="Content Placeholder 12">
            <a:extLst>
              <a:ext uri="{FF2B5EF4-FFF2-40B4-BE49-F238E27FC236}">
                <a16:creationId xmlns:a16="http://schemas.microsoft.com/office/drawing/2014/main" id="{544A3817-7032-4857-94B1-83EBF28E4E41}"/>
              </a:ext>
            </a:extLst>
          </p:cNvPr>
          <p:cNvSpPr>
            <a:spLocks noGrp="1"/>
          </p:cNvSpPr>
          <p:nvPr>
            <p:ph idx="1"/>
          </p:nvPr>
        </p:nvSpPr>
        <p:spPr>
          <a:xfrm>
            <a:off x="304800" y="1493837"/>
            <a:ext cx="8686800" cy="4983163"/>
          </a:xfrm>
        </p:spPr>
        <p:txBody>
          <a:bodyPr/>
          <a:lstStyle/>
          <a:p>
            <a:pPr>
              <a:buFont typeface="Arial" panose="020B0604020202020204" pitchFamily="34" charset="0"/>
              <a:buChar char="•"/>
            </a:pPr>
            <a:r>
              <a:rPr lang="en-US" sz="1600"/>
              <a:t>Since the model having 17 features through PCA gives the 100% accuracy.</a:t>
            </a:r>
          </a:p>
          <a:p>
            <a:pPr>
              <a:buFont typeface="Arial" panose="020B0604020202020204" pitchFamily="34" charset="0"/>
              <a:buChar char="•"/>
            </a:pPr>
            <a:r>
              <a:rPr lang="en-US" sz="1600"/>
              <a:t>So this indicates that all the 24 attributes are contributing (if not equally or substantially) towards the final classification</a:t>
            </a:r>
            <a:endParaRPr lang="en-US" sz="1600" dirty="0"/>
          </a:p>
        </p:txBody>
      </p:sp>
      <p:pic>
        <p:nvPicPr>
          <p:cNvPr id="4" name="Picture 3">
            <a:extLst>
              <a:ext uri="{FF2B5EF4-FFF2-40B4-BE49-F238E27FC236}">
                <a16:creationId xmlns:a16="http://schemas.microsoft.com/office/drawing/2014/main" id="{95A58390-2381-4785-A82A-4F386356F0F5}"/>
              </a:ext>
            </a:extLst>
          </p:cNvPr>
          <p:cNvPicPr>
            <a:picLocks noChangeAspect="1"/>
          </p:cNvPicPr>
          <p:nvPr/>
        </p:nvPicPr>
        <p:blipFill>
          <a:blip r:embed="rId2"/>
          <a:stretch>
            <a:fillRect/>
          </a:stretch>
        </p:blipFill>
        <p:spPr>
          <a:xfrm>
            <a:off x="1295400" y="2438400"/>
            <a:ext cx="5098135" cy="3581400"/>
          </a:xfrm>
          <a:prstGeom prst="rect">
            <a:avLst/>
          </a:prstGeom>
        </p:spPr>
      </p:pic>
    </p:spTree>
    <p:extLst>
      <p:ext uri="{BB962C8B-B14F-4D97-AF65-F5344CB8AC3E}">
        <p14:creationId xmlns:p14="http://schemas.microsoft.com/office/powerpoint/2010/main" val="124485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Conclusion</a:t>
            </a:r>
          </a:p>
        </p:txBody>
      </p:sp>
    </p:spTree>
    <p:extLst>
      <p:ext uri="{BB962C8B-B14F-4D97-AF65-F5344CB8AC3E}">
        <p14:creationId xmlns:p14="http://schemas.microsoft.com/office/powerpoint/2010/main" val="2753428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A959D0-3359-46C2-AD1F-50C77F96AAE8}"/>
              </a:ext>
            </a:extLst>
          </p:cNvPr>
          <p:cNvSpPr>
            <a:spLocks noGrp="1"/>
          </p:cNvSpPr>
          <p:nvPr>
            <p:ph idx="1"/>
          </p:nvPr>
        </p:nvSpPr>
        <p:spPr/>
        <p:txBody>
          <a:bodyPr/>
          <a:lstStyle/>
          <a:p>
            <a:pPr>
              <a:buFont typeface="Arial" panose="020B0604020202020204" pitchFamily="34" charset="0"/>
              <a:buChar char="•"/>
            </a:pPr>
            <a:r>
              <a:rPr lang="en-US" sz="1600" dirty="0"/>
              <a:t>We have a model which has achieved an accuracy of 100%,</a:t>
            </a:r>
          </a:p>
          <a:p>
            <a:pPr>
              <a:buFont typeface="Arial" panose="020B0604020202020204" pitchFamily="34" charset="0"/>
              <a:buChar char="•"/>
            </a:pPr>
            <a:r>
              <a:rPr lang="en-US" sz="1600" dirty="0"/>
              <a:t>So this indicates that no feature or attribute should be dropped from the dataset, as all of them are contributing uniquely towards the classification.</a:t>
            </a:r>
          </a:p>
          <a:p>
            <a:pPr>
              <a:buFont typeface="Arial" panose="020B0604020202020204" pitchFamily="34" charset="0"/>
              <a:buChar char="•"/>
            </a:pPr>
            <a:r>
              <a:rPr lang="en-US" sz="1600" dirty="0"/>
              <a:t>The final model (</a:t>
            </a:r>
            <a:r>
              <a:rPr lang="en-US" sz="1600" dirty="0" err="1"/>
              <a:t>rn_classifier</a:t>
            </a:r>
            <a:r>
              <a:rPr lang="en-US" sz="1600" dirty="0"/>
              <a:t>) provides a more reliable model to determine if a patient is suffering from chronic kidney disease or not.</a:t>
            </a:r>
          </a:p>
        </p:txBody>
      </p:sp>
      <p:sp>
        <p:nvSpPr>
          <p:cNvPr id="3" name="Content Placeholder 2">
            <a:extLst>
              <a:ext uri="{FF2B5EF4-FFF2-40B4-BE49-F238E27FC236}">
                <a16:creationId xmlns:a16="http://schemas.microsoft.com/office/drawing/2014/main" id="{769DEC13-9D44-42E0-AD5E-D1596ADCC688}"/>
              </a:ext>
            </a:extLst>
          </p:cNvPr>
          <p:cNvSpPr>
            <a:spLocks noGrp="1"/>
          </p:cNvSpPr>
          <p:nvPr>
            <p:ph sz="quarter" idx="10"/>
          </p:nvPr>
        </p:nvSpPr>
        <p:spPr/>
        <p:txBody>
          <a:bodyPr/>
          <a:lstStyle/>
          <a:p>
            <a:r>
              <a:rPr lang="en-US"/>
              <a:t>Conclusion</a:t>
            </a:r>
            <a:endParaRPr lang="en-US" dirty="0"/>
          </a:p>
        </p:txBody>
      </p:sp>
      <p:pic>
        <p:nvPicPr>
          <p:cNvPr id="4" name="Picture 3">
            <a:extLst>
              <a:ext uri="{FF2B5EF4-FFF2-40B4-BE49-F238E27FC236}">
                <a16:creationId xmlns:a16="http://schemas.microsoft.com/office/drawing/2014/main" id="{072DACAA-6F1B-4596-83EA-85B252DA514D}"/>
              </a:ext>
            </a:extLst>
          </p:cNvPr>
          <p:cNvPicPr>
            <a:picLocks noChangeAspect="1"/>
          </p:cNvPicPr>
          <p:nvPr/>
        </p:nvPicPr>
        <p:blipFill>
          <a:blip r:embed="rId2"/>
          <a:stretch>
            <a:fillRect/>
          </a:stretch>
        </p:blipFill>
        <p:spPr>
          <a:xfrm>
            <a:off x="1009650" y="3437467"/>
            <a:ext cx="7124700" cy="2058080"/>
          </a:xfrm>
          <a:prstGeom prst="rect">
            <a:avLst/>
          </a:prstGeom>
        </p:spPr>
      </p:pic>
    </p:spTree>
    <p:extLst>
      <p:ext uri="{BB962C8B-B14F-4D97-AF65-F5344CB8AC3E}">
        <p14:creationId xmlns:p14="http://schemas.microsoft.com/office/powerpoint/2010/main" val="294275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Problem Statement</a:t>
            </a:r>
          </a:p>
        </p:txBody>
      </p:sp>
    </p:spTree>
    <p:extLst>
      <p:ext uri="{BB962C8B-B14F-4D97-AF65-F5344CB8AC3E}">
        <p14:creationId xmlns:p14="http://schemas.microsoft.com/office/powerpoint/2010/main" val="273975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1905000" y="3429000"/>
            <a:ext cx="6781800" cy="2133600"/>
          </a:xfrm>
        </p:spPr>
        <p:txBody>
          <a:bodyPr anchor="t"/>
          <a:lstStyle/>
          <a:p>
            <a:pPr algn="r">
              <a:buClr>
                <a:srgbClr val="FF0000"/>
              </a:buClr>
              <a:buSzPct val="75000"/>
              <a:defRPr/>
            </a:pPr>
            <a:br>
              <a:rPr lang="en-US" sz="2000" dirty="0"/>
            </a:br>
            <a:r>
              <a:rPr lang="en-US" sz="2000" dirty="0"/>
              <a:t>UMANG MISHRA - 2020FC04103</a:t>
            </a:r>
            <a:br>
              <a:rPr lang="en-US" sz="2000" dirty="0"/>
            </a:br>
            <a:r>
              <a:rPr lang="en-US" sz="2000" dirty="0"/>
              <a:t>AMAL SHAJI - 2020FC04101</a:t>
            </a:r>
            <a:br>
              <a:rPr lang="en-US" sz="2000" dirty="0"/>
            </a:br>
            <a:r>
              <a:rPr lang="en-US" sz="2000" dirty="0"/>
              <a:t>GNANESWAR S V </a:t>
            </a:r>
            <a:r>
              <a:rPr lang="en-US" sz="2000" dirty="0" err="1"/>
              <a:t>V</a:t>
            </a:r>
            <a:r>
              <a:rPr lang="en-US" sz="2000" dirty="0"/>
              <a:t> - 2020FC04102</a:t>
            </a:r>
          </a:p>
        </p:txBody>
      </p:sp>
      <p:sp>
        <p:nvSpPr>
          <p:cNvPr id="2" name="Rectangle 1">
            <a:extLst>
              <a:ext uri="{FF2B5EF4-FFF2-40B4-BE49-F238E27FC236}">
                <a16:creationId xmlns:a16="http://schemas.microsoft.com/office/drawing/2014/main" id="{9ADC55BA-349F-4174-A939-AC15CAD43E4E}"/>
              </a:ext>
            </a:extLst>
          </p:cNvPr>
          <p:cNvSpPr/>
          <p:nvPr/>
        </p:nvSpPr>
        <p:spPr>
          <a:xfrm>
            <a:off x="1752600" y="3429000"/>
            <a:ext cx="3810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50" dirty="0">
                <a:solidFill>
                  <a:schemeClr val="bg1"/>
                </a:solidFill>
                <a:latin typeface="Arial" pitchFamily="34" charset="0"/>
                <a:ea typeface="+mj-ea"/>
                <a:cs typeface="Arial" pitchFamily="34" charset="0"/>
              </a:rPr>
              <a:t>SUBMITTED AND PREPARED BY</a:t>
            </a:r>
          </a:p>
        </p:txBody>
      </p:sp>
    </p:spTree>
    <p:extLst>
      <p:ext uri="{BB962C8B-B14F-4D97-AF65-F5344CB8AC3E}">
        <p14:creationId xmlns:p14="http://schemas.microsoft.com/office/powerpoint/2010/main" val="33304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1A7BA-61AA-4156-84F7-973E5FDFE674}"/>
              </a:ext>
            </a:extLst>
          </p:cNvPr>
          <p:cNvSpPr>
            <a:spLocks noGrp="1"/>
          </p:cNvSpPr>
          <p:nvPr>
            <p:ph idx="1"/>
          </p:nvPr>
        </p:nvSpPr>
        <p:spPr>
          <a:xfrm>
            <a:off x="0" y="1295400"/>
            <a:ext cx="9144000" cy="5257799"/>
          </a:xfrm>
        </p:spPr>
        <p:txBody>
          <a:bodyPr/>
          <a:lstStyle/>
          <a:p>
            <a:r>
              <a:rPr lang="en-US" dirty="0"/>
              <a:t> </a:t>
            </a:r>
          </a:p>
          <a:p>
            <a:endParaRPr lang="en-US" dirty="0"/>
          </a:p>
        </p:txBody>
      </p:sp>
      <p:sp>
        <p:nvSpPr>
          <p:cNvPr id="3" name="Content Placeholder 2">
            <a:extLst>
              <a:ext uri="{FF2B5EF4-FFF2-40B4-BE49-F238E27FC236}">
                <a16:creationId xmlns:a16="http://schemas.microsoft.com/office/drawing/2014/main" id="{0A6EE029-B2D6-4B2D-AA4D-DB6856C38411}"/>
              </a:ext>
            </a:extLst>
          </p:cNvPr>
          <p:cNvSpPr>
            <a:spLocks noGrp="1"/>
          </p:cNvSpPr>
          <p:nvPr>
            <p:ph sz="quarter" idx="10"/>
          </p:nvPr>
        </p:nvSpPr>
        <p:spPr>
          <a:xfrm>
            <a:off x="0" y="0"/>
            <a:ext cx="6629400" cy="1295400"/>
          </a:xfrm>
        </p:spPr>
        <p:txBody>
          <a:bodyPr>
            <a:normAutofit/>
          </a:bodyPr>
          <a:lstStyle/>
          <a:p>
            <a:r>
              <a:rPr lang="en-US" sz="3200" dirty="0"/>
              <a:t>Overview</a:t>
            </a:r>
          </a:p>
        </p:txBody>
      </p:sp>
      <p:sp>
        <p:nvSpPr>
          <p:cNvPr id="5" name="Content Placeholder 3">
            <a:extLst>
              <a:ext uri="{FF2B5EF4-FFF2-40B4-BE49-F238E27FC236}">
                <a16:creationId xmlns:a16="http://schemas.microsoft.com/office/drawing/2014/main" id="{39766F78-98A4-49AB-AE42-80FF8EBE4AC3}"/>
              </a:ext>
            </a:extLst>
          </p:cNvPr>
          <p:cNvSpPr txBox="1">
            <a:spLocks/>
          </p:cNvSpPr>
          <p:nvPr/>
        </p:nvSpPr>
        <p:spPr bwMode="auto">
          <a:xfrm>
            <a:off x="-35767" y="13716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Comic Sans MS" panose="030F0702030302020204" pitchFamily="66"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Comic Sans MS" panose="030F0702030302020204" pitchFamily="66"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Comic Sans MS" panose="030F0702030302020204" pitchFamily="66"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Comic Sans MS" panose="030F0702030302020204" pitchFamily="66"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Comic Sans MS" panose="030F0702030302020204" pitchFamily="66"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0000"/>
              </a:buClr>
              <a:buSzPct val="75000"/>
              <a:defRPr/>
            </a:pPr>
            <a:r>
              <a:rPr lang="en-US" sz="2000" b="1" dirty="0"/>
              <a:t>Problem Statement:</a:t>
            </a:r>
            <a:endParaRPr lang="en-US" sz="1600" b="1" dirty="0"/>
          </a:p>
          <a:p>
            <a:pPr marL="0" indent="0">
              <a:buClr>
                <a:srgbClr val="FF0000"/>
              </a:buClr>
              <a:buSzPct val="75000"/>
              <a:defRPr/>
            </a:pPr>
            <a:r>
              <a:rPr lang="en-US" sz="1600" dirty="0"/>
              <a:t>Given 24 health related attributes taken in 2-month period of 400 patients. We are asked to</a:t>
            </a:r>
          </a:p>
          <a:p>
            <a:pPr marL="285750" indent="-285750">
              <a:buClr>
                <a:srgbClr val="FF0000"/>
              </a:buClr>
              <a:buSzPct val="75000"/>
              <a:buFont typeface="Arial" panose="020B0604020202020204" pitchFamily="34" charset="0"/>
              <a:buChar char="•"/>
              <a:defRPr/>
            </a:pPr>
            <a:r>
              <a:rPr lang="en-US" sz="1600" dirty="0"/>
              <a:t>Identify the factors causing the chronic Kidney Disease. </a:t>
            </a:r>
          </a:p>
          <a:p>
            <a:pPr marL="285750" indent="-285750">
              <a:buClr>
                <a:srgbClr val="FF0000"/>
              </a:buClr>
              <a:buSzPct val="75000"/>
              <a:buFont typeface="Arial" panose="020B0604020202020204" pitchFamily="34" charset="0"/>
              <a:buChar char="•"/>
              <a:defRPr/>
            </a:pPr>
            <a:r>
              <a:rPr lang="en-US" sz="1600" dirty="0"/>
              <a:t>Build a model that can help to identify if the patient is suffering from kidney chronic disease or not. </a:t>
            </a:r>
          </a:p>
          <a:p>
            <a:pPr marL="0" indent="0">
              <a:buClr>
                <a:srgbClr val="FF0000"/>
              </a:buClr>
              <a:buSzPct val="75000"/>
              <a:defRPr/>
            </a:pPr>
            <a:endParaRPr lang="en-US" sz="2000" b="1" dirty="0"/>
          </a:p>
          <a:p>
            <a:pPr marL="0" indent="0">
              <a:buClr>
                <a:srgbClr val="FF0000"/>
              </a:buClr>
              <a:buSzPct val="75000"/>
              <a:defRPr/>
            </a:pPr>
            <a:r>
              <a:rPr lang="en-US" sz="2000" b="1" dirty="0"/>
              <a:t>Overview:</a:t>
            </a:r>
          </a:p>
          <a:p>
            <a:pPr marL="0" indent="0">
              <a:buClr>
                <a:srgbClr val="FF0000"/>
              </a:buClr>
              <a:buSzPct val="75000"/>
              <a:defRPr/>
            </a:pPr>
            <a:r>
              <a:rPr lang="en-US" sz="1600" dirty="0"/>
              <a:t>Chronic kidney disease describes the gradual loss of kidney function. </a:t>
            </a:r>
          </a:p>
          <a:p>
            <a:pPr marL="0" indent="0">
              <a:buClr>
                <a:srgbClr val="FF0000"/>
              </a:buClr>
              <a:buSzPct val="75000"/>
              <a:defRPr/>
            </a:pPr>
            <a:r>
              <a:rPr lang="en-US" sz="1600" dirty="0"/>
              <a:t>The kidneys filter wastes and excess fluids from the blood, which are then excreted in urine. When chronic kidney disease reaches an developed stage, dangerous levels of fluid, electrolytes and wastes can build up in the body.</a:t>
            </a:r>
          </a:p>
          <a:p>
            <a:pPr marL="0" indent="0">
              <a:buClr>
                <a:srgbClr val="FF0000"/>
              </a:buClr>
              <a:buSzPct val="75000"/>
              <a:defRPr/>
            </a:pPr>
            <a:r>
              <a:rPr lang="en-US" sz="1600" dirty="0"/>
              <a:t>Patients can have multiple complications like high blood pressure, Anemia, diabetes, loss of appetite, poor nutritional health and nerve damage.</a:t>
            </a:r>
          </a:p>
          <a:p>
            <a:pPr marL="0" indent="0">
              <a:buClr>
                <a:srgbClr val="FF0000"/>
              </a:buClr>
              <a:buSzPct val="75000"/>
              <a:defRPr/>
            </a:pPr>
            <a:endParaRPr lang="en-US" sz="1600" dirty="0"/>
          </a:p>
          <a:p>
            <a:pPr marL="0" indent="0">
              <a:buClr>
                <a:srgbClr val="FF0000"/>
              </a:buClr>
              <a:buSzPct val="75000"/>
              <a:defRPr/>
            </a:pPr>
            <a:r>
              <a:rPr lang="en-US" sz="2000" b="1" dirty="0"/>
              <a:t>Diagnostics:</a:t>
            </a:r>
          </a:p>
          <a:p>
            <a:pPr marL="0" indent="0">
              <a:buClr>
                <a:srgbClr val="FF0000"/>
              </a:buClr>
              <a:buSzPct val="75000"/>
              <a:defRPr/>
            </a:pPr>
            <a:r>
              <a:rPr lang="en-US" sz="1600" dirty="0"/>
              <a:t>The physician usually monitor the blood pressure and kidney function with urine and blood tests (various attributes)  which are contributors for the kidney chronic disease</a:t>
            </a:r>
          </a:p>
          <a:p>
            <a:pPr marL="0" indent="0">
              <a:buClr>
                <a:srgbClr val="FF0000"/>
              </a:buClr>
              <a:buSzPct val="75000"/>
              <a:defRPr/>
            </a:pPr>
            <a:endParaRPr lang="en-US" sz="1600" dirty="0"/>
          </a:p>
          <a:p>
            <a:pPr marL="0" indent="0">
              <a:buClr>
                <a:srgbClr val="FF0000"/>
              </a:buClr>
              <a:buSzPct val="75000"/>
              <a:defRPr/>
            </a:pPr>
            <a:endParaRPr lang="en-US" sz="1600" dirty="0"/>
          </a:p>
          <a:p>
            <a:pPr marL="0" indent="0">
              <a:buClr>
                <a:srgbClr val="FF0000"/>
              </a:buClr>
              <a:buSzPct val="75000"/>
              <a:defRPr/>
            </a:pPr>
            <a:endParaRPr lang="en-US" sz="2000" b="1" dirty="0"/>
          </a:p>
        </p:txBody>
      </p:sp>
    </p:spTree>
    <p:extLst>
      <p:ext uri="{BB962C8B-B14F-4D97-AF65-F5344CB8AC3E}">
        <p14:creationId xmlns:p14="http://schemas.microsoft.com/office/powerpoint/2010/main" val="146363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38400" y="4038600"/>
            <a:ext cx="6248400" cy="1524000"/>
          </a:xfrm>
        </p:spPr>
        <p:txBody>
          <a:bodyPr/>
          <a:lstStyle/>
          <a:p>
            <a:pPr>
              <a:buClr>
                <a:srgbClr val="FF0000"/>
              </a:buClr>
              <a:buSzPct val="75000"/>
              <a:defRPr/>
            </a:pPr>
            <a:r>
              <a:rPr lang="en-US" sz="4000" dirty="0"/>
              <a:t>Data Understanding</a:t>
            </a:r>
          </a:p>
        </p:txBody>
      </p:sp>
    </p:spTree>
    <p:extLst>
      <p:ext uri="{BB962C8B-B14F-4D97-AF65-F5344CB8AC3E}">
        <p14:creationId xmlns:p14="http://schemas.microsoft.com/office/powerpoint/2010/main" val="418016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1A7BA-61AA-4156-84F7-973E5FDFE674}"/>
              </a:ext>
            </a:extLst>
          </p:cNvPr>
          <p:cNvSpPr>
            <a:spLocks noGrp="1"/>
          </p:cNvSpPr>
          <p:nvPr>
            <p:ph idx="1"/>
          </p:nvPr>
        </p:nvSpPr>
        <p:spPr>
          <a:xfrm>
            <a:off x="0" y="1295400"/>
            <a:ext cx="9144000" cy="5257799"/>
          </a:xfrm>
        </p:spPr>
        <p:txBody>
          <a:bodyPr/>
          <a:lstStyle/>
          <a:p>
            <a:r>
              <a:rPr lang="en-US" dirty="0"/>
              <a:t> </a:t>
            </a:r>
          </a:p>
          <a:p>
            <a:endParaRPr lang="en-US" dirty="0"/>
          </a:p>
        </p:txBody>
      </p:sp>
      <p:sp>
        <p:nvSpPr>
          <p:cNvPr id="3" name="Content Placeholder 2">
            <a:extLst>
              <a:ext uri="{FF2B5EF4-FFF2-40B4-BE49-F238E27FC236}">
                <a16:creationId xmlns:a16="http://schemas.microsoft.com/office/drawing/2014/main" id="{0A6EE029-B2D6-4B2D-AA4D-DB6856C38411}"/>
              </a:ext>
            </a:extLst>
          </p:cNvPr>
          <p:cNvSpPr>
            <a:spLocks noGrp="1"/>
          </p:cNvSpPr>
          <p:nvPr>
            <p:ph sz="quarter" idx="10"/>
          </p:nvPr>
        </p:nvSpPr>
        <p:spPr>
          <a:xfrm>
            <a:off x="0" y="0"/>
            <a:ext cx="6629400" cy="1295400"/>
          </a:xfrm>
        </p:spPr>
        <p:txBody>
          <a:bodyPr>
            <a:normAutofit/>
          </a:bodyPr>
          <a:lstStyle/>
          <a:p>
            <a:r>
              <a:rPr lang="en-US" sz="3200" dirty="0"/>
              <a:t>Introduction &amp; Case Study</a:t>
            </a:r>
          </a:p>
        </p:txBody>
      </p:sp>
      <p:sp>
        <p:nvSpPr>
          <p:cNvPr id="5" name="Content Placeholder 3">
            <a:extLst>
              <a:ext uri="{FF2B5EF4-FFF2-40B4-BE49-F238E27FC236}">
                <a16:creationId xmlns:a16="http://schemas.microsoft.com/office/drawing/2014/main" id="{39766F78-98A4-49AB-AE42-80FF8EBE4AC3}"/>
              </a:ext>
            </a:extLst>
          </p:cNvPr>
          <p:cNvSpPr txBox="1">
            <a:spLocks/>
          </p:cNvSpPr>
          <p:nvPr/>
        </p:nvSpPr>
        <p:spPr bwMode="auto">
          <a:xfrm>
            <a:off x="-9331" y="1371600"/>
            <a:ext cx="91440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Comic Sans MS" panose="030F0702030302020204" pitchFamily="66"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Comic Sans MS" panose="030F0702030302020204" pitchFamily="66"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Comic Sans MS" panose="030F0702030302020204" pitchFamily="66"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Comic Sans MS" panose="030F0702030302020204" pitchFamily="66"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Comic Sans MS" panose="030F0702030302020204" pitchFamily="66"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0000"/>
              </a:buClr>
              <a:buSzPct val="75000"/>
              <a:defRPr/>
            </a:pPr>
            <a:r>
              <a:rPr lang="en-US" sz="1400" i="1" dirty="0">
                <a:solidFill>
                  <a:srgbClr val="33CC33"/>
                </a:solidFill>
              </a:rPr>
              <a:t>“Chronic Kidney Disease data is used for data analysis and predict the causes and possibilities on different health conditions and symptoms of patients. It is useful to reduce the percentage of affected patients every year”</a:t>
            </a:r>
          </a:p>
          <a:p>
            <a:pPr marL="0" indent="0">
              <a:buClr>
                <a:srgbClr val="FF0000"/>
              </a:buClr>
              <a:buSzPct val="75000"/>
              <a:defRPr/>
            </a:pPr>
            <a:endParaRPr lang="en-US" sz="1600" b="1" dirty="0"/>
          </a:p>
          <a:p>
            <a:pPr marL="0" indent="0">
              <a:buClr>
                <a:srgbClr val="FF0000"/>
              </a:buClr>
              <a:buSzPct val="75000"/>
              <a:defRPr/>
            </a:pPr>
            <a:r>
              <a:rPr lang="en-US" sz="1600" b="1" u="sng" dirty="0"/>
              <a:t>Kidney Functionality</a:t>
            </a:r>
            <a:endParaRPr lang="en-US" sz="1600" u="sng" dirty="0"/>
          </a:p>
          <a:p>
            <a:pPr>
              <a:buClr>
                <a:srgbClr val="FF0000"/>
              </a:buClr>
              <a:buSzPct val="75000"/>
              <a:buFont typeface="Arial" panose="020B0604020202020204" pitchFamily="34" charset="0"/>
              <a:buChar char="•"/>
              <a:defRPr/>
            </a:pPr>
            <a:r>
              <a:rPr lang="en-US" sz="1600" dirty="0"/>
              <a:t>Chronic Kidney Disease is a condition characterized by a gradual loss of kidney function over time which has important job of filtrating the blood and removal of impurities.</a:t>
            </a:r>
          </a:p>
          <a:p>
            <a:pPr>
              <a:buClr>
                <a:srgbClr val="FF0000"/>
              </a:buClr>
              <a:buSzPct val="75000"/>
              <a:buFont typeface="Arial" panose="020B0604020202020204" pitchFamily="34" charset="0"/>
              <a:buChar char="•"/>
              <a:defRPr/>
            </a:pPr>
            <a:r>
              <a:rPr lang="en-US" sz="1600" dirty="0"/>
              <a:t>Kidneys filter wastes and extra fluids from blood which are then extracted in form of urine. </a:t>
            </a:r>
          </a:p>
          <a:p>
            <a:pPr marL="0" indent="0">
              <a:buClr>
                <a:srgbClr val="FF0000"/>
              </a:buClr>
              <a:buSzPct val="75000"/>
              <a:defRPr/>
            </a:pPr>
            <a:r>
              <a:rPr lang="en-US" sz="1600" b="1" u="sng" dirty="0"/>
              <a:t>Adverse Affects</a:t>
            </a:r>
          </a:p>
          <a:p>
            <a:pPr>
              <a:buClr>
                <a:srgbClr val="FF0000"/>
              </a:buClr>
              <a:buSzPct val="75000"/>
              <a:buFont typeface="Arial" panose="020B0604020202020204" pitchFamily="34" charset="0"/>
              <a:buChar char="•"/>
              <a:defRPr/>
            </a:pPr>
            <a:r>
              <a:rPr lang="en-US" sz="1600" dirty="0"/>
              <a:t>When chronic kidney disease reaches an advanced stage, dangerous levels of fluid, electrolytes and wastes can build up in the patient body which causes the nephrons (million of tiny filters) to break and stop working. At certain point, the nephrons cannot filter the blood causing adverse affects to the patient health condition. </a:t>
            </a:r>
          </a:p>
          <a:p>
            <a:pPr marL="0" indent="0">
              <a:buClr>
                <a:srgbClr val="FF0000"/>
              </a:buClr>
              <a:buSzPct val="75000"/>
              <a:defRPr/>
            </a:pPr>
            <a:r>
              <a:rPr lang="en-US" sz="1600" b="1" u="sng" dirty="0"/>
              <a:t>Diagnose</a:t>
            </a:r>
          </a:p>
          <a:p>
            <a:pPr marL="285750" indent="-285750">
              <a:buClr>
                <a:srgbClr val="FF0000"/>
              </a:buClr>
              <a:buSzPct val="75000"/>
              <a:buFont typeface="Arial" panose="020B0604020202020204" pitchFamily="34" charset="0"/>
              <a:buChar char="•"/>
              <a:defRPr/>
            </a:pPr>
            <a:r>
              <a:rPr lang="en-US" sz="1600" dirty="0"/>
              <a:t>Various parameters are used to diagnose the Chronic Kidney Disease which include detail history of the patient, clinical examination, laboratory investigations, urine analysis  and imaging studies </a:t>
            </a:r>
          </a:p>
          <a:p>
            <a:pPr marL="285750" indent="-285750">
              <a:buClr>
                <a:srgbClr val="FF0000"/>
              </a:buClr>
              <a:buSzPct val="75000"/>
              <a:buFont typeface="Arial" panose="020B0604020202020204" pitchFamily="34" charset="0"/>
              <a:buChar char="•"/>
              <a:defRPr/>
            </a:pPr>
            <a:r>
              <a:rPr lang="en-US" sz="1600" dirty="0"/>
              <a:t>This case study is done based on the 24 parameters that are considered for diagnosing the patient</a:t>
            </a:r>
          </a:p>
          <a:p>
            <a:pPr>
              <a:buClr>
                <a:srgbClr val="FF0000"/>
              </a:buClr>
              <a:buSzPct val="75000"/>
              <a:buFont typeface="Arial" panose="020B0604020202020204" pitchFamily="34" charset="0"/>
              <a:buChar char="•"/>
              <a:defRPr/>
            </a:pPr>
            <a:endParaRPr lang="en-US" sz="1600" b="1" dirty="0"/>
          </a:p>
        </p:txBody>
      </p:sp>
    </p:spTree>
    <p:extLst>
      <p:ext uri="{BB962C8B-B14F-4D97-AF65-F5344CB8AC3E}">
        <p14:creationId xmlns:p14="http://schemas.microsoft.com/office/powerpoint/2010/main" val="96358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1A7BA-61AA-4156-84F7-973E5FDFE674}"/>
              </a:ext>
            </a:extLst>
          </p:cNvPr>
          <p:cNvSpPr>
            <a:spLocks noGrp="1"/>
          </p:cNvSpPr>
          <p:nvPr>
            <p:ph idx="1"/>
          </p:nvPr>
        </p:nvSpPr>
        <p:spPr>
          <a:xfrm>
            <a:off x="0" y="1295400"/>
            <a:ext cx="9144000" cy="5257799"/>
          </a:xfrm>
        </p:spPr>
        <p:txBody>
          <a:bodyPr/>
          <a:lstStyle/>
          <a:p>
            <a:r>
              <a:rPr lang="en-US" dirty="0"/>
              <a:t> </a:t>
            </a:r>
          </a:p>
          <a:p>
            <a:endParaRPr lang="en-US" dirty="0"/>
          </a:p>
        </p:txBody>
      </p:sp>
      <p:sp>
        <p:nvSpPr>
          <p:cNvPr id="3" name="Content Placeholder 2">
            <a:extLst>
              <a:ext uri="{FF2B5EF4-FFF2-40B4-BE49-F238E27FC236}">
                <a16:creationId xmlns:a16="http://schemas.microsoft.com/office/drawing/2014/main" id="{0A6EE029-B2D6-4B2D-AA4D-DB6856C38411}"/>
              </a:ext>
            </a:extLst>
          </p:cNvPr>
          <p:cNvSpPr>
            <a:spLocks noGrp="1"/>
          </p:cNvSpPr>
          <p:nvPr>
            <p:ph sz="quarter" idx="10"/>
          </p:nvPr>
        </p:nvSpPr>
        <p:spPr>
          <a:xfrm>
            <a:off x="0" y="0"/>
            <a:ext cx="6629400" cy="1295400"/>
          </a:xfrm>
        </p:spPr>
        <p:txBody>
          <a:bodyPr>
            <a:normAutofit/>
          </a:bodyPr>
          <a:lstStyle/>
          <a:p>
            <a:r>
              <a:rPr lang="en-US" sz="3200" dirty="0"/>
              <a:t>Class Words and Descriptions</a:t>
            </a:r>
          </a:p>
        </p:txBody>
      </p:sp>
      <p:graphicFrame>
        <p:nvGraphicFramePr>
          <p:cNvPr id="9" name="Table 8">
            <a:extLst>
              <a:ext uri="{FF2B5EF4-FFF2-40B4-BE49-F238E27FC236}">
                <a16:creationId xmlns:a16="http://schemas.microsoft.com/office/drawing/2014/main" id="{6EA603EC-7876-4987-93AB-64221606E134}"/>
              </a:ext>
            </a:extLst>
          </p:cNvPr>
          <p:cNvGraphicFramePr>
            <a:graphicFrameLocks noGrp="1"/>
          </p:cNvGraphicFramePr>
          <p:nvPr>
            <p:extLst>
              <p:ext uri="{D42A27DB-BD31-4B8C-83A1-F6EECF244321}">
                <p14:modId xmlns:p14="http://schemas.microsoft.com/office/powerpoint/2010/main" val="2894613240"/>
              </p:ext>
            </p:extLst>
          </p:nvPr>
        </p:nvGraphicFramePr>
        <p:xfrm>
          <a:off x="304800" y="1524000"/>
          <a:ext cx="8381999" cy="4800598"/>
        </p:xfrm>
        <a:graphic>
          <a:graphicData uri="http://schemas.openxmlformats.org/drawingml/2006/table">
            <a:tbl>
              <a:tblPr/>
              <a:tblGrid>
                <a:gridCol w="995187">
                  <a:extLst>
                    <a:ext uri="{9D8B030D-6E8A-4147-A177-3AD203B41FA5}">
                      <a16:colId xmlns:a16="http://schemas.microsoft.com/office/drawing/2014/main" val="1967123137"/>
                    </a:ext>
                  </a:extLst>
                </a:gridCol>
                <a:gridCol w="1625940">
                  <a:extLst>
                    <a:ext uri="{9D8B030D-6E8A-4147-A177-3AD203B41FA5}">
                      <a16:colId xmlns:a16="http://schemas.microsoft.com/office/drawing/2014/main" val="2828752264"/>
                    </a:ext>
                  </a:extLst>
                </a:gridCol>
                <a:gridCol w="672802">
                  <a:extLst>
                    <a:ext uri="{9D8B030D-6E8A-4147-A177-3AD203B41FA5}">
                      <a16:colId xmlns:a16="http://schemas.microsoft.com/office/drawing/2014/main" val="1038927427"/>
                    </a:ext>
                  </a:extLst>
                </a:gridCol>
                <a:gridCol w="5088070">
                  <a:extLst>
                    <a:ext uri="{9D8B030D-6E8A-4147-A177-3AD203B41FA5}">
                      <a16:colId xmlns:a16="http://schemas.microsoft.com/office/drawing/2014/main" val="2966726845"/>
                    </a:ext>
                  </a:extLst>
                </a:gridCol>
              </a:tblGrid>
              <a:tr h="179462">
                <a:tc>
                  <a:txBody>
                    <a:bodyPr/>
                    <a:lstStyle/>
                    <a:p>
                      <a:pPr algn="ctr" fontAlgn="b"/>
                      <a:r>
                        <a:rPr lang="en-US" sz="1000" b="1" i="0" u="none" strike="noStrike">
                          <a:solidFill>
                            <a:srgbClr val="000000"/>
                          </a:solidFill>
                          <a:effectLst/>
                          <a:latin typeface="Calibri" panose="020F0502020204030204" pitchFamily="34" charset="0"/>
                        </a:rPr>
                        <a:t>Attribute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000" b="1" i="0" u="none" strike="noStrike">
                          <a:solidFill>
                            <a:srgbClr val="000000"/>
                          </a:solidFill>
                          <a:effectLst/>
                          <a:latin typeface="Calibri" panose="020F0502020204030204" pitchFamily="34" charset="0"/>
                        </a:rPr>
                        <a:t>Class Word</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000" b="1" i="0" u="none" strike="noStrike">
                          <a:solidFill>
                            <a:srgbClr val="000000"/>
                          </a:solidFill>
                          <a:effectLst/>
                          <a:latin typeface="Calibri" panose="020F0502020204030204" pitchFamily="34" charset="0"/>
                        </a:rPr>
                        <a:t>Data Type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000" b="1" i="0" u="none" strike="noStrike">
                          <a:solidFill>
                            <a:srgbClr val="000000"/>
                          </a:solidFill>
                          <a:effectLst/>
                          <a:latin typeface="Calibri" panose="020F0502020204030204" pitchFamily="34" charset="0"/>
                        </a:rPr>
                        <a:t>Descriptions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05137913"/>
                  </a:ext>
                </a:extLst>
              </a:tr>
              <a:tr h="179462">
                <a:tc>
                  <a:txBody>
                    <a:bodyPr/>
                    <a:lstStyle/>
                    <a:p>
                      <a:pPr algn="l" fontAlgn="b"/>
                      <a:r>
                        <a:rPr lang="en-US" sz="1000" b="0" i="0" u="none" strike="noStrike">
                          <a:solidFill>
                            <a:srgbClr val="000000"/>
                          </a:solidFill>
                          <a:effectLst/>
                          <a:latin typeface="Calibri" panose="020F0502020204030204" pitchFamily="34" charset="0"/>
                        </a:rPr>
                        <a:t>age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Age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numerical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The age of the patient in years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536076"/>
                  </a:ext>
                </a:extLst>
              </a:tr>
              <a:tr h="538385">
                <a:tc>
                  <a:txBody>
                    <a:bodyPr/>
                    <a:lstStyle/>
                    <a:p>
                      <a:pPr algn="l" fontAlgn="b"/>
                      <a:r>
                        <a:rPr lang="en-US" sz="1000" b="0" i="0" u="none" strike="noStrike">
                          <a:solidFill>
                            <a:srgbClr val="000000"/>
                          </a:solidFill>
                          <a:effectLst/>
                          <a:latin typeface="Calibri" panose="020F0502020204030204" pitchFamily="34" charset="0"/>
                        </a:rPr>
                        <a:t>bp</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blood_pressure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numerical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Blood pressure (BP) is the pressure of circulating blood against the walls of blood vessels.Uncontrolled high blood pressure can cause arteries around the kidneys to narrow, weaken or harden. Thus resulting in kidney failure.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412787"/>
                  </a:ext>
                </a:extLst>
              </a:tr>
              <a:tr h="538385">
                <a:tc>
                  <a:txBody>
                    <a:bodyPr/>
                    <a:lstStyle/>
                    <a:p>
                      <a:pPr algn="l" fontAlgn="b"/>
                      <a:r>
                        <a:rPr lang="en-US" sz="1000" b="0" i="0" u="none" strike="noStrike">
                          <a:solidFill>
                            <a:srgbClr val="000000"/>
                          </a:solidFill>
                          <a:effectLst/>
                          <a:latin typeface="Calibri" panose="020F0502020204030204" pitchFamily="34" charset="0"/>
                        </a:rPr>
                        <a:t>sg</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specific_gravity</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Urinary specific gravity (SG) is a measure of the concentration of solutes in the urine. Urine specific gravity results will fall between 1.002 and 1.030 if your kidneys are functioning normally.</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263678"/>
                  </a:ext>
                </a:extLst>
              </a:tr>
              <a:tr h="538385">
                <a:tc>
                  <a:txBody>
                    <a:bodyPr/>
                    <a:lstStyle/>
                    <a:p>
                      <a:pPr algn="l" fontAlgn="b"/>
                      <a:r>
                        <a:rPr lang="en-US" sz="1000" b="0" i="0" u="none" strike="noStrike">
                          <a:solidFill>
                            <a:srgbClr val="000000"/>
                          </a:solidFill>
                          <a:effectLst/>
                          <a:latin typeface="Calibri" panose="020F0502020204030204" pitchFamily="34" charset="0"/>
                        </a:rPr>
                        <a:t>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albumin</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Albumin is a protein made by your liver. Albumin helps keep fluid in your bloodstream so it doesn't leak into other tissues. Low albumin levels can indicate a problem with your liver or kidneys.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787449"/>
                  </a:ext>
                </a:extLst>
              </a:tr>
              <a:tr h="358923">
                <a:tc>
                  <a:txBody>
                    <a:bodyPr/>
                    <a:lstStyle/>
                    <a:p>
                      <a:pPr algn="l" fontAlgn="b"/>
                      <a:r>
                        <a:rPr lang="en-US" sz="1000" b="0" i="0" u="none" strike="noStrike">
                          <a:solidFill>
                            <a:srgbClr val="000000"/>
                          </a:solidFill>
                          <a:effectLst/>
                          <a:latin typeface="Calibri" panose="020F0502020204030204" pitchFamily="34" charset="0"/>
                        </a:rPr>
                        <a:t>su</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sugar</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 high level of sugar in your blood can cause problems in many parts of your body and over-time this can lead to kidney disease and kidney failure</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303669"/>
                  </a:ext>
                </a:extLst>
              </a:tr>
              <a:tr h="897308">
                <a:tc>
                  <a:txBody>
                    <a:bodyPr/>
                    <a:lstStyle/>
                    <a:p>
                      <a:pPr algn="l" fontAlgn="b"/>
                      <a:r>
                        <a:rPr lang="en-US" sz="1000" b="0" i="0" u="none" strike="noStrike">
                          <a:solidFill>
                            <a:srgbClr val="000000"/>
                          </a:solidFill>
                          <a:effectLst/>
                          <a:latin typeface="Calibri" panose="020F0502020204030204" pitchFamily="34" charset="0"/>
                        </a:rPr>
                        <a:t>rbc</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red_blood_cells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Red blood cells are made by the bone marrow. When your kidneys are damaged, they produce less erythropoietin (EPO), a hormone that signals your bone marrow—the spongy tissue inside most of your bones—to make red blood cells. With less EPO, your body makes fewer red blood cells, and less oxygen is delivered to your organs and tissues.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80778"/>
                  </a:ext>
                </a:extLst>
              </a:tr>
              <a:tr h="358923">
                <a:tc>
                  <a:txBody>
                    <a:bodyPr/>
                    <a:lstStyle/>
                    <a:p>
                      <a:pPr algn="l" fontAlgn="b"/>
                      <a:r>
                        <a:rPr lang="en-US" sz="1000" b="0" i="0" u="none" strike="noStrike">
                          <a:solidFill>
                            <a:srgbClr val="000000"/>
                          </a:solidFill>
                          <a:effectLst/>
                          <a:latin typeface="Calibri" panose="020F0502020204030204" pitchFamily="34" charset="0"/>
                        </a:rPr>
                        <a:t>pc</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puss_cells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Pus Cells are signs of infection.Bilirubin is a waste product from the breakdown of old red blood cells. It is normally removed from the blood by the liver.</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080319"/>
                  </a:ext>
                </a:extLst>
              </a:tr>
              <a:tr h="336490">
                <a:tc>
                  <a:txBody>
                    <a:bodyPr/>
                    <a:lstStyle/>
                    <a:p>
                      <a:pPr algn="l" fontAlgn="b"/>
                      <a:r>
                        <a:rPr lang="en-US" sz="1000" b="0" i="0" u="none" strike="noStrike">
                          <a:solidFill>
                            <a:srgbClr val="000000"/>
                          </a:solidFill>
                          <a:effectLst/>
                          <a:latin typeface="Calibri" panose="020F0502020204030204" pitchFamily="34" charset="0"/>
                        </a:rPr>
                        <a:t>pcc</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puss_cell_clumps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Pus Cell clumps in urine indicate the presence of an infection or inflammation, especially in the kidney.</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9514391"/>
                  </a:ext>
                </a:extLst>
              </a:tr>
              <a:tr h="336490">
                <a:tc>
                  <a:txBody>
                    <a:bodyPr/>
                    <a:lstStyle/>
                    <a:p>
                      <a:pPr algn="l" fontAlgn="b"/>
                      <a:r>
                        <a:rPr lang="en-US" sz="1000" b="0" i="0" u="none" strike="noStrike">
                          <a:solidFill>
                            <a:srgbClr val="000000"/>
                          </a:solidFill>
                          <a:effectLst/>
                          <a:latin typeface="Calibri" panose="020F0502020204030204" pitchFamily="34" charset="0"/>
                        </a:rPr>
                        <a:t>ba</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bacteria</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nominal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The most common bacterial infection is urinary tract infection (UTI), such as a bladder or kidney infection</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54738"/>
                  </a:ext>
                </a:extLst>
              </a:tr>
              <a:tr h="538385">
                <a:tc>
                  <a:txBody>
                    <a:bodyPr/>
                    <a:lstStyle/>
                    <a:p>
                      <a:pPr algn="l" fontAlgn="b"/>
                      <a:r>
                        <a:rPr lang="en-US" sz="1000" b="0" i="0" u="none" strike="noStrike">
                          <a:solidFill>
                            <a:srgbClr val="000000"/>
                          </a:solidFill>
                          <a:effectLst/>
                          <a:latin typeface="Calibri" panose="020F0502020204030204" pitchFamily="34" charset="0"/>
                        </a:rPr>
                        <a:t>bgr</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blood_glucose_random</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numerical</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A random glucose test is one method for measuring the amount of glucose or sugar circulating in a person's blood. Doctors carry out this test and use the result to determine whether a person is likely to have diabetes.</a:t>
                      </a:r>
                    </a:p>
                  </a:txBody>
                  <a:tcPr marL="7050" marR="7050" marT="7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880133"/>
                  </a:ext>
                </a:extLst>
              </a:tr>
            </a:tbl>
          </a:graphicData>
        </a:graphic>
      </p:graphicFrame>
    </p:spTree>
    <p:extLst>
      <p:ext uri="{BB962C8B-B14F-4D97-AF65-F5344CB8AC3E}">
        <p14:creationId xmlns:p14="http://schemas.microsoft.com/office/powerpoint/2010/main" val="12075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1A7BA-61AA-4156-84F7-973E5FDFE674}"/>
              </a:ext>
            </a:extLst>
          </p:cNvPr>
          <p:cNvSpPr>
            <a:spLocks noGrp="1"/>
          </p:cNvSpPr>
          <p:nvPr>
            <p:ph idx="1"/>
          </p:nvPr>
        </p:nvSpPr>
        <p:spPr>
          <a:xfrm>
            <a:off x="0" y="1295400"/>
            <a:ext cx="9144000" cy="5257799"/>
          </a:xfrm>
        </p:spPr>
        <p:txBody>
          <a:bodyPr/>
          <a:lstStyle/>
          <a:p>
            <a:r>
              <a:rPr lang="en-US" dirty="0"/>
              <a:t> </a:t>
            </a:r>
          </a:p>
          <a:p>
            <a:endParaRPr lang="en-US" dirty="0"/>
          </a:p>
        </p:txBody>
      </p:sp>
      <p:sp>
        <p:nvSpPr>
          <p:cNvPr id="3" name="Content Placeholder 2">
            <a:extLst>
              <a:ext uri="{FF2B5EF4-FFF2-40B4-BE49-F238E27FC236}">
                <a16:creationId xmlns:a16="http://schemas.microsoft.com/office/drawing/2014/main" id="{0A6EE029-B2D6-4B2D-AA4D-DB6856C38411}"/>
              </a:ext>
            </a:extLst>
          </p:cNvPr>
          <p:cNvSpPr>
            <a:spLocks noGrp="1"/>
          </p:cNvSpPr>
          <p:nvPr>
            <p:ph sz="quarter" idx="10"/>
          </p:nvPr>
        </p:nvSpPr>
        <p:spPr>
          <a:xfrm>
            <a:off x="0" y="0"/>
            <a:ext cx="6629400" cy="1295400"/>
          </a:xfrm>
        </p:spPr>
        <p:txBody>
          <a:bodyPr>
            <a:normAutofit/>
          </a:bodyPr>
          <a:lstStyle/>
          <a:p>
            <a:r>
              <a:rPr lang="en-US" sz="3200" dirty="0"/>
              <a:t>Class Words and Descriptions</a:t>
            </a:r>
          </a:p>
        </p:txBody>
      </p:sp>
      <p:graphicFrame>
        <p:nvGraphicFramePr>
          <p:cNvPr id="9" name="Table 8">
            <a:extLst>
              <a:ext uri="{FF2B5EF4-FFF2-40B4-BE49-F238E27FC236}">
                <a16:creationId xmlns:a16="http://schemas.microsoft.com/office/drawing/2014/main" id="{EED2C2AF-48A8-4BE7-96D1-015F783E980E}"/>
              </a:ext>
            </a:extLst>
          </p:cNvPr>
          <p:cNvGraphicFramePr>
            <a:graphicFrameLocks noGrp="1"/>
          </p:cNvGraphicFramePr>
          <p:nvPr>
            <p:extLst>
              <p:ext uri="{D42A27DB-BD31-4B8C-83A1-F6EECF244321}">
                <p14:modId xmlns:p14="http://schemas.microsoft.com/office/powerpoint/2010/main" val="1367353228"/>
              </p:ext>
            </p:extLst>
          </p:nvPr>
        </p:nvGraphicFramePr>
        <p:xfrm>
          <a:off x="304800" y="1600200"/>
          <a:ext cx="8064500" cy="4274661"/>
        </p:xfrm>
        <a:graphic>
          <a:graphicData uri="http://schemas.openxmlformats.org/drawingml/2006/table">
            <a:tbl>
              <a:tblPr/>
              <a:tblGrid>
                <a:gridCol w="957491">
                  <a:extLst>
                    <a:ext uri="{9D8B030D-6E8A-4147-A177-3AD203B41FA5}">
                      <a16:colId xmlns:a16="http://schemas.microsoft.com/office/drawing/2014/main" val="2967336444"/>
                    </a:ext>
                  </a:extLst>
                </a:gridCol>
                <a:gridCol w="1564351">
                  <a:extLst>
                    <a:ext uri="{9D8B030D-6E8A-4147-A177-3AD203B41FA5}">
                      <a16:colId xmlns:a16="http://schemas.microsoft.com/office/drawing/2014/main" val="4269912430"/>
                    </a:ext>
                  </a:extLst>
                </a:gridCol>
                <a:gridCol w="647318">
                  <a:extLst>
                    <a:ext uri="{9D8B030D-6E8A-4147-A177-3AD203B41FA5}">
                      <a16:colId xmlns:a16="http://schemas.microsoft.com/office/drawing/2014/main" val="1947352577"/>
                    </a:ext>
                  </a:extLst>
                </a:gridCol>
                <a:gridCol w="4895340">
                  <a:extLst>
                    <a:ext uri="{9D8B030D-6E8A-4147-A177-3AD203B41FA5}">
                      <a16:colId xmlns:a16="http://schemas.microsoft.com/office/drawing/2014/main" val="1437093484"/>
                    </a:ext>
                  </a:extLst>
                </a:gridCol>
              </a:tblGrid>
              <a:tr h="194303">
                <a:tc>
                  <a:txBody>
                    <a:bodyPr/>
                    <a:lstStyle/>
                    <a:p>
                      <a:pPr algn="ctr" fontAlgn="b"/>
                      <a:r>
                        <a:rPr lang="en-US" sz="1100" b="1" i="0" u="none" strike="noStrike">
                          <a:solidFill>
                            <a:srgbClr val="000000"/>
                          </a:solidFill>
                          <a:effectLst/>
                          <a:latin typeface="Calibri" panose="020F0502020204030204" pitchFamily="34" charset="0"/>
                        </a:rPr>
                        <a:t>Attribute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Class Word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Descriptions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538894945"/>
                  </a:ext>
                </a:extLst>
              </a:tr>
              <a:tr h="194303">
                <a:tc>
                  <a:txBody>
                    <a:bodyPr/>
                    <a:lstStyle/>
                    <a:p>
                      <a:pPr algn="l" fontAlgn="b"/>
                      <a:r>
                        <a:rPr lang="en-US" sz="1100" b="0" i="0" u="none" strike="noStrike">
                          <a:solidFill>
                            <a:srgbClr val="000000"/>
                          </a:solidFill>
                          <a:effectLst/>
                          <a:latin typeface="Calibri" panose="020F0502020204030204" pitchFamily="34" charset="0"/>
                        </a:rPr>
                        <a:t>bu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blood_urea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Blood urea levels tend to increase when the kidneys or liver are damaged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890999"/>
                  </a:ext>
                </a:extLst>
              </a:tr>
              <a:tr h="388606">
                <a:tc>
                  <a:txBody>
                    <a:bodyPr/>
                    <a:lstStyle/>
                    <a:p>
                      <a:pPr algn="l" fontAlgn="b"/>
                      <a:r>
                        <a:rPr lang="en-US" sz="1100" b="0" i="0" u="none" strike="noStrike">
                          <a:solidFill>
                            <a:srgbClr val="000000"/>
                          </a:solidFill>
                          <a:effectLst/>
                          <a:latin typeface="Calibri" panose="020F0502020204030204" pitchFamily="34" charset="0"/>
                        </a:rPr>
                        <a:t>sc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serum_creatinine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The amount of creatinine in your blood should be relatively stable. An increased level of creatinine may be a sign of poor kidney function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324315"/>
                  </a:ext>
                </a:extLst>
              </a:tr>
              <a:tr h="582908">
                <a:tc>
                  <a:txBody>
                    <a:bodyPr/>
                    <a:lstStyle/>
                    <a:p>
                      <a:pPr algn="l" fontAlgn="b"/>
                      <a:r>
                        <a:rPr lang="en-US" sz="1100" b="0" i="0" u="none" strike="noStrike">
                          <a:solidFill>
                            <a:srgbClr val="000000"/>
                          </a:solidFill>
                          <a:effectLst/>
                          <a:latin typeface="Calibri" panose="020F0502020204030204" pitchFamily="34" charset="0"/>
                        </a:rPr>
                        <a:t>sod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sodium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 high value in sodium in urine can imply kidney disease but at the same time sodium can be high due to several other reasons too, such as intake of certain kind of medicines.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06584"/>
                  </a:ext>
                </a:extLst>
              </a:tr>
              <a:tr h="777211">
                <a:tc>
                  <a:txBody>
                    <a:bodyPr/>
                    <a:lstStyle/>
                    <a:p>
                      <a:pPr algn="l" fontAlgn="b"/>
                      <a:r>
                        <a:rPr lang="en-US" sz="1100" b="0" i="0" u="none" strike="noStrike">
                          <a:solidFill>
                            <a:srgbClr val="000000"/>
                          </a:solidFill>
                          <a:effectLst/>
                          <a:latin typeface="Calibri" panose="020F0502020204030204" pitchFamily="34" charset="0"/>
                        </a:rPr>
                        <a:t>pot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potassium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If there is too much of pot, healthy kidneys will filter out the extra potassium, and remove it from your body through urine. However, when kidneys do not work well, they may not be able to remove enough potassium.Thus the value will be 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810641"/>
                  </a:ext>
                </a:extLst>
              </a:tr>
              <a:tr h="777211">
                <a:tc>
                  <a:txBody>
                    <a:bodyPr/>
                    <a:lstStyle/>
                    <a:p>
                      <a:pPr algn="l" fontAlgn="b"/>
                      <a:r>
                        <a:rPr lang="en-US" sz="1100" b="0" i="0" u="none" strike="noStrike">
                          <a:solidFill>
                            <a:srgbClr val="000000"/>
                          </a:solidFill>
                          <a:effectLst/>
                          <a:latin typeface="Calibri" panose="020F0502020204030204" pitchFamily="34" charset="0"/>
                        </a:rPr>
                        <a:t>hemo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haemoglobin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Hemoglobin levels in individuals with chronic kidney disease fluctuate frequently above or below the recommended target levels within short periods of time even though the calculated mean hemoglobin remains within the target range of 11 to 12 g/dl.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576827"/>
                  </a:ext>
                </a:extLst>
              </a:tr>
              <a:tr h="582908">
                <a:tc>
                  <a:txBody>
                    <a:bodyPr/>
                    <a:lstStyle/>
                    <a:p>
                      <a:pPr algn="l" fontAlgn="b"/>
                      <a:r>
                        <a:rPr lang="en-US" sz="1100" b="0" i="0" u="none" strike="noStrike">
                          <a:solidFill>
                            <a:srgbClr val="000000"/>
                          </a:solidFill>
                          <a:effectLst/>
                          <a:latin typeface="Calibri" panose="020F0502020204030204" pitchFamily="34" charset="0"/>
                        </a:rPr>
                        <a:t>pcv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packed_cell_volume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Also known as the haematocrit test, the PCV or Packed Cell Volume Test is a test done to diagnose polycythaemia, dehydration or anaemia in certain patients. It is generally a part of the full blood count test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770711"/>
                  </a:ext>
                </a:extLst>
              </a:tr>
              <a:tr h="777211">
                <a:tc>
                  <a:txBody>
                    <a:bodyPr/>
                    <a:lstStyle/>
                    <a:p>
                      <a:pPr algn="l" fontAlgn="b"/>
                      <a:r>
                        <a:rPr lang="en-US" sz="1100" b="0" i="0" u="none" strike="noStrike">
                          <a:solidFill>
                            <a:srgbClr val="000000"/>
                          </a:solidFill>
                          <a:effectLst/>
                          <a:latin typeface="Calibri" panose="020F0502020204030204" pitchFamily="34" charset="0"/>
                        </a:rPr>
                        <a:t>wbcc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white_blood_cell_count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Elevated white blood cell (WBC) count is a well-known predictor of chronic kidney disease (CKD) progression. However, elderly patients commonly fail to develop a high WBC count in response to several diseased states and may instead present a low WBC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116059"/>
                  </a:ext>
                </a:extLst>
              </a:tr>
            </a:tbl>
          </a:graphicData>
        </a:graphic>
      </p:graphicFrame>
    </p:spTree>
    <p:extLst>
      <p:ext uri="{BB962C8B-B14F-4D97-AF65-F5344CB8AC3E}">
        <p14:creationId xmlns:p14="http://schemas.microsoft.com/office/powerpoint/2010/main" val="66289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1A7BA-61AA-4156-84F7-973E5FDFE674}"/>
              </a:ext>
            </a:extLst>
          </p:cNvPr>
          <p:cNvSpPr>
            <a:spLocks noGrp="1"/>
          </p:cNvSpPr>
          <p:nvPr>
            <p:ph idx="1"/>
          </p:nvPr>
        </p:nvSpPr>
        <p:spPr>
          <a:xfrm>
            <a:off x="0" y="1295400"/>
            <a:ext cx="9144000" cy="5257799"/>
          </a:xfrm>
        </p:spPr>
        <p:txBody>
          <a:bodyPr/>
          <a:lstStyle/>
          <a:p>
            <a:r>
              <a:rPr lang="en-US" dirty="0"/>
              <a:t> </a:t>
            </a:r>
          </a:p>
          <a:p>
            <a:endParaRPr lang="en-US" dirty="0"/>
          </a:p>
        </p:txBody>
      </p:sp>
      <p:sp>
        <p:nvSpPr>
          <p:cNvPr id="3" name="Content Placeholder 2">
            <a:extLst>
              <a:ext uri="{FF2B5EF4-FFF2-40B4-BE49-F238E27FC236}">
                <a16:creationId xmlns:a16="http://schemas.microsoft.com/office/drawing/2014/main" id="{0A6EE029-B2D6-4B2D-AA4D-DB6856C38411}"/>
              </a:ext>
            </a:extLst>
          </p:cNvPr>
          <p:cNvSpPr>
            <a:spLocks noGrp="1"/>
          </p:cNvSpPr>
          <p:nvPr>
            <p:ph sz="quarter" idx="10"/>
          </p:nvPr>
        </p:nvSpPr>
        <p:spPr>
          <a:xfrm>
            <a:off x="0" y="0"/>
            <a:ext cx="6629400" cy="1295400"/>
          </a:xfrm>
        </p:spPr>
        <p:txBody>
          <a:bodyPr>
            <a:normAutofit/>
          </a:bodyPr>
          <a:lstStyle/>
          <a:p>
            <a:r>
              <a:rPr lang="en-US" sz="3200" dirty="0"/>
              <a:t>Class Words and Descriptions</a:t>
            </a:r>
          </a:p>
        </p:txBody>
      </p:sp>
      <p:graphicFrame>
        <p:nvGraphicFramePr>
          <p:cNvPr id="5" name="Table 4">
            <a:extLst>
              <a:ext uri="{FF2B5EF4-FFF2-40B4-BE49-F238E27FC236}">
                <a16:creationId xmlns:a16="http://schemas.microsoft.com/office/drawing/2014/main" id="{5A5F1311-6744-4B24-9C61-0904D8D784A8}"/>
              </a:ext>
            </a:extLst>
          </p:cNvPr>
          <p:cNvGraphicFramePr>
            <a:graphicFrameLocks noGrp="1"/>
          </p:cNvGraphicFramePr>
          <p:nvPr>
            <p:extLst>
              <p:ext uri="{D42A27DB-BD31-4B8C-83A1-F6EECF244321}">
                <p14:modId xmlns:p14="http://schemas.microsoft.com/office/powerpoint/2010/main" val="4293451965"/>
              </p:ext>
            </p:extLst>
          </p:nvPr>
        </p:nvGraphicFramePr>
        <p:xfrm>
          <a:off x="228600" y="1447801"/>
          <a:ext cx="8534400" cy="4876798"/>
        </p:xfrm>
        <a:graphic>
          <a:graphicData uri="http://schemas.openxmlformats.org/drawingml/2006/table">
            <a:tbl>
              <a:tblPr/>
              <a:tblGrid>
                <a:gridCol w="1013281">
                  <a:extLst>
                    <a:ext uri="{9D8B030D-6E8A-4147-A177-3AD203B41FA5}">
                      <a16:colId xmlns:a16="http://schemas.microsoft.com/office/drawing/2014/main" val="2365301752"/>
                    </a:ext>
                  </a:extLst>
                </a:gridCol>
                <a:gridCol w="1655502">
                  <a:extLst>
                    <a:ext uri="{9D8B030D-6E8A-4147-A177-3AD203B41FA5}">
                      <a16:colId xmlns:a16="http://schemas.microsoft.com/office/drawing/2014/main" val="1505400815"/>
                    </a:ext>
                  </a:extLst>
                </a:gridCol>
                <a:gridCol w="685036">
                  <a:extLst>
                    <a:ext uri="{9D8B030D-6E8A-4147-A177-3AD203B41FA5}">
                      <a16:colId xmlns:a16="http://schemas.microsoft.com/office/drawing/2014/main" val="1301027833"/>
                    </a:ext>
                  </a:extLst>
                </a:gridCol>
                <a:gridCol w="5180581">
                  <a:extLst>
                    <a:ext uri="{9D8B030D-6E8A-4147-A177-3AD203B41FA5}">
                      <a16:colId xmlns:a16="http://schemas.microsoft.com/office/drawing/2014/main" val="3946719865"/>
                    </a:ext>
                  </a:extLst>
                </a:gridCol>
              </a:tblGrid>
              <a:tr h="195072">
                <a:tc>
                  <a:txBody>
                    <a:bodyPr/>
                    <a:lstStyle/>
                    <a:p>
                      <a:pPr algn="ctr" fontAlgn="b"/>
                      <a:r>
                        <a:rPr lang="en-US" sz="1100" b="1" i="0" u="none" strike="noStrike">
                          <a:solidFill>
                            <a:srgbClr val="000000"/>
                          </a:solidFill>
                          <a:effectLst/>
                          <a:latin typeface="Calibri" panose="020F0502020204030204" pitchFamily="34" charset="0"/>
                        </a:rPr>
                        <a:t>Attribute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Class Word</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Descriptions</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673727709"/>
                  </a:ext>
                </a:extLst>
              </a:tr>
              <a:tr h="780287">
                <a:tc>
                  <a:txBody>
                    <a:bodyPr/>
                    <a:lstStyle/>
                    <a:p>
                      <a:pPr algn="l" fontAlgn="b"/>
                      <a:r>
                        <a:rPr lang="en-US" sz="1100" b="0" i="0" u="none" strike="noStrike">
                          <a:solidFill>
                            <a:srgbClr val="000000"/>
                          </a:solidFill>
                          <a:effectLst/>
                          <a:latin typeface="Calibri" panose="020F0502020204030204" pitchFamily="34" charset="0"/>
                        </a:rPr>
                        <a:t>rbcc</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red_blood_cell_count</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numerical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When your kidneys are damaged, they produce less erythropoietin (EPO), a hormone that signals your bone marrow—the spongy tissue inside most of your bones—to make red blood cells. With less EPO, your body makes fewer red blood cells, and less oxygen is delivered to your organs and tissues.</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85979"/>
                  </a:ext>
                </a:extLst>
              </a:tr>
              <a:tr h="390144">
                <a:tc>
                  <a:txBody>
                    <a:bodyPr/>
                    <a:lstStyle/>
                    <a:p>
                      <a:pPr algn="l" fontAlgn="b"/>
                      <a:r>
                        <a:rPr lang="en-US" sz="1100" b="0" i="0" u="none" strike="noStrike">
                          <a:solidFill>
                            <a:srgbClr val="000000"/>
                          </a:solidFill>
                          <a:effectLst/>
                          <a:latin typeface="Calibri" panose="020F0502020204030204" pitchFamily="34" charset="0"/>
                        </a:rPr>
                        <a:t>htn</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hypertension</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Hypertension can cause damage to the blood vessels and filters in the kidney, making removal of waste from the body difficult</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101004"/>
                  </a:ext>
                </a:extLst>
              </a:tr>
              <a:tr h="585216">
                <a:tc>
                  <a:txBody>
                    <a:bodyPr/>
                    <a:lstStyle/>
                    <a:p>
                      <a:pPr algn="l" fontAlgn="b"/>
                      <a:r>
                        <a:rPr lang="en-US" sz="1100" b="0" i="0" u="none" strike="noStrike">
                          <a:solidFill>
                            <a:srgbClr val="000000"/>
                          </a:solidFill>
                          <a:effectLst/>
                          <a:latin typeface="Calibri" panose="020F0502020204030204" pitchFamily="34" charset="0"/>
                        </a:rPr>
                        <a:t>dm</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diabetes_mellitus</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One cause of kidney failure is diabetes mellitus, a condition characterised by high blood glucose (sugar) levels. Over time, the high levels of sugar in the blood damage the millions of tiny filtering units within each kidney.</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728755"/>
                  </a:ext>
                </a:extLst>
              </a:tr>
              <a:tr h="975360">
                <a:tc>
                  <a:txBody>
                    <a:bodyPr/>
                    <a:lstStyle/>
                    <a:p>
                      <a:pPr algn="l" fontAlgn="b"/>
                      <a:r>
                        <a:rPr lang="en-US" sz="1100" b="0" i="0" u="none" strike="noStrike">
                          <a:solidFill>
                            <a:srgbClr val="000000"/>
                          </a:solidFill>
                          <a:effectLst/>
                          <a:latin typeface="Calibri" panose="020F0502020204030204" pitchFamily="34" charset="0"/>
                        </a:rPr>
                        <a:t>cad</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coronary_artery_disease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When you have heart disease, your heart may not pump blood in the right way. Your heart may become too full of blood. This causes pressure to build in the main vein connected to your kidneys, which may lead to a blockage and a reduced supply of oxygen rich blood to the kidneys. This can lead to kidney disease.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938873"/>
                  </a:ext>
                </a:extLst>
              </a:tr>
              <a:tr h="390144">
                <a:tc>
                  <a:txBody>
                    <a:bodyPr/>
                    <a:lstStyle/>
                    <a:p>
                      <a:pPr algn="l" fontAlgn="b"/>
                      <a:r>
                        <a:rPr lang="en-US" sz="1100" b="0" i="0" u="none" strike="noStrike">
                          <a:solidFill>
                            <a:srgbClr val="000000"/>
                          </a:solidFill>
                          <a:effectLst/>
                          <a:latin typeface="Calibri" panose="020F0502020204030204" pitchFamily="34" charset="0"/>
                        </a:rPr>
                        <a:t>appet</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appetite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As chronic kidney disease progresses to end-stage renal disease, signs and symptoms might include: Nausea. Vomiting. Loss of appetite.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160562"/>
                  </a:ext>
                </a:extLst>
              </a:tr>
              <a:tr h="780287">
                <a:tc>
                  <a:txBody>
                    <a:bodyPr/>
                    <a:lstStyle/>
                    <a:p>
                      <a:pPr algn="l" fontAlgn="b"/>
                      <a:r>
                        <a:rPr lang="en-US" sz="1100" b="0" i="0" u="none" strike="noStrike">
                          <a:solidFill>
                            <a:srgbClr val="000000"/>
                          </a:solidFill>
                          <a:effectLst/>
                          <a:latin typeface="Calibri" panose="020F0502020204030204" pitchFamily="34" charset="0"/>
                        </a:rPr>
                        <a:t>pe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pedal_edema</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Pedal edema (foot and ankle swelling) is one of the cardinal signs of congestive heart failure (HF) but can also be due to other systemic or local conditions, including chronic kidney disease, liver disease, thyroid disorders, venous insufficiency, and venous thrombosis</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412547"/>
                  </a:ext>
                </a:extLst>
              </a:tr>
              <a:tr h="585216">
                <a:tc>
                  <a:txBody>
                    <a:bodyPr/>
                    <a:lstStyle/>
                    <a:p>
                      <a:pPr algn="l" fontAlgn="b"/>
                      <a:r>
                        <a:rPr lang="en-US" sz="1100" b="0" i="0" u="none" strike="noStrike">
                          <a:solidFill>
                            <a:srgbClr val="000000"/>
                          </a:solidFill>
                          <a:effectLst/>
                          <a:latin typeface="Calibri" panose="020F0502020204030204" pitchFamily="34" charset="0"/>
                        </a:rPr>
                        <a:t>ane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anemia</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When you have kidney disease, your kidneys cannot make enough EPO. Low EPO levels cause your red blood cell count to drop and anemia to develop. Most people with kidney disease will develop anemia.</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814452"/>
                  </a:ext>
                </a:extLst>
              </a:tr>
              <a:tr h="195072">
                <a:tc>
                  <a:txBody>
                    <a:bodyPr/>
                    <a:lstStyle/>
                    <a:p>
                      <a:pPr algn="l" fontAlgn="b"/>
                      <a:r>
                        <a:rPr lang="en-US" sz="1100" b="0" i="0" u="none" strike="noStrike">
                          <a:solidFill>
                            <a:srgbClr val="000000"/>
                          </a:solidFill>
                          <a:effectLst/>
                          <a:latin typeface="Calibri" panose="020F0502020204030204" pitchFamily="34" charset="0"/>
                        </a:rPr>
                        <a:t>class</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classification</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nominal</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Confirmed / Not confirmed Kidney Disease. Derived value</a:t>
                      </a:r>
                    </a:p>
                  </a:txBody>
                  <a:tcPr marL="7543" marR="7543" marT="75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369309"/>
                  </a:ext>
                </a:extLst>
              </a:tr>
            </a:tbl>
          </a:graphicData>
        </a:graphic>
      </p:graphicFrame>
    </p:spTree>
    <p:extLst>
      <p:ext uri="{BB962C8B-B14F-4D97-AF65-F5344CB8AC3E}">
        <p14:creationId xmlns:p14="http://schemas.microsoft.com/office/powerpoint/2010/main" val="213391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F655D34D316F41BDDA49FB03D8ABD1" ma:contentTypeVersion="13" ma:contentTypeDescription="Create a new document." ma:contentTypeScope="" ma:versionID="d992837471c4992cec9b4954cf61beaf">
  <xsd:schema xmlns:xsd="http://www.w3.org/2001/XMLSchema" xmlns:xs="http://www.w3.org/2001/XMLSchema" xmlns:p="http://schemas.microsoft.com/office/2006/metadata/properties" xmlns:ns3="b3ac485c-1ff8-44bd-b564-837714c88b16" xmlns:ns4="9dd74e65-c112-4882-8a15-cdbd8243c0ae" targetNamespace="http://schemas.microsoft.com/office/2006/metadata/properties" ma:root="true" ma:fieldsID="b8483191e19af0c1a4a0831c169a759e" ns3:_="" ns4:_="">
    <xsd:import namespace="b3ac485c-1ff8-44bd-b564-837714c88b16"/>
    <xsd:import namespace="9dd74e65-c112-4882-8a15-cdbd8243c0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ac485c-1ff8-44bd-b564-837714c88b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d74e65-c112-4882-8a15-cdbd8243c0a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2A545-479A-4580-B246-458A738D2AFF}">
  <ds:schemaRefs>
    <ds:schemaRef ds:uri="b3ac485c-1ff8-44bd-b564-837714c88b16"/>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9dd74e65-c112-4882-8a15-cdbd8243c0ae"/>
    <ds:schemaRef ds:uri="http://www.w3.org/XML/1998/namespace"/>
    <ds:schemaRef ds:uri="http://purl.org/dc/dcmitype/"/>
  </ds:schemaRefs>
</ds:datastoreItem>
</file>

<file path=customXml/itemProps2.xml><?xml version="1.0" encoding="utf-8"?>
<ds:datastoreItem xmlns:ds="http://schemas.openxmlformats.org/officeDocument/2006/customXml" ds:itemID="{941DD064-8A44-4824-B279-9496CD34C035}">
  <ds:schemaRefs>
    <ds:schemaRef ds:uri="http://schemas.microsoft.com/sharepoint/v3/contenttype/forms"/>
  </ds:schemaRefs>
</ds:datastoreItem>
</file>

<file path=customXml/itemProps3.xml><?xml version="1.0" encoding="utf-8"?>
<ds:datastoreItem xmlns:ds="http://schemas.openxmlformats.org/officeDocument/2006/customXml" ds:itemID="{8DE223E2-463A-4F2C-A17C-3DBDC8FB09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ac485c-1ff8-44bd-b564-837714c88b16"/>
    <ds:schemaRef ds:uri="9dd74e65-c112-4882-8a15-cdbd8243c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3132</Words>
  <Application>Microsoft Office PowerPoint</Application>
  <PresentationFormat>On-screen Show (4:3)</PresentationFormat>
  <Paragraphs>302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Comic Sans MS</vt:lpstr>
      <vt:lpstr>Wingdings</vt:lpstr>
      <vt:lpstr>Office Theme</vt:lpstr>
      <vt:lpstr>Work-Integrated Learning Program Division First Semester 2020-2021  M.Tech (Data Science and Engineering) Data Mining Assignment - Chronic Kidney Disease </vt:lpstr>
      <vt:lpstr>PowerPoint Presentation</vt:lpstr>
      <vt:lpstr>Problem Statement</vt:lpstr>
      <vt:lpstr>PowerPoint Presentation</vt:lpstr>
      <vt:lpstr>Data Understanding</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Model Enhancements</vt:lpstr>
      <vt:lpstr>PowerPoint Presentation</vt:lpstr>
      <vt:lpstr>Evaluation and Outcomes</vt:lpstr>
      <vt:lpstr>PowerPoint Presentation</vt:lpstr>
      <vt:lpstr>Conclusion</vt:lpstr>
      <vt:lpstr>PowerPoint Presentation</vt:lpstr>
      <vt:lpstr> UMANG MISHRA - 2020FC04103 AMAL SHAJI - 2020FC04101 GNANESWAR S V V - 2020FC04102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Vijjapu, Gnaneswar</cp:lastModifiedBy>
  <cp:revision>673</cp:revision>
  <dcterms:created xsi:type="dcterms:W3CDTF">2011-09-14T09:42:05Z</dcterms:created>
  <dcterms:modified xsi:type="dcterms:W3CDTF">2021-03-13T15:52:11Z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0x0101007EF655D34D316F41BDDA49FB03D8ABD1</vt:lpwstr>
  </property>
</Properties>
</file>