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3" y="4909502"/>
            <a:ext cx="3170557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Yarram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Gnaneswar</a:t>
            </a:r>
            <a:r>
              <a:rPr lang="en-US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Reddy</a:t>
            </a:r>
            <a:endParaRPr lang="en-US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mtClean="0">
                <a:solidFill>
                  <a:srgbClr val="E7E6E6"/>
                </a:solidFill>
                <a:latin typeface="Microsoft Sans Serif"/>
                <a:cs typeface="Microsoft Sans Serif"/>
              </a:rPr>
              <a:t>21471A05P6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1669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12</cp:revision>
  <dcterms:created xsi:type="dcterms:W3CDTF">2024-03-20T08:56:52Z</dcterms:created>
  <dcterms:modified xsi:type="dcterms:W3CDTF">2024-03-22T07:20:35Z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