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3170557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Yarram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Gnaneswar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Reddy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21471A05P6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1669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9</cp:revision>
  <dcterms:created xsi:type="dcterms:W3CDTF">2024-03-20T08:56:52Z</dcterms:created>
  <dcterms:modified xsi:type="dcterms:W3CDTF">2024-03-22T06:23:16Z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