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8" r:id="rId3"/>
    <p:sldId id="276" r:id="rId4"/>
    <p:sldId id="278" r:id="rId5"/>
    <p:sldId id="277" r:id="rId6"/>
    <p:sldId id="275" r:id="rId7"/>
    <p:sldId id="270" r:id="rId8"/>
    <p:sldId id="271" r:id="rId9"/>
    <p:sldId id="272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in Computer Screen Saver" id="{CF4C1944-FADC-4EA7-80C6-DE25E135C33A}">
          <p14:sldIdLst>
            <p14:sldId id="260"/>
          </p14:sldIdLst>
        </p14:section>
        <p14:section name="Login Mockups" id="{42D2F7E9-313A-427C-B3AA-70716E927607}">
          <p14:sldIdLst>
            <p14:sldId id="268"/>
            <p14:sldId id="276"/>
            <p14:sldId id="278"/>
            <p14:sldId id="277"/>
            <p14:sldId id="275"/>
            <p14:sldId id="270"/>
            <p14:sldId id="271"/>
            <p14:sldId id="272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9466"/>
    <a:srgbClr val="163B64"/>
    <a:srgbClr val="C42028"/>
    <a:srgbClr val="2576C7"/>
    <a:srgbClr val="2474C6"/>
    <a:srgbClr val="54B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26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530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EA3F-90D6-4FAD-8D72-B67D1134E22E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1B0E-903C-42EE-96EC-9C784078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0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1828802"/>
            <a:ext cx="7772401" cy="43513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EA3F-90D6-4FAD-8D72-B67D1134E22E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1B0E-903C-42EE-96EC-9C784078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1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1452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360364"/>
            <a:ext cx="5743576" cy="58118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EA3F-90D6-4FAD-8D72-B67D1134E22E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1B0E-903C-42EE-96EC-9C784078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0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EA3F-90D6-4FAD-8D72-B67D1134E22E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1B0E-903C-42EE-96EC-9C784078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0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2423"/>
            <a:ext cx="77724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263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EA3F-90D6-4FAD-8D72-B67D1134E22E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1B0E-903C-42EE-96EC-9C784078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828801"/>
            <a:ext cx="3834246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2905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EA3F-90D6-4FAD-8D72-B67D1134E22E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1B0E-903C-42EE-96EC-9C784078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681851"/>
            <a:ext cx="3815196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99" y="2507551"/>
            <a:ext cx="3815196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1"/>
            <a:ext cx="38290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EA3F-90D6-4FAD-8D72-B67D1134E22E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1B0E-903C-42EE-96EC-9C78407876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4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EA3F-90D6-4FAD-8D72-B67D1134E22E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1B0E-903C-42EE-96EC-9C78407876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6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EA3F-90D6-4FAD-8D72-B67D1134E22E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1B0E-903C-42EE-96EC-9C784078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7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EA3F-90D6-4FAD-8D72-B67D1134E22E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1B0E-903C-42EE-96EC-9C784078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8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EA3F-90D6-4FAD-8D72-B67D1134E22E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1B0E-903C-42EE-96EC-9C784078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5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799" y="36576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28801"/>
            <a:ext cx="77724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79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4F2EA3F-90D6-4FAD-8D72-B67D1134E22E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41B0E-903C-42EE-96EC-9C784078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5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22182">
            <a:off x="-3681730" y="-355600"/>
            <a:ext cx="7566660" cy="7566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15410" y="1970465"/>
            <a:ext cx="49136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PLEASE SIGN 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21200" y="4606290"/>
            <a:ext cx="3738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or sign up if you are new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7800" y="608086"/>
            <a:ext cx="48056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Champaign-Urbana</a:t>
            </a:r>
          </a:p>
          <a:p>
            <a:pPr algn="ctr"/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Community Fab Lab</a:t>
            </a:r>
            <a:endParaRPr lang="en-US" sz="40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46880" y="4555490"/>
            <a:ext cx="429768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46880" y="2015490"/>
            <a:ext cx="429768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8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" r="8228"/>
          <a:stretch/>
        </p:blipFill>
        <p:spPr>
          <a:xfrm>
            <a:off x="0" y="0"/>
            <a:ext cx="920187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11277" y="869430"/>
            <a:ext cx="4609475" cy="54039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3000" sy="103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11278" y="1633436"/>
            <a:ext cx="2298197" cy="383525"/>
          </a:xfrm>
          <a:prstGeom prst="rect">
            <a:avLst/>
          </a:prstGeom>
          <a:solidFill>
            <a:srgbClr val="C42028"/>
          </a:solidFill>
          <a:ln>
            <a:noFill/>
          </a:ln>
          <a:effectLst>
            <a:innerShdw blurRad="114300">
              <a:prstClr val="black">
                <a:alpha val="6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Whoops, Go Back!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609475" y="1633437"/>
            <a:ext cx="2311277" cy="383525"/>
          </a:xfrm>
          <a:prstGeom prst="rect">
            <a:avLst/>
          </a:prstGeom>
          <a:solidFill>
            <a:srgbClr val="163B64"/>
          </a:solidFill>
          <a:ln>
            <a:noFill/>
          </a:ln>
          <a:effectLst>
            <a:innerShdw blurRad="114300">
              <a:prstClr val="black">
                <a:alpha val="6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See Who’s Already Here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28" y="980781"/>
            <a:ext cx="540025" cy="54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0537" y="966807"/>
            <a:ext cx="3431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Champaign-Urbana</a:t>
            </a:r>
          </a:p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Ubuntu" panose="020B0504030602030204" pitchFamily="34" charset="0"/>
              </a:rPr>
              <a:t>Community Fab Lab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1927" y="2608710"/>
            <a:ext cx="293438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dirty="0" smtClean="0">
                <a:solidFill>
                  <a:srgbClr val="C00000"/>
                </a:solidFill>
                <a:latin typeface="Ubuntu" panose="020B0504030602030204" pitchFamily="34" charset="0"/>
              </a:rPr>
              <a:t>Choose a User Name:</a:t>
            </a:r>
          </a:p>
          <a:p>
            <a:pPr algn="r">
              <a:lnSpc>
                <a:spcPct val="150000"/>
              </a:lnSpc>
            </a:pPr>
            <a:r>
              <a:rPr lang="en-US" sz="1000" dirty="0" smtClean="0">
                <a:latin typeface="Ubuntu" panose="020B0504030602030204" pitchFamily="34" charset="0"/>
              </a:rPr>
              <a:t>First Name:</a:t>
            </a:r>
          </a:p>
          <a:p>
            <a:pPr algn="r">
              <a:lnSpc>
                <a:spcPct val="150000"/>
              </a:lnSpc>
            </a:pPr>
            <a:r>
              <a:rPr lang="en-US" sz="1000" dirty="0" smtClean="0">
                <a:latin typeface="Ubuntu" panose="020B0504030602030204" pitchFamily="34" charset="0"/>
              </a:rPr>
              <a:t>Last Name:</a:t>
            </a:r>
          </a:p>
          <a:p>
            <a:pPr algn="r">
              <a:lnSpc>
                <a:spcPct val="150000"/>
              </a:lnSpc>
            </a:pPr>
            <a:r>
              <a:rPr lang="en-US" sz="1000" dirty="0" smtClean="0">
                <a:latin typeface="Ubuntu" panose="020B0504030602030204" pitchFamily="34" charset="0"/>
              </a:rPr>
              <a:t>Email:</a:t>
            </a:r>
          </a:p>
          <a:p>
            <a:pPr algn="r">
              <a:lnSpc>
                <a:spcPct val="150000"/>
              </a:lnSpc>
            </a:pPr>
            <a:r>
              <a:rPr lang="en-US" sz="1000" dirty="0" smtClean="0">
                <a:latin typeface="Ubuntu" panose="020B0504030602030204" pitchFamily="34" charset="0"/>
              </a:rPr>
              <a:t>Can we add you to the </a:t>
            </a:r>
            <a:r>
              <a:rPr lang="en-US" sz="1000" b="1" dirty="0" smtClean="0">
                <a:latin typeface="Ubuntu" panose="020B0504030602030204" pitchFamily="34" charset="0"/>
              </a:rPr>
              <a:t>announcement </a:t>
            </a:r>
            <a:r>
              <a:rPr lang="en-US" sz="1000" dirty="0" smtClean="0">
                <a:latin typeface="Ubuntu" panose="020B0504030602030204" pitchFamily="34" charset="0"/>
              </a:rPr>
              <a:t>listserv?</a:t>
            </a:r>
          </a:p>
          <a:p>
            <a:pPr algn="r">
              <a:lnSpc>
                <a:spcPct val="150000"/>
              </a:lnSpc>
            </a:pPr>
            <a:r>
              <a:rPr lang="en-US" sz="1000" dirty="0" smtClean="0">
                <a:latin typeface="Ubuntu" panose="020B0504030602030204" pitchFamily="34" charset="0"/>
              </a:rPr>
              <a:t>Can we add you to the </a:t>
            </a:r>
            <a:r>
              <a:rPr lang="en-US" sz="1000" b="1" dirty="0" smtClean="0">
                <a:latin typeface="Ubuntu" panose="020B0504030602030204" pitchFamily="34" charset="0"/>
              </a:rPr>
              <a:t>volunteer </a:t>
            </a:r>
            <a:r>
              <a:rPr lang="en-US" sz="1000" dirty="0" smtClean="0">
                <a:latin typeface="Ubuntu" panose="020B0504030602030204" pitchFamily="34" charset="0"/>
              </a:rPr>
              <a:t>listserv?</a:t>
            </a:r>
          </a:p>
          <a:p>
            <a:pPr algn="r">
              <a:lnSpc>
                <a:spcPct val="150000"/>
              </a:lnSpc>
            </a:pPr>
            <a:r>
              <a:rPr lang="en-US" sz="1000" dirty="0" smtClean="0">
                <a:latin typeface="Ubuntu" panose="020B0504030602030204" pitchFamily="34" charset="0"/>
              </a:rPr>
              <a:t>Are you a student at UIUC?</a:t>
            </a:r>
          </a:p>
          <a:p>
            <a:pPr algn="r">
              <a:lnSpc>
                <a:spcPct val="150000"/>
              </a:lnSpc>
            </a:pPr>
            <a:endParaRPr lang="en-US" sz="1000" dirty="0" smtClean="0">
              <a:latin typeface="Ubuntu" panose="020B0504030602030204" pitchFamily="34" charset="0"/>
            </a:endParaRPr>
          </a:p>
          <a:p>
            <a:pPr algn="r">
              <a:lnSpc>
                <a:spcPct val="150000"/>
              </a:lnSpc>
            </a:pPr>
            <a:endParaRPr lang="en-US" sz="1000" dirty="0" smtClean="0">
              <a:latin typeface="Ubuntu" panose="020B0504030602030204" pitchFamily="34" charset="0"/>
            </a:endParaRPr>
          </a:p>
          <a:p>
            <a:pPr algn="r">
              <a:lnSpc>
                <a:spcPct val="150000"/>
              </a:lnSpc>
            </a:pPr>
            <a:endParaRPr lang="en-US" sz="1000" dirty="0" smtClean="0">
              <a:latin typeface="Ubuntu" panose="020B0504030602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1000" dirty="0" smtClean="0">
                <a:latin typeface="Ubuntu" panose="020B0504030602030204" pitchFamily="34" charset="0"/>
              </a:rPr>
              <a:t>How did you hear about us?</a:t>
            </a:r>
            <a:endParaRPr lang="en-US" sz="1000" dirty="0">
              <a:latin typeface="Ubuntu" panose="020B05040306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8026" y="2075761"/>
            <a:ext cx="40552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Ubuntu" panose="020B0504030602030204" pitchFamily="34" charset="0"/>
              </a:rPr>
              <a:t>Please sign up for an account. Don’t worry we won’t give out your personal information to anyone. Items in </a:t>
            </a:r>
            <a:r>
              <a:rPr lang="en-US" sz="1000" b="1" dirty="0" smtClean="0">
                <a:solidFill>
                  <a:srgbClr val="C42028"/>
                </a:solidFill>
                <a:latin typeface="Ubuntu" panose="020B0504030602030204" pitchFamily="34" charset="0"/>
              </a:rPr>
              <a:t>red</a:t>
            </a:r>
            <a:r>
              <a:rPr lang="en-US" sz="1000" dirty="0" smtClean="0">
                <a:latin typeface="Ubuntu" panose="020B0504030602030204" pitchFamily="34" charset="0"/>
              </a:rPr>
              <a:t> are required, everything else is optional.</a:t>
            </a:r>
            <a:endParaRPr lang="en-US" sz="1000" dirty="0">
              <a:latin typeface="Ubuntu" panose="020B05040306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11276" y="6018486"/>
            <a:ext cx="4610431" cy="383525"/>
          </a:xfrm>
          <a:prstGeom prst="rect">
            <a:avLst/>
          </a:prstGeom>
          <a:solidFill>
            <a:srgbClr val="209466"/>
          </a:solidFill>
          <a:ln>
            <a:noFill/>
          </a:ln>
          <a:effectLst>
            <a:innerShdw blurRad="114300">
              <a:prstClr val="black">
                <a:alpha val="6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Want to tell us even more about yourself?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11341" y="3503951"/>
            <a:ext cx="146154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>
                <a:latin typeface="Ubuntu" panose="020B0504030602030204" pitchFamily="34" charset="0"/>
              </a:rPr>
              <a:t>( ) Yes  ( ) No</a:t>
            </a:r>
          </a:p>
          <a:p>
            <a:pPr>
              <a:lnSpc>
                <a:spcPct val="150000"/>
              </a:lnSpc>
            </a:pPr>
            <a:r>
              <a:rPr lang="en-US" sz="1000" dirty="0" smtClean="0">
                <a:latin typeface="Ubuntu" panose="020B0504030602030204" pitchFamily="34" charset="0"/>
              </a:rPr>
              <a:t>( ) Yes  ( ) No</a:t>
            </a:r>
          </a:p>
          <a:p>
            <a:pPr>
              <a:lnSpc>
                <a:spcPct val="150000"/>
              </a:lnSpc>
            </a:pPr>
            <a:r>
              <a:rPr lang="en-US" sz="1000" dirty="0" smtClean="0">
                <a:latin typeface="Ubuntu" panose="020B0504030602030204" pitchFamily="34" charset="0"/>
              </a:rPr>
              <a:t>( ) Yes</a:t>
            </a:r>
          </a:p>
          <a:p>
            <a:pPr>
              <a:lnSpc>
                <a:spcPct val="150000"/>
              </a:lnSpc>
            </a:pPr>
            <a:r>
              <a:rPr lang="en-US" sz="1000" dirty="0" smtClean="0">
                <a:latin typeface="Ubuntu" panose="020B0504030602030204" pitchFamily="34" charset="0"/>
              </a:rPr>
              <a:t>( ) If not, please tell us what you do:</a:t>
            </a:r>
            <a:endParaRPr lang="en-US" sz="1000" dirty="0">
              <a:latin typeface="Ubuntu" panose="020B05040306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56314" y="2677155"/>
            <a:ext cx="1416570" cy="17173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56314" y="2902345"/>
            <a:ext cx="1416570" cy="1768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56314" y="3150216"/>
            <a:ext cx="1416570" cy="17173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56314" y="3375406"/>
            <a:ext cx="1416570" cy="1768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56313" y="4706577"/>
            <a:ext cx="1416570" cy="1768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56313" y="4957053"/>
            <a:ext cx="1416570" cy="46514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08491" y="5534443"/>
            <a:ext cx="675293" cy="327875"/>
          </a:xfrm>
          <a:prstGeom prst="rect">
            <a:avLst/>
          </a:prstGeom>
          <a:solidFill>
            <a:srgbClr val="C4202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Ubuntu" panose="020B0504030602030204" pitchFamily="34" charset="0"/>
              </a:rPr>
              <a:t>Cancel</a:t>
            </a:r>
            <a:endParaRPr lang="en-US" sz="1200" dirty="0">
              <a:latin typeface="Ubuntu" panose="020B0504030602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56313" y="5534444"/>
            <a:ext cx="692218" cy="327875"/>
          </a:xfrm>
          <a:prstGeom prst="rect">
            <a:avLst/>
          </a:prstGeom>
          <a:solidFill>
            <a:srgbClr val="163B6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Ubuntu" panose="020B0504030602030204" pitchFamily="34" charset="0"/>
              </a:rPr>
              <a:t>Submit</a:t>
            </a:r>
            <a:endParaRPr lang="en-US" sz="12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5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" r="8228"/>
          <a:stretch/>
        </p:blipFill>
        <p:spPr>
          <a:xfrm>
            <a:off x="0" y="0"/>
            <a:ext cx="920187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3743" y="1798320"/>
            <a:ext cx="4293052" cy="3276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3000" sy="103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4" b="19920"/>
          <a:stretch/>
        </p:blipFill>
        <p:spPr>
          <a:xfrm>
            <a:off x="2363743" y="2080259"/>
            <a:ext cx="4293051" cy="194817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363742" y="4450080"/>
            <a:ext cx="1431018" cy="624840"/>
          </a:xfrm>
          <a:prstGeom prst="rect">
            <a:avLst/>
          </a:prstGeom>
          <a:solidFill>
            <a:srgbClr val="C4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Account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794760" y="4450080"/>
            <a:ext cx="1431018" cy="624840"/>
          </a:xfrm>
          <a:prstGeom prst="rect">
            <a:avLst/>
          </a:prstGeom>
          <a:solidFill>
            <a:srgbClr val="163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225777" y="4450080"/>
            <a:ext cx="1431018" cy="624840"/>
          </a:xfrm>
          <a:prstGeom prst="rect">
            <a:avLst/>
          </a:prstGeom>
          <a:solidFill>
            <a:srgbClr val="209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Out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765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" r="8228"/>
          <a:stretch/>
        </p:blipFill>
        <p:spPr>
          <a:xfrm>
            <a:off x="0" y="0"/>
            <a:ext cx="920187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01843" y="845820"/>
            <a:ext cx="4293052" cy="3276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3000" sy="103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4" b="19920"/>
          <a:stretch/>
        </p:blipFill>
        <p:spPr>
          <a:xfrm>
            <a:off x="2401843" y="1127759"/>
            <a:ext cx="4293051" cy="194817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401842" y="3497580"/>
            <a:ext cx="1431018" cy="624840"/>
          </a:xfrm>
          <a:prstGeom prst="rect">
            <a:avLst/>
          </a:prstGeom>
          <a:solidFill>
            <a:srgbClr val="C4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Account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832860" y="3497580"/>
            <a:ext cx="1431018" cy="624840"/>
          </a:xfrm>
          <a:prstGeom prst="rect">
            <a:avLst/>
          </a:prstGeom>
          <a:solidFill>
            <a:srgbClr val="163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263877" y="3497580"/>
            <a:ext cx="1431018" cy="624840"/>
          </a:xfrm>
          <a:prstGeom prst="rect">
            <a:avLst/>
          </a:prstGeom>
          <a:solidFill>
            <a:srgbClr val="209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Out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401842" y="4122420"/>
            <a:ext cx="4293052" cy="1988820"/>
          </a:xfrm>
          <a:prstGeom prst="rect">
            <a:avLst/>
          </a:prstGeom>
          <a:solidFill>
            <a:srgbClr val="163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751885" y="4547892"/>
            <a:ext cx="1632610" cy="22669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3697" y="4209294"/>
            <a:ext cx="144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Ubuntu" panose="020B0504030602030204" pitchFamily="34" charset="0"/>
              </a:rPr>
              <a:t>User Name</a:t>
            </a:r>
            <a:endParaRPr lang="en-US" sz="1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64349" y="4985664"/>
            <a:ext cx="3073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Tell us what you’re working on today? (optional)</a:t>
            </a:r>
            <a:endParaRPr lang="en-US" sz="1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51760" y="5288280"/>
            <a:ext cx="3832860" cy="6172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8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" r="8228"/>
          <a:stretch/>
        </p:blipFill>
        <p:spPr>
          <a:xfrm>
            <a:off x="0" y="0"/>
            <a:ext cx="920187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01843" y="845820"/>
            <a:ext cx="4293052" cy="3276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3000" sy="103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4" b="19920"/>
          <a:stretch/>
        </p:blipFill>
        <p:spPr>
          <a:xfrm>
            <a:off x="2401843" y="1127759"/>
            <a:ext cx="4293051" cy="194817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401842" y="3497580"/>
            <a:ext cx="1431018" cy="624840"/>
          </a:xfrm>
          <a:prstGeom prst="rect">
            <a:avLst/>
          </a:prstGeom>
          <a:solidFill>
            <a:srgbClr val="C4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Account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832860" y="3497580"/>
            <a:ext cx="1431018" cy="624840"/>
          </a:xfrm>
          <a:prstGeom prst="rect">
            <a:avLst/>
          </a:prstGeom>
          <a:solidFill>
            <a:srgbClr val="163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263877" y="3497580"/>
            <a:ext cx="1431018" cy="624840"/>
          </a:xfrm>
          <a:prstGeom prst="rect">
            <a:avLst/>
          </a:prstGeom>
          <a:solidFill>
            <a:srgbClr val="209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Out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401842" y="4122420"/>
            <a:ext cx="4293052" cy="1988820"/>
          </a:xfrm>
          <a:prstGeom prst="rect">
            <a:avLst/>
          </a:prstGeom>
          <a:solidFill>
            <a:srgbClr val="163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751885" y="4547892"/>
            <a:ext cx="1632610" cy="22669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3697" y="4209294"/>
            <a:ext cx="144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User Name</a:t>
            </a:r>
            <a:endParaRPr lang="en-US" sz="14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9860" y="5075952"/>
            <a:ext cx="3680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What resources are you using today? (optional)</a:t>
            </a:r>
            <a:endParaRPr lang="en-US" sz="1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36620" y="4813503"/>
            <a:ext cx="144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Lab Use</a:t>
            </a:r>
            <a:endParaRPr lang="en-US" sz="14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83180" y="5312365"/>
            <a:ext cx="3886200" cy="1631216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Computer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Laser Engraver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3D Printer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Vinyl Cutter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Milling Machine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Lightbox</a:t>
            </a:r>
            <a:endParaRPr lang="en-US" sz="1000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Electronics Room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Other Tools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Tour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Workshop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Advice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Don’t Know</a:t>
            </a:r>
          </a:p>
        </p:txBody>
      </p:sp>
    </p:spTree>
    <p:extLst>
      <p:ext uri="{BB962C8B-B14F-4D97-AF65-F5344CB8AC3E}">
        <p14:creationId xmlns:p14="http://schemas.microsoft.com/office/powerpoint/2010/main" val="77354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" r="8228"/>
          <a:stretch/>
        </p:blipFill>
        <p:spPr>
          <a:xfrm>
            <a:off x="0" y="0"/>
            <a:ext cx="920187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01843" y="845820"/>
            <a:ext cx="4293052" cy="3276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3000" sy="103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4" b="19920"/>
          <a:stretch/>
        </p:blipFill>
        <p:spPr>
          <a:xfrm>
            <a:off x="2401843" y="1127759"/>
            <a:ext cx="4293051" cy="194817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401842" y="3497580"/>
            <a:ext cx="1431018" cy="624840"/>
          </a:xfrm>
          <a:prstGeom prst="rect">
            <a:avLst/>
          </a:prstGeom>
          <a:solidFill>
            <a:srgbClr val="C4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Account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832860" y="3497580"/>
            <a:ext cx="1431018" cy="624840"/>
          </a:xfrm>
          <a:prstGeom prst="rect">
            <a:avLst/>
          </a:prstGeom>
          <a:solidFill>
            <a:srgbClr val="163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263877" y="3497580"/>
            <a:ext cx="1431018" cy="624840"/>
          </a:xfrm>
          <a:prstGeom prst="rect">
            <a:avLst/>
          </a:prstGeom>
          <a:solidFill>
            <a:srgbClr val="209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Out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401842" y="4122420"/>
            <a:ext cx="4293052" cy="421647"/>
          </a:xfrm>
          <a:prstGeom prst="rect">
            <a:avLst/>
          </a:prstGeom>
          <a:solidFill>
            <a:srgbClr val="209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2401842" y="4544066"/>
            <a:ext cx="4293052" cy="1788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905164"/>
              </p:ext>
            </p:extLst>
          </p:nvPr>
        </p:nvGraphicFramePr>
        <p:xfrm>
          <a:off x="2401841" y="4201688"/>
          <a:ext cx="4293053" cy="20619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12489"/>
                <a:gridCol w="971506"/>
                <a:gridCol w="781761"/>
                <a:gridCol w="827297"/>
              </a:tblGrid>
              <a:tr h="34365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chemeClr val="bg1"/>
                        </a:solidFill>
                        <a:latin typeface="Ubuntu" panose="020B0504030602030204" pitchFamily="34" charset="0"/>
                      </a:endParaRPr>
                    </a:p>
                  </a:txBody>
                  <a:tcPr anchor="ctr">
                    <a:solidFill>
                      <a:srgbClr val="2094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Volunteer?</a:t>
                      </a:r>
                      <a:endParaRPr lang="en-US" sz="1100" dirty="0">
                        <a:solidFill>
                          <a:schemeClr val="bg1"/>
                        </a:solidFill>
                        <a:latin typeface="Ubuntu" panose="020B0504030602030204" pitchFamily="34" charset="0"/>
                      </a:endParaRPr>
                    </a:p>
                  </a:txBody>
                  <a:tcPr anchor="ctr">
                    <a:solidFill>
                      <a:srgbClr val="2094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Time In</a:t>
                      </a:r>
                      <a:endParaRPr lang="en-US" sz="1100" dirty="0">
                        <a:solidFill>
                          <a:schemeClr val="bg1"/>
                        </a:solidFill>
                        <a:latin typeface="Ubuntu" panose="020B0504030602030204" pitchFamily="34" charset="0"/>
                      </a:endParaRPr>
                    </a:p>
                  </a:txBody>
                  <a:tcPr anchor="ctr">
                    <a:solidFill>
                      <a:srgbClr val="2094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Sign Out</a:t>
                      </a:r>
                      <a:endParaRPr lang="en-US" sz="1100" dirty="0" smtClean="0">
                        <a:solidFill>
                          <a:schemeClr val="bg1"/>
                        </a:solidFill>
                        <a:latin typeface="Ubuntu" panose="020B0504030602030204" pitchFamily="34" charset="0"/>
                      </a:endParaRPr>
                    </a:p>
                  </a:txBody>
                  <a:tcPr anchor="ctr">
                    <a:solidFill>
                      <a:srgbClr val="209466"/>
                    </a:solidFill>
                  </a:tcPr>
                </a:tc>
              </a:tr>
              <a:tr h="34365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Ginger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Yes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Ubuntu" panose="020B0504030602030204" pitchFamily="34" charset="0"/>
                        </a:rPr>
                        <a:t>1:00am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Ubuntu" panose="020B0504030602030204" pitchFamily="34" charset="0"/>
                        </a:rPr>
                        <a:t>Sign Out</a:t>
                      </a:r>
                      <a:endParaRPr lang="en-US" sz="1000" u="sn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34365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Andrew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Yes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Ubuntu" panose="020B0504030602030204" pitchFamily="34" charset="0"/>
                        </a:rPr>
                        <a:t>2:00am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Ubuntu" panose="020B0504030602030204" pitchFamily="34" charset="0"/>
                        </a:rPr>
                        <a:t>Never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34365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Definitely NOT bob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Yes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Ubuntu" panose="020B0504030602030204" pitchFamily="34" charset="0"/>
                        </a:rPr>
                        <a:t>7:00pm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Ubuntu" panose="020B0504030602030204" pitchFamily="34" charset="0"/>
                        </a:rPr>
                        <a:t>Sign Out</a:t>
                      </a:r>
                      <a:endParaRPr lang="en-US" sz="1000" u="sn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34365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Steve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Ubuntu" panose="020B0504030602030204" pitchFamily="34" charset="0"/>
                        </a:rPr>
                        <a:t>6:14pm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Ubuntu" panose="020B0504030602030204" pitchFamily="34" charset="0"/>
                        </a:rPr>
                        <a:t>Sign Out</a:t>
                      </a:r>
                      <a:endParaRPr lang="en-US" sz="1000" u="sn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34365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Ethan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Ubuntu" panose="020B0504030602030204" pitchFamily="34" charset="0"/>
                        </a:rPr>
                        <a:t>6:02</a:t>
                      </a:r>
                      <a:r>
                        <a:rPr lang="en-US" sz="1000" baseline="0" dirty="0" smtClean="0">
                          <a:latin typeface="Ubuntu" panose="020B0504030602030204" pitchFamily="34" charset="0"/>
                        </a:rPr>
                        <a:t>pm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Ubuntu" panose="020B0504030602030204" pitchFamily="34" charset="0"/>
                        </a:rPr>
                        <a:t>Sign Out</a:t>
                      </a:r>
                      <a:endParaRPr lang="en-US" sz="1000" u="sn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2401840" y="4122420"/>
            <a:ext cx="4293053" cy="175260"/>
          </a:xfrm>
          <a:prstGeom prst="rect">
            <a:avLst/>
          </a:prstGeom>
          <a:solidFill>
            <a:srgbClr val="209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079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" r="8228"/>
          <a:stretch/>
        </p:blipFill>
        <p:spPr>
          <a:xfrm>
            <a:off x="0" y="0"/>
            <a:ext cx="9201874" cy="68580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2420655" y="4274681"/>
            <a:ext cx="4594742" cy="2583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423705" y="336780"/>
            <a:ext cx="4591692" cy="3276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3000" sy="103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420655" y="3612510"/>
            <a:ext cx="4594742" cy="682445"/>
          </a:xfrm>
          <a:prstGeom prst="rect">
            <a:avLst/>
          </a:prstGeom>
          <a:solidFill>
            <a:srgbClr val="C4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4" b="19920"/>
          <a:stretch/>
        </p:blipFill>
        <p:spPr>
          <a:xfrm>
            <a:off x="2423705" y="483197"/>
            <a:ext cx="4591692" cy="208369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423704" y="2988540"/>
            <a:ext cx="1562522" cy="624840"/>
          </a:xfrm>
          <a:prstGeom prst="rect">
            <a:avLst/>
          </a:prstGeom>
          <a:solidFill>
            <a:srgbClr val="C4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Account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986226" y="2989058"/>
            <a:ext cx="1507667" cy="624840"/>
          </a:xfrm>
          <a:prstGeom prst="rect">
            <a:avLst/>
          </a:prstGeom>
          <a:solidFill>
            <a:srgbClr val="163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493895" y="2988540"/>
            <a:ext cx="1521503" cy="624840"/>
          </a:xfrm>
          <a:prstGeom prst="rect">
            <a:avLst/>
          </a:prstGeom>
          <a:solidFill>
            <a:srgbClr val="209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Out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423704" y="4268492"/>
            <a:ext cx="293438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dirty="0" smtClean="0">
                <a:solidFill>
                  <a:srgbClr val="C00000"/>
                </a:solidFill>
                <a:latin typeface="Ubuntu" panose="020B0504030602030204" pitchFamily="34" charset="0"/>
              </a:rPr>
              <a:t>Choose a User Name:</a:t>
            </a:r>
          </a:p>
          <a:p>
            <a:pPr algn="r">
              <a:lnSpc>
                <a:spcPct val="150000"/>
              </a:lnSpc>
            </a:pPr>
            <a:r>
              <a:rPr lang="en-US" sz="1000" dirty="0" smtClean="0">
                <a:latin typeface="Ubuntu" panose="020B0504030602030204" pitchFamily="34" charset="0"/>
              </a:rPr>
              <a:t>First Name:</a:t>
            </a:r>
          </a:p>
          <a:p>
            <a:pPr algn="r">
              <a:lnSpc>
                <a:spcPct val="150000"/>
              </a:lnSpc>
            </a:pPr>
            <a:r>
              <a:rPr lang="en-US" sz="1000" dirty="0" smtClean="0">
                <a:latin typeface="Ubuntu" panose="020B0504030602030204" pitchFamily="34" charset="0"/>
              </a:rPr>
              <a:t>Last Name:</a:t>
            </a:r>
          </a:p>
          <a:p>
            <a:pPr algn="r">
              <a:lnSpc>
                <a:spcPct val="150000"/>
              </a:lnSpc>
            </a:pPr>
            <a:r>
              <a:rPr lang="en-US" sz="1000" dirty="0" smtClean="0">
                <a:latin typeface="Ubuntu" panose="020B0504030602030204" pitchFamily="34" charset="0"/>
              </a:rPr>
              <a:t>Email:</a:t>
            </a:r>
          </a:p>
          <a:p>
            <a:pPr algn="r">
              <a:lnSpc>
                <a:spcPct val="150000"/>
              </a:lnSpc>
            </a:pPr>
            <a:r>
              <a:rPr lang="en-US" sz="1000" dirty="0" smtClean="0">
                <a:latin typeface="Ubuntu" panose="020B0504030602030204" pitchFamily="34" charset="0"/>
              </a:rPr>
              <a:t>Can we add you to the </a:t>
            </a:r>
            <a:r>
              <a:rPr lang="en-US" sz="1000" b="1" dirty="0" smtClean="0">
                <a:latin typeface="Ubuntu" panose="020B0504030602030204" pitchFamily="34" charset="0"/>
              </a:rPr>
              <a:t>announcement </a:t>
            </a:r>
            <a:r>
              <a:rPr lang="en-US" sz="1000" dirty="0" smtClean="0">
                <a:latin typeface="Ubuntu" panose="020B0504030602030204" pitchFamily="34" charset="0"/>
              </a:rPr>
              <a:t>listserv?</a:t>
            </a:r>
          </a:p>
          <a:p>
            <a:pPr algn="r">
              <a:lnSpc>
                <a:spcPct val="150000"/>
              </a:lnSpc>
            </a:pPr>
            <a:r>
              <a:rPr lang="en-US" sz="1000" dirty="0" smtClean="0">
                <a:latin typeface="Ubuntu" panose="020B0504030602030204" pitchFamily="34" charset="0"/>
              </a:rPr>
              <a:t>Can we add you to the </a:t>
            </a:r>
            <a:r>
              <a:rPr lang="en-US" sz="1000" b="1" dirty="0" smtClean="0">
                <a:latin typeface="Ubuntu" panose="020B0504030602030204" pitchFamily="34" charset="0"/>
              </a:rPr>
              <a:t>volunteer </a:t>
            </a:r>
            <a:r>
              <a:rPr lang="en-US" sz="1000" dirty="0" smtClean="0">
                <a:latin typeface="Ubuntu" panose="020B0504030602030204" pitchFamily="34" charset="0"/>
              </a:rPr>
              <a:t>listserv?</a:t>
            </a:r>
          </a:p>
          <a:p>
            <a:pPr algn="r">
              <a:lnSpc>
                <a:spcPct val="150000"/>
              </a:lnSpc>
            </a:pPr>
            <a:r>
              <a:rPr lang="en-US" sz="1000" dirty="0" smtClean="0">
                <a:latin typeface="Ubuntu" panose="020B0504030602030204" pitchFamily="34" charset="0"/>
              </a:rPr>
              <a:t>Are you a student at UIUC?</a:t>
            </a:r>
          </a:p>
          <a:p>
            <a:pPr algn="r">
              <a:lnSpc>
                <a:spcPct val="150000"/>
              </a:lnSpc>
            </a:pPr>
            <a:endParaRPr lang="en-US" sz="1000" dirty="0" smtClean="0">
              <a:latin typeface="Ubuntu" panose="020B0504030602030204" pitchFamily="34" charset="0"/>
            </a:endParaRPr>
          </a:p>
          <a:p>
            <a:pPr algn="r">
              <a:lnSpc>
                <a:spcPct val="150000"/>
              </a:lnSpc>
            </a:pPr>
            <a:endParaRPr lang="en-US" sz="1000" dirty="0" smtClean="0">
              <a:latin typeface="Ubuntu" panose="020B0504030602030204" pitchFamily="34" charset="0"/>
            </a:endParaRPr>
          </a:p>
          <a:p>
            <a:pPr algn="r">
              <a:lnSpc>
                <a:spcPct val="150000"/>
              </a:lnSpc>
            </a:pPr>
            <a:endParaRPr lang="en-US" sz="1000" dirty="0" smtClean="0">
              <a:latin typeface="Ubuntu" panose="020B0504030602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1000" dirty="0" smtClean="0">
                <a:latin typeface="Ubuntu" panose="020B0504030602030204" pitchFamily="34" charset="0"/>
              </a:rPr>
              <a:t>How did you hear about us?</a:t>
            </a:r>
            <a:endParaRPr lang="en-US" sz="1000" dirty="0">
              <a:latin typeface="Ubuntu" panose="020B05040306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22220" y="3659343"/>
            <a:ext cx="43510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Please sign up for an account. Don’t worry we won’t give out your personal information to anyone. Only a </a:t>
            </a:r>
            <a:r>
              <a:rPr lang="en-US" sz="1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user name</a:t>
            </a:r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 is required, everything else is optional.</a:t>
            </a:r>
            <a:endParaRPr lang="en-US" sz="1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13118" y="5163733"/>
            <a:ext cx="146154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>
                <a:latin typeface="Ubuntu" panose="020B0504030602030204" pitchFamily="34" charset="0"/>
              </a:rPr>
              <a:t>( ) Yes  ( ) No</a:t>
            </a:r>
          </a:p>
          <a:p>
            <a:pPr>
              <a:lnSpc>
                <a:spcPct val="150000"/>
              </a:lnSpc>
            </a:pPr>
            <a:r>
              <a:rPr lang="en-US" sz="1000" dirty="0" smtClean="0">
                <a:latin typeface="Ubuntu" panose="020B0504030602030204" pitchFamily="34" charset="0"/>
              </a:rPr>
              <a:t>( ) Yes  ( ) No</a:t>
            </a:r>
          </a:p>
          <a:p>
            <a:pPr>
              <a:lnSpc>
                <a:spcPct val="150000"/>
              </a:lnSpc>
            </a:pPr>
            <a:r>
              <a:rPr lang="en-US" sz="1000" dirty="0" smtClean="0">
                <a:latin typeface="Ubuntu" panose="020B0504030602030204" pitchFamily="34" charset="0"/>
              </a:rPr>
              <a:t>( ) Yes</a:t>
            </a:r>
          </a:p>
          <a:p>
            <a:pPr>
              <a:lnSpc>
                <a:spcPct val="150000"/>
              </a:lnSpc>
            </a:pPr>
            <a:r>
              <a:rPr lang="en-US" sz="1000" dirty="0" smtClean="0">
                <a:latin typeface="Ubuntu" panose="020B0504030602030204" pitchFamily="34" charset="0"/>
              </a:rPr>
              <a:t>( ) If not, please tell us what you do:</a:t>
            </a:r>
            <a:endParaRPr lang="en-US" sz="1000" dirty="0">
              <a:latin typeface="Ubuntu" panose="020B05040306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58091" y="4336937"/>
            <a:ext cx="1416570" cy="17173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58091" y="4562127"/>
            <a:ext cx="1416570" cy="1768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358091" y="4809998"/>
            <a:ext cx="1416570" cy="17173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358091" y="5035188"/>
            <a:ext cx="1416570" cy="1768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58090" y="6366359"/>
            <a:ext cx="1416570" cy="1768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58090" y="6616835"/>
            <a:ext cx="1416570" cy="2411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9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" r="8228"/>
          <a:stretch/>
        </p:blipFill>
        <p:spPr>
          <a:xfrm>
            <a:off x="-7495" y="0"/>
            <a:ext cx="920187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3743" y="2072640"/>
            <a:ext cx="4279355" cy="3002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3000" sy="103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4" t="19574" r="14245" b="19920"/>
          <a:stretch/>
        </p:blipFill>
        <p:spPr>
          <a:xfrm>
            <a:off x="2363742" y="2154954"/>
            <a:ext cx="2139678" cy="133651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63742" y="3573780"/>
            <a:ext cx="2139678" cy="769620"/>
          </a:xfrm>
          <a:prstGeom prst="rect">
            <a:avLst/>
          </a:prstGeom>
          <a:solidFill>
            <a:srgbClr val="209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Ubuntu" panose="020B0504030602030204" pitchFamily="34" charset="0"/>
              </a:rPr>
              <a:t>Create Account</a:t>
            </a:r>
            <a:r>
              <a:rPr lang="en-US" sz="1400" dirty="0" smtClean="0">
                <a:latin typeface="Ubuntu" panose="020B0504030602030204" pitchFamily="34" charset="0"/>
              </a:rPr>
              <a:t> </a:t>
            </a:r>
          </a:p>
          <a:p>
            <a:pPr algn="ctr"/>
            <a:r>
              <a:rPr lang="en-US" sz="1000" dirty="0" smtClean="0">
                <a:latin typeface="Ubuntu" panose="020B0504030602030204" pitchFamily="34" charset="0"/>
              </a:rPr>
              <a:t>so you can sign in</a:t>
            </a:r>
            <a:endParaRPr lang="en-US" sz="1000" dirty="0">
              <a:latin typeface="Ubuntu" panose="020B05040306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03420" y="2072640"/>
            <a:ext cx="2139678" cy="3002280"/>
          </a:xfrm>
          <a:prstGeom prst="rect">
            <a:avLst/>
          </a:prstGeom>
          <a:solidFill>
            <a:srgbClr val="163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3741" y="4343400"/>
            <a:ext cx="2139679" cy="731520"/>
          </a:xfrm>
          <a:prstGeom prst="rect">
            <a:avLst/>
          </a:prstGeom>
          <a:solidFill>
            <a:srgbClr val="C4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Ubuntu" panose="020B0504030602030204" pitchFamily="34" charset="0"/>
              </a:rPr>
              <a:t>Sign Out </a:t>
            </a:r>
          </a:p>
          <a:p>
            <a:pPr algn="ctr"/>
            <a:r>
              <a:rPr lang="en-US" sz="1000" dirty="0" smtClean="0">
                <a:latin typeface="Ubuntu" panose="020B0504030602030204" pitchFamily="34" charset="0"/>
              </a:rPr>
              <a:t>or see who’s here</a:t>
            </a:r>
            <a:endParaRPr lang="en-US" sz="1000" dirty="0">
              <a:latin typeface="Ubuntu" panose="020B0504030602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37710" y="2425064"/>
            <a:ext cx="1632610" cy="22669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1896" y="2133998"/>
            <a:ext cx="144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Ubuntu" panose="020B0504030602030204" pitchFamily="34" charset="0"/>
              </a:rPr>
              <a:t>Sign In</a:t>
            </a:r>
            <a:endParaRPr lang="en-US" sz="1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3327" y="2963742"/>
            <a:ext cx="179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Tell us what you’re working on today? (optional)</a:t>
            </a:r>
            <a:endParaRPr lang="en-US" sz="1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37710" y="3390923"/>
            <a:ext cx="1632610" cy="140967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44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" r="8228"/>
          <a:stretch/>
        </p:blipFill>
        <p:spPr>
          <a:xfrm>
            <a:off x="-57874" y="0"/>
            <a:ext cx="920187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3743" y="2072639"/>
            <a:ext cx="4279355" cy="31439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3000" sy="103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4" t="19574" r="14245" b="19920"/>
          <a:stretch/>
        </p:blipFill>
        <p:spPr>
          <a:xfrm>
            <a:off x="2363742" y="2225781"/>
            <a:ext cx="2139678" cy="133651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63743" y="3715436"/>
            <a:ext cx="2139678" cy="769620"/>
          </a:xfrm>
          <a:prstGeom prst="rect">
            <a:avLst/>
          </a:prstGeom>
          <a:solidFill>
            <a:srgbClr val="209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Ubuntu" panose="020B0504030602030204" pitchFamily="34" charset="0"/>
              </a:rPr>
              <a:t>Create Account</a:t>
            </a:r>
            <a:r>
              <a:rPr lang="en-US" sz="1400" dirty="0" smtClean="0">
                <a:latin typeface="Ubuntu" panose="020B0504030602030204" pitchFamily="34" charset="0"/>
              </a:rPr>
              <a:t> </a:t>
            </a:r>
          </a:p>
          <a:p>
            <a:pPr algn="ctr"/>
            <a:r>
              <a:rPr lang="en-US" sz="1000" dirty="0" smtClean="0">
                <a:latin typeface="Ubuntu" panose="020B0504030602030204" pitchFamily="34" charset="0"/>
              </a:rPr>
              <a:t>so you can sign in</a:t>
            </a:r>
            <a:endParaRPr lang="en-US" sz="1000" dirty="0">
              <a:latin typeface="Ubuntu" panose="020B05040306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03420" y="2072640"/>
            <a:ext cx="2139678" cy="3143936"/>
          </a:xfrm>
          <a:prstGeom prst="rect">
            <a:avLst/>
          </a:prstGeom>
          <a:solidFill>
            <a:srgbClr val="163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3742" y="4485056"/>
            <a:ext cx="2139679" cy="731520"/>
          </a:xfrm>
          <a:prstGeom prst="rect">
            <a:avLst/>
          </a:prstGeom>
          <a:solidFill>
            <a:srgbClr val="C4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Ubuntu" panose="020B0504030602030204" pitchFamily="34" charset="0"/>
              </a:rPr>
              <a:t>Sign Out </a:t>
            </a:r>
          </a:p>
          <a:p>
            <a:pPr algn="ctr"/>
            <a:r>
              <a:rPr lang="en-US" sz="1000" dirty="0" smtClean="0">
                <a:latin typeface="Ubuntu" panose="020B0504030602030204" pitchFamily="34" charset="0"/>
              </a:rPr>
              <a:t>or see who’s here</a:t>
            </a:r>
            <a:endParaRPr lang="en-US" sz="1000" dirty="0">
              <a:latin typeface="Ubuntu" panose="020B0504030602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45892" y="2507509"/>
            <a:ext cx="1632610" cy="22669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0078" y="2163978"/>
            <a:ext cx="144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Sign In</a:t>
            </a:r>
            <a:endParaRPr lang="en-US" sz="14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0078" y="3065304"/>
            <a:ext cx="185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What resources are you using today? (optional)</a:t>
            </a:r>
            <a:endParaRPr lang="en-US" sz="1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0078" y="2802855"/>
            <a:ext cx="144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Lab Use</a:t>
            </a:r>
            <a:endParaRPr lang="en-US" sz="14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0078" y="3446497"/>
            <a:ext cx="16326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Computer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Laser Engraver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3D Printer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Vinyl Cutter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Electronics Room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Milling Machine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Tour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Advice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Other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 smtClean="0">
                <a:solidFill>
                  <a:schemeClr val="bg1"/>
                </a:solidFill>
                <a:latin typeface="Ubuntu" panose="020B0504030602030204" pitchFamily="34" charset="0"/>
              </a:rPr>
              <a:t>Don’t Know</a:t>
            </a:r>
          </a:p>
        </p:txBody>
      </p:sp>
    </p:spTree>
    <p:extLst>
      <p:ext uri="{BB962C8B-B14F-4D97-AF65-F5344CB8AC3E}">
        <p14:creationId xmlns:p14="http://schemas.microsoft.com/office/powerpoint/2010/main" val="328691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" r="8228"/>
          <a:stretch/>
        </p:blipFill>
        <p:spPr>
          <a:xfrm>
            <a:off x="0" y="0"/>
            <a:ext cx="920187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3743" y="1798320"/>
            <a:ext cx="4293052" cy="3276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3000" sy="103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63743" y="2562042"/>
            <a:ext cx="2144756" cy="383525"/>
          </a:xfrm>
          <a:prstGeom prst="rect">
            <a:avLst/>
          </a:prstGeom>
          <a:solidFill>
            <a:srgbClr val="C42028"/>
          </a:solidFill>
          <a:ln>
            <a:noFill/>
          </a:ln>
          <a:effectLst>
            <a:innerShdw blurRad="114300">
              <a:prstClr val="black">
                <a:alpha val="6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Account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512039" y="2562042"/>
            <a:ext cx="2144756" cy="383525"/>
          </a:xfrm>
          <a:prstGeom prst="rect">
            <a:avLst/>
          </a:prstGeom>
          <a:solidFill>
            <a:srgbClr val="163B64"/>
          </a:solidFill>
          <a:ln>
            <a:noFill/>
          </a:ln>
          <a:effectLst>
            <a:innerShdw blurRad="114300">
              <a:prstClr val="black">
                <a:alpha val="6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93" y="1910169"/>
            <a:ext cx="540025" cy="54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3002" y="1896195"/>
            <a:ext cx="3431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Champaign-Urbana</a:t>
            </a:r>
          </a:p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Ubuntu" panose="020B0504030602030204" pitchFamily="34" charset="0"/>
              </a:rPr>
              <a:t>Community Fab Lab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59179"/>
              </p:ext>
            </p:extLst>
          </p:nvPr>
        </p:nvGraphicFramePr>
        <p:xfrm>
          <a:off x="2386228" y="2982488"/>
          <a:ext cx="4239424" cy="2059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1097"/>
                <a:gridCol w="959370"/>
                <a:gridCol w="771994"/>
                <a:gridCol w="816963"/>
              </a:tblGrid>
              <a:tr h="34330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chemeClr val="bg1"/>
                        </a:solidFill>
                        <a:latin typeface="Ubuntu" panose="020B0504030602030204" pitchFamily="34" charset="0"/>
                      </a:endParaRPr>
                    </a:p>
                  </a:txBody>
                  <a:tcPr anchor="ctr">
                    <a:solidFill>
                      <a:srgbClr val="2094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Volunteer?</a:t>
                      </a:r>
                      <a:endParaRPr lang="en-US" sz="1100" dirty="0">
                        <a:solidFill>
                          <a:schemeClr val="bg1"/>
                        </a:solidFill>
                        <a:latin typeface="Ubuntu" panose="020B0504030602030204" pitchFamily="34" charset="0"/>
                      </a:endParaRPr>
                    </a:p>
                  </a:txBody>
                  <a:tcPr anchor="ctr">
                    <a:solidFill>
                      <a:srgbClr val="2094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Time In</a:t>
                      </a:r>
                      <a:endParaRPr lang="en-US" sz="1100" dirty="0">
                        <a:solidFill>
                          <a:schemeClr val="bg1"/>
                        </a:solidFill>
                        <a:latin typeface="Ubuntu" panose="020B0504030602030204" pitchFamily="34" charset="0"/>
                      </a:endParaRPr>
                    </a:p>
                  </a:txBody>
                  <a:tcPr anchor="ctr">
                    <a:solidFill>
                      <a:srgbClr val="2094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Sign Out</a:t>
                      </a:r>
                      <a:endParaRPr lang="en-US" sz="1100" dirty="0" smtClean="0">
                        <a:solidFill>
                          <a:schemeClr val="bg1"/>
                        </a:solidFill>
                        <a:latin typeface="Ubuntu" panose="020B0504030602030204" pitchFamily="34" charset="0"/>
                      </a:endParaRPr>
                    </a:p>
                  </a:txBody>
                  <a:tcPr anchor="ctr">
                    <a:solidFill>
                      <a:srgbClr val="209466"/>
                    </a:solidFill>
                  </a:tcPr>
                </a:tc>
              </a:tr>
              <a:tr h="34330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Ginger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Yes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Ubuntu" panose="020B0504030602030204" pitchFamily="34" charset="0"/>
                        </a:rPr>
                        <a:t>1:00am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Ubuntu" panose="020B0504030602030204" pitchFamily="34" charset="0"/>
                        </a:rPr>
                        <a:t>Sign Out</a:t>
                      </a:r>
                      <a:endParaRPr lang="en-US" sz="1000" u="sn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34330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Andrew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Yes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Ubuntu" panose="020B0504030602030204" pitchFamily="34" charset="0"/>
                        </a:rPr>
                        <a:t>2:00am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Ubuntu" panose="020B0504030602030204" pitchFamily="34" charset="0"/>
                        </a:rPr>
                        <a:t>Never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34330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bob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Yes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Ubuntu" panose="020B0504030602030204" pitchFamily="34" charset="0"/>
                        </a:rPr>
                        <a:t>7:00pm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Ubuntu" panose="020B0504030602030204" pitchFamily="34" charset="0"/>
                        </a:rPr>
                        <a:t>Sign Out</a:t>
                      </a:r>
                      <a:endParaRPr lang="en-US" sz="1000" u="sn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34330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Steve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Ubuntu" panose="020B0504030602030204" pitchFamily="34" charset="0"/>
                        </a:rPr>
                        <a:t>6:14pm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Ubuntu" panose="020B0504030602030204" pitchFamily="34" charset="0"/>
                        </a:rPr>
                        <a:t>Sign Out</a:t>
                      </a:r>
                      <a:endParaRPr lang="en-US" sz="1000" u="sn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34330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Ethan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Ubuntu" panose="020B0504030602030204" pitchFamily="34" charset="0"/>
                        </a:rPr>
                        <a:t>6:02</a:t>
                      </a:r>
                      <a:r>
                        <a:rPr lang="en-US" sz="1000" baseline="0" dirty="0" smtClean="0">
                          <a:latin typeface="Ubuntu" panose="020B0504030602030204" pitchFamily="34" charset="0"/>
                        </a:rPr>
                        <a:t>pm</a:t>
                      </a:r>
                      <a:endParaRPr lang="en-US" sz="1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Ubuntu" panose="020B0504030602030204" pitchFamily="34" charset="0"/>
                        </a:rPr>
                        <a:t>Sign Out</a:t>
                      </a:r>
                      <a:endParaRPr lang="en-US" sz="1000" u="sn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7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</TotalTime>
  <Words>457</Words>
  <Application>Microsoft Office PowerPoint</Application>
  <PresentationFormat>On-screen Show (4:3)</PresentationFormat>
  <Paragraphs>146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Ubuntu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Ginger</dc:creator>
  <cp:lastModifiedBy>Jeffrey Ginger</cp:lastModifiedBy>
  <cp:revision>32</cp:revision>
  <dcterms:created xsi:type="dcterms:W3CDTF">2013-01-24T18:59:03Z</dcterms:created>
  <dcterms:modified xsi:type="dcterms:W3CDTF">2013-08-11T21:30:09Z</dcterms:modified>
</cp:coreProperties>
</file>