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AA6CB976-4938-4080-AC54-59BB1EA57B60}"/>
    <pc:docChg chg="modSld">
      <pc:chgData name="" userId="" providerId="" clId="Web-{AA6CB976-4938-4080-AC54-59BB1EA57B60}" dt="2018-12-06T16:27:51.609" v="0"/>
      <pc:docMkLst>
        <pc:docMk/>
      </pc:docMkLst>
      <pc:sldChg chg="delSp">
        <pc:chgData name="" userId="" providerId="" clId="Web-{AA6CB976-4938-4080-AC54-59BB1EA57B60}" dt="2018-12-06T16:27:51.609" v="0"/>
        <pc:sldMkLst>
          <pc:docMk/>
          <pc:sldMk cId="0" sldId="262"/>
        </pc:sldMkLst>
        <pc:picChg chg="del">
          <ac:chgData name="" userId="" providerId="" clId="Web-{AA6CB976-4938-4080-AC54-59BB1EA57B60}" dt="2018-12-06T16:27:51.609" v="0"/>
          <ac:picMkLst>
            <pc:docMk/>
            <pc:sldMk cId="0" sldId="262"/>
            <ac:picMk id="105" creationId="{00000000-0000-0000-0000-000000000000}"/>
          </ac:picMkLst>
        </pc:picChg>
      </pc:sldChg>
    </pc:docChg>
  </pc:docChgLst>
  <pc:docChgLst>
    <pc:chgData clId="Web-{0940EBE4-DD56-448F-89FD-A2FD297F6328}"/>
    <pc:docChg chg="modSld">
      <pc:chgData name="" userId="" providerId="" clId="Web-{0940EBE4-DD56-448F-89FD-A2FD297F6328}" dt="2018-12-07T19:19:48.016" v="10" actId="1076"/>
      <pc:docMkLst>
        <pc:docMk/>
      </pc:docMkLst>
      <pc:sldChg chg="addSp modSp">
        <pc:chgData name="" userId="" providerId="" clId="Web-{0940EBE4-DD56-448F-89FD-A2FD297F6328}" dt="2018-12-07T19:19:48.016" v="10" actId="1076"/>
        <pc:sldMkLst>
          <pc:docMk/>
          <pc:sldMk cId="0" sldId="262"/>
        </pc:sldMkLst>
        <pc:picChg chg="add mod">
          <ac:chgData name="" userId="" providerId="" clId="Web-{0940EBE4-DD56-448F-89FD-A2FD297F6328}" dt="2018-12-07T19:19:48.016" v="10" actId="1076"/>
          <ac:picMkLst>
            <pc:docMk/>
            <pc:sldMk cId="0" sldId="262"/>
            <ac:picMk id="2" creationId="{B5791473-2978-4904-AD0C-E8C55EE9BD7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371600" y="685800"/>
            <a:ext cx="960084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31" name="PlaceHolder 2"/>
          <p:cNvSpPr>
            <a:spLocks noGrp="1"/>
          </p:cNvSpPr>
          <p:nvPr>
            <p:ph type="body"/>
          </p:nvPr>
        </p:nvSpPr>
        <p:spPr>
          <a:xfrm>
            <a:off x="1371600" y="2286000"/>
            <a:ext cx="96008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32" name="PlaceHolder 3"/>
          <p:cNvSpPr>
            <a:spLocks noGrp="1"/>
          </p:cNvSpPr>
          <p:nvPr>
            <p:ph type="body"/>
          </p:nvPr>
        </p:nvSpPr>
        <p:spPr>
          <a:xfrm>
            <a:off x="1371600" y="4156560"/>
            <a:ext cx="96008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371600" y="685800"/>
            <a:ext cx="960084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34" name="PlaceHolder 2"/>
          <p:cNvSpPr>
            <a:spLocks noGrp="1"/>
          </p:cNvSpPr>
          <p:nvPr>
            <p:ph type="body"/>
          </p:nvPr>
        </p:nvSpPr>
        <p:spPr>
          <a:xfrm>
            <a:off x="1371600" y="2286000"/>
            <a:ext cx="46850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35" name="PlaceHolder 3"/>
          <p:cNvSpPr>
            <a:spLocks noGrp="1"/>
          </p:cNvSpPr>
          <p:nvPr>
            <p:ph type="body"/>
          </p:nvPr>
        </p:nvSpPr>
        <p:spPr>
          <a:xfrm>
            <a:off x="6291360" y="2286000"/>
            <a:ext cx="46850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36" name="PlaceHolder 4"/>
          <p:cNvSpPr>
            <a:spLocks noGrp="1"/>
          </p:cNvSpPr>
          <p:nvPr>
            <p:ph type="body"/>
          </p:nvPr>
        </p:nvSpPr>
        <p:spPr>
          <a:xfrm>
            <a:off x="1371600" y="4156560"/>
            <a:ext cx="46850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37" name="PlaceHolder 5"/>
          <p:cNvSpPr>
            <a:spLocks noGrp="1"/>
          </p:cNvSpPr>
          <p:nvPr>
            <p:ph type="body"/>
          </p:nvPr>
        </p:nvSpPr>
        <p:spPr>
          <a:xfrm>
            <a:off x="6291360" y="4156560"/>
            <a:ext cx="46850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371600" y="685800"/>
            <a:ext cx="960084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39" name="PlaceHolder 2"/>
          <p:cNvSpPr>
            <a:spLocks noGrp="1"/>
          </p:cNvSpPr>
          <p:nvPr>
            <p:ph type="body"/>
          </p:nvPr>
        </p:nvSpPr>
        <p:spPr>
          <a:xfrm>
            <a:off x="1371600" y="2286000"/>
            <a:ext cx="309132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40" name="PlaceHolder 3"/>
          <p:cNvSpPr>
            <a:spLocks noGrp="1"/>
          </p:cNvSpPr>
          <p:nvPr>
            <p:ph type="body"/>
          </p:nvPr>
        </p:nvSpPr>
        <p:spPr>
          <a:xfrm>
            <a:off x="4617720" y="2286000"/>
            <a:ext cx="309132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41" name="PlaceHolder 4"/>
          <p:cNvSpPr>
            <a:spLocks noGrp="1"/>
          </p:cNvSpPr>
          <p:nvPr>
            <p:ph type="body"/>
          </p:nvPr>
        </p:nvSpPr>
        <p:spPr>
          <a:xfrm>
            <a:off x="7864200" y="2286000"/>
            <a:ext cx="309132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42" name="PlaceHolder 5"/>
          <p:cNvSpPr>
            <a:spLocks noGrp="1"/>
          </p:cNvSpPr>
          <p:nvPr>
            <p:ph type="body"/>
          </p:nvPr>
        </p:nvSpPr>
        <p:spPr>
          <a:xfrm>
            <a:off x="1371600" y="4156560"/>
            <a:ext cx="309132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43" name="PlaceHolder 6"/>
          <p:cNvSpPr>
            <a:spLocks noGrp="1"/>
          </p:cNvSpPr>
          <p:nvPr>
            <p:ph type="body"/>
          </p:nvPr>
        </p:nvSpPr>
        <p:spPr>
          <a:xfrm>
            <a:off x="4617720" y="4156560"/>
            <a:ext cx="309132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44" name="PlaceHolder 7"/>
          <p:cNvSpPr>
            <a:spLocks noGrp="1"/>
          </p:cNvSpPr>
          <p:nvPr>
            <p:ph type="body"/>
          </p:nvPr>
        </p:nvSpPr>
        <p:spPr>
          <a:xfrm>
            <a:off x="7864200" y="4156560"/>
            <a:ext cx="309132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1371600" y="685800"/>
            <a:ext cx="960084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52" name="PlaceHolder 2"/>
          <p:cNvSpPr>
            <a:spLocks noGrp="1"/>
          </p:cNvSpPr>
          <p:nvPr>
            <p:ph type="subTitle"/>
          </p:nvPr>
        </p:nvSpPr>
        <p:spPr>
          <a:xfrm>
            <a:off x="1371600" y="2286000"/>
            <a:ext cx="9600840" cy="3580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371600" y="685800"/>
            <a:ext cx="960084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54" name="PlaceHolder 2"/>
          <p:cNvSpPr>
            <a:spLocks noGrp="1"/>
          </p:cNvSpPr>
          <p:nvPr>
            <p:ph type="body"/>
          </p:nvPr>
        </p:nvSpPr>
        <p:spPr>
          <a:xfrm>
            <a:off x="1371600" y="2286000"/>
            <a:ext cx="9600840" cy="358092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371600" y="685800"/>
            <a:ext cx="960084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56" name="PlaceHolder 2"/>
          <p:cNvSpPr>
            <a:spLocks noGrp="1"/>
          </p:cNvSpPr>
          <p:nvPr>
            <p:ph type="body"/>
          </p:nvPr>
        </p:nvSpPr>
        <p:spPr>
          <a:xfrm>
            <a:off x="1371600" y="2286000"/>
            <a:ext cx="4685040" cy="358092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57" name="PlaceHolder 3"/>
          <p:cNvSpPr>
            <a:spLocks noGrp="1"/>
          </p:cNvSpPr>
          <p:nvPr>
            <p:ph type="body"/>
          </p:nvPr>
        </p:nvSpPr>
        <p:spPr>
          <a:xfrm>
            <a:off x="6291360" y="2286000"/>
            <a:ext cx="4685040" cy="358092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1371600" y="685800"/>
            <a:ext cx="960084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1371600" y="685800"/>
            <a:ext cx="9600840" cy="6888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371600" y="685800"/>
            <a:ext cx="960084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61" name="PlaceHolder 2"/>
          <p:cNvSpPr>
            <a:spLocks noGrp="1"/>
          </p:cNvSpPr>
          <p:nvPr>
            <p:ph type="body"/>
          </p:nvPr>
        </p:nvSpPr>
        <p:spPr>
          <a:xfrm>
            <a:off x="1371600" y="2286000"/>
            <a:ext cx="46850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62" name="PlaceHolder 3"/>
          <p:cNvSpPr>
            <a:spLocks noGrp="1"/>
          </p:cNvSpPr>
          <p:nvPr>
            <p:ph type="body"/>
          </p:nvPr>
        </p:nvSpPr>
        <p:spPr>
          <a:xfrm>
            <a:off x="6291360" y="2286000"/>
            <a:ext cx="4685040" cy="358092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63" name="PlaceHolder 4"/>
          <p:cNvSpPr>
            <a:spLocks noGrp="1"/>
          </p:cNvSpPr>
          <p:nvPr>
            <p:ph type="body"/>
          </p:nvPr>
        </p:nvSpPr>
        <p:spPr>
          <a:xfrm>
            <a:off x="1371600" y="4156560"/>
            <a:ext cx="46850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371600" y="685800"/>
            <a:ext cx="960084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10" name="PlaceHolder 2"/>
          <p:cNvSpPr>
            <a:spLocks noGrp="1"/>
          </p:cNvSpPr>
          <p:nvPr>
            <p:ph type="subTitle"/>
          </p:nvPr>
        </p:nvSpPr>
        <p:spPr>
          <a:xfrm>
            <a:off x="1371600" y="2286000"/>
            <a:ext cx="9600840" cy="3580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371600" y="685800"/>
            <a:ext cx="960084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65" name="PlaceHolder 2"/>
          <p:cNvSpPr>
            <a:spLocks noGrp="1"/>
          </p:cNvSpPr>
          <p:nvPr>
            <p:ph type="body"/>
          </p:nvPr>
        </p:nvSpPr>
        <p:spPr>
          <a:xfrm>
            <a:off x="1371600" y="2286000"/>
            <a:ext cx="4685040" cy="358092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66" name="PlaceHolder 3"/>
          <p:cNvSpPr>
            <a:spLocks noGrp="1"/>
          </p:cNvSpPr>
          <p:nvPr>
            <p:ph type="body"/>
          </p:nvPr>
        </p:nvSpPr>
        <p:spPr>
          <a:xfrm>
            <a:off x="6291360" y="2286000"/>
            <a:ext cx="46850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67" name="PlaceHolder 4"/>
          <p:cNvSpPr>
            <a:spLocks noGrp="1"/>
          </p:cNvSpPr>
          <p:nvPr>
            <p:ph type="body"/>
          </p:nvPr>
        </p:nvSpPr>
        <p:spPr>
          <a:xfrm>
            <a:off x="6291360" y="4156560"/>
            <a:ext cx="46850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371600" y="685800"/>
            <a:ext cx="960084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69" name="PlaceHolder 2"/>
          <p:cNvSpPr>
            <a:spLocks noGrp="1"/>
          </p:cNvSpPr>
          <p:nvPr>
            <p:ph type="body"/>
          </p:nvPr>
        </p:nvSpPr>
        <p:spPr>
          <a:xfrm>
            <a:off x="1371600" y="2286000"/>
            <a:ext cx="46850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70" name="PlaceHolder 3"/>
          <p:cNvSpPr>
            <a:spLocks noGrp="1"/>
          </p:cNvSpPr>
          <p:nvPr>
            <p:ph type="body"/>
          </p:nvPr>
        </p:nvSpPr>
        <p:spPr>
          <a:xfrm>
            <a:off x="6291360" y="2286000"/>
            <a:ext cx="46850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71" name="PlaceHolder 4"/>
          <p:cNvSpPr>
            <a:spLocks noGrp="1"/>
          </p:cNvSpPr>
          <p:nvPr>
            <p:ph type="body"/>
          </p:nvPr>
        </p:nvSpPr>
        <p:spPr>
          <a:xfrm>
            <a:off x="1371600" y="4156560"/>
            <a:ext cx="96008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371600" y="685800"/>
            <a:ext cx="960084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73" name="PlaceHolder 2"/>
          <p:cNvSpPr>
            <a:spLocks noGrp="1"/>
          </p:cNvSpPr>
          <p:nvPr>
            <p:ph type="body"/>
          </p:nvPr>
        </p:nvSpPr>
        <p:spPr>
          <a:xfrm>
            <a:off x="1371600" y="2286000"/>
            <a:ext cx="96008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74" name="PlaceHolder 3"/>
          <p:cNvSpPr>
            <a:spLocks noGrp="1"/>
          </p:cNvSpPr>
          <p:nvPr>
            <p:ph type="body"/>
          </p:nvPr>
        </p:nvSpPr>
        <p:spPr>
          <a:xfrm>
            <a:off x="1371600" y="4156560"/>
            <a:ext cx="96008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371600" y="685800"/>
            <a:ext cx="960084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76" name="PlaceHolder 2"/>
          <p:cNvSpPr>
            <a:spLocks noGrp="1"/>
          </p:cNvSpPr>
          <p:nvPr>
            <p:ph type="body"/>
          </p:nvPr>
        </p:nvSpPr>
        <p:spPr>
          <a:xfrm>
            <a:off x="1371600" y="2286000"/>
            <a:ext cx="46850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77" name="PlaceHolder 3"/>
          <p:cNvSpPr>
            <a:spLocks noGrp="1"/>
          </p:cNvSpPr>
          <p:nvPr>
            <p:ph type="body"/>
          </p:nvPr>
        </p:nvSpPr>
        <p:spPr>
          <a:xfrm>
            <a:off x="6291360" y="2286000"/>
            <a:ext cx="46850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78" name="PlaceHolder 4"/>
          <p:cNvSpPr>
            <a:spLocks noGrp="1"/>
          </p:cNvSpPr>
          <p:nvPr>
            <p:ph type="body"/>
          </p:nvPr>
        </p:nvSpPr>
        <p:spPr>
          <a:xfrm>
            <a:off x="1371600" y="4156560"/>
            <a:ext cx="46850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79" name="PlaceHolder 5"/>
          <p:cNvSpPr>
            <a:spLocks noGrp="1"/>
          </p:cNvSpPr>
          <p:nvPr>
            <p:ph type="body"/>
          </p:nvPr>
        </p:nvSpPr>
        <p:spPr>
          <a:xfrm>
            <a:off x="6291360" y="4156560"/>
            <a:ext cx="46850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371600" y="685800"/>
            <a:ext cx="960084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81" name="PlaceHolder 2"/>
          <p:cNvSpPr>
            <a:spLocks noGrp="1"/>
          </p:cNvSpPr>
          <p:nvPr>
            <p:ph type="body"/>
          </p:nvPr>
        </p:nvSpPr>
        <p:spPr>
          <a:xfrm>
            <a:off x="1371600" y="2286000"/>
            <a:ext cx="309132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82" name="PlaceHolder 3"/>
          <p:cNvSpPr>
            <a:spLocks noGrp="1"/>
          </p:cNvSpPr>
          <p:nvPr>
            <p:ph type="body"/>
          </p:nvPr>
        </p:nvSpPr>
        <p:spPr>
          <a:xfrm>
            <a:off x="4617720" y="2286000"/>
            <a:ext cx="309132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83" name="PlaceHolder 4"/>
          <p:cNvSpPr>
            <a:spLocks noGrp="1"/>
          </p:cNvSpPr>
          <p:nvPr>
            <p:ph type="body"/>
          </p:nvPr>
        </p:nvSpPr>
        <p:spPr>
          <a:xfrm>
            <a:off x="7864200" y="2286000"/>
            <a:ext cx="309132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84" name="PlaceHolder 5"/>
          <p:cNvSpPr>
            <a:spLocks noGrp="1"/>
          </p:cNvSpPr>
          <p:nvPr>
            <p:ph type="body"/>
          </p:nvPr>
        </p:nvSpPr>
        <p:spPr>
          <a:xfrm>
            <a:off x="1371600" y="4156560"/>
            <a:ext cx="309132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85" name="PlaceHolder 6"/>
          <p:cNvSpPr>
            <a:spLocks noGrp="1"/>
          </p:cNvSpPr>
          <p:nvPr>
            <p:ph type="body"/>
          </p:nvPr>
        </p:nvSpPr>
        <p:spPr>
          <a:xfrm>
            <a:off x="4617720" y="4156560"/>
            <a:ext cx="309132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86" name="PlaceHolder 7"/>
          <p:cNvSpPr>
            <a:spLocks noGrp="1"/>
          </p:cNvSpPr>
          <p:nvPr>
            <p:ph type="body"/>
          </p:nvPr>
        </p:nvSpPr>
        <p:spPr>
          <a:xfrm>
            <a:off x="7864200" y="4156560"/>
            <a:ext cx="309132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371600" y="685800"/>
            <a:ext cx="960084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12" name="PlaceHolder 2"/>
          <p:cNvSpPr>
            <a:spLocks noGrp="1"/>
          </p:cNvSpPr>
          <p:nvPr>
            <p:ph type="body"/>
          </p:nvPr>
        </p:nvSpPr>
        <p:spPr>
          <a:xfrm>
            <a:off x="1371600" y="2286000"/>
            <a:ext cx="9600840" cy="358092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371600" y="685800"/>
            <a:ext cx="960084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14" name="PlaceHolder 2"/>
          <p:cNvSpPr>
            <a:spLocks noGrp="1"/>
          </p:cNvSpPr>
          <p:nvPr>
            <p:ph type="body"/>
          </p:nvPr>
        </p:nvSpPr>
        <p:spPr>
          <a:xfrm>
            <a:off x="1371600" y="2286000"/>
            <a:ext cx="4685040" cy="358092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15" name="PlaceHolder 3"/>
          <p:cNvSpPr>
            <a:spLocks noGrp="1"/>
          </p:cNvSpPr>
          <p:nvPr>
            <p:ph type="body"/>
          </p:nvPr>
        </p:nvSpPr>
        <p:spPr>
          <a:xfrm>
            <a:off x="6291360" y="2286000"/>
            <a:ext cx="4685040" cy="358092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371600" y="685800"/>
            <a:ext cx="960084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371600" y="685800"/>
            <a:ext cx="9600840" cy="6888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371600" y="685800"/>
            <a:ext cx="960084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19" name="PlaceHolder 2"/>
          <p:cNvSpPr>
            <a:spLocks noGrp="1"/>
          </p:cNvSpPr>
          <p:nvPr>
            <p:ph type="body"/>
          </p:nvPr>
        </p:nvSpPr>
        <p:spPr>
          <a:xfrm>
            <a:off x="1371600" y="2286000"/>
            <a:ext cx="46850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20" name="PlaceHolder 3"/>
          <p:cNvSpPr>
            <a:spLocks noGrp="1"/>
          </p:cNvSpPr>
          <p:nvPr>
            <p:ph type="body"/>
          </p:nvPr>
        </p:nvSpPr>
        <p:spPr>
          <a:xfrm>
            <a:off x="6291360" y="2286000"/>
            <a:ext cx="4685040" cy="358092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21" name="PlaceHolder 4"/>
          <p:cNvSpPr>
            <a:spLocks noGrp="1"/>
          </p:cNvSpPr>
          <p:nvPr>
            <p:ph type="body"/>
          </p:nvPr>
        </p:nvSpPr>
        <p:spPr>
          <a:xfrm>
            <a:off x="1371600" y="4156560"/>
            <a:ext cx="46850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371600" y="685800"/>
            <a:ext cx="960084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23" name="PlaceHolder 2"/>
          <p:cNvSpPr>
            <a:spLocks noGrp="1"/>
          </p:cNvSpPr>
          <p:nvPr>
            <p:ph type="body"/>
          </p:nvPr>
        </p:nvSpPr>
        <p:spPr>
          <a:xfrm>
            <a:off x="1371600" y="2286000"/>
            <a:ext cx="4685040" cy="358092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24" name="PlaceHolder 3"/>
          <p:cNvSpPr>
            <a:spLocks noGrp="1"/>
          </p:cNvSpPr>
          <p:nvPr>
            <p:ph type="body"/>
          </p:nvPr>
        </p:nvSpPr>
        <p:spPr>
          <a:xfrm>
            <a:off x="6291360" y="2286000"/>
            <a:ext cx="46850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25" name="PlaceHolder 4"/>
          <p:cNvSpPr>
            <a:spLocks noGrp="1"/>
          </p:cNvSpPr>
          <p:nvPr>
            <p:ph type="body"/>
          </p:nvPr>
        </p:nvSpPr>
        <p:spPr>
          <a:xfrm>
            <a:off x="6291360" y="4156560"/>
            <a:ext cx="46850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371600" y="685800"/>
            <a:ext cx="9600840" cy="1485720"/>
          </a:xfrm>
          <a:prstGeom prst="rect">
            <a:avLst/>
          </a:prstGeom>
        </p:spPr>
        <p:txBody>
          <a:bodyPr lIns="0" tIns="0" rIns="0" bIns="0" anchor="ctr"/>
          <a:lstStyle/>
          <a:p>
            <a:endParaRPr lang="en-US" sz="1800" b="0" strike="noStrike" spc="-1">
              <a:solidFill>
                <a:srgbClr val="000000"/>
              </a:solidFill>
              <a:latin typeface="Franklin Gothic Book"/>
            </a:endParaRPr>
          </a:p>
        </p:txBody>
      </p:sp>
      <p:sp>
        <p:nvSpPr>
          <p:cNvPr id="27" name="PlaceHolder 2"/>
          <p:cNvSpPr>
            <a:spLocks noGrp="1"/>
          </p:cNvSpPr>
          <p:nvPr>
            <p:ph type="body"/>
          </p:nvPr>
        </p:nvSpPr>
        <p:spPr>
          <a:xfrm>
            <a:off x="1371600" y="2286000"/>
            <a:ext cx="46850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28" name="PlaceHolder 3"/>
          <p:cNvSpPr>
            <a:spLocks noGrp="1"/>
          </p:cNvSpPr>
          <p:nvPr>
            <p:ph type="body"/>
          </p:nvPr>
        </p:nvSpPr>
        <p:spPr>
          <a:xfrm>
            <a:off x="6291360" y="2286000"/>
            <a:ext cx="46850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
        <p:nvSpPr>
          <p:cNvPr id="29" name="PlaceHolder 4"/>
          <p:cNvSpPr>
            <a:spLocks noGrp="1"/>
          </p:cNvSpPr>
          <p:nvPr>
            <p:ph type="body"/>
          </p:nvPr>
        </p:nvSpPr>
        <p:spPr>
          <a:xfrm>
            <a:off x="1371600" y="4156560"/>
            <a:ext cx="9600840" cy="1707840"/>
          </a:xfrm>
          <a:prstGeom prst="rect">
            <a:avLst/>
          </a:prstGeom>
        </p:spPr>
        <p:txBody>
          <a:bodyPr lIns="0" tIns="0" rIns="0" bIns="0">
            <a:normAutofit/>
          </a:bodyPr>
          <a:lstStyle/>
          <a:p>
            <a:endParaRPr lang="en-US" sz="2000" b="0" strike="noStrike" spc="-1">
              <a:solidFill>
                <a:srgbClr val="191B0E"/>
              </a:solid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sp>
        <p:nvSpPr>
          <p:cNvPr id="9" name="CustomShape 1" hidden="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0" name="PlaceHolder 2"/>
          <p:cNvSpPr>
            <a:spLocks noGrp="1"/>
          </p:cNvSpPr>
          <p:nvPr>
            <p:ph type="title"/>
          </p:nvPr>
        </p:nvSpPr>
        <p:spPr>
          <a:xfrm>
            <a:off x="1915200" y="1788480"/>
            <a:ext cx="8361000" cy="2097720"/>
          </a:xfrm>
          <a:prstGeom prst="rect">
            <a:avLst/>
          </a:prstGeom>
        </p:spPr>
        <p:txBody>
          <a:bodyPr anchor="b"/>
          <a:lstStyle/>
          <a:p>
            <a:pPr algn="ctr">
              <a:lnSpc>
                <a:spcPct val="89000"/>
              </a:lnSpc>
            </a:pPr>
            <a:r>
              <a:rPr lang="en-US" sz="7200" b="0" strike="noStrike" cap="all" spc="-1">
                <a:solidFill>
                  <a:srgbClr val="191B0E"/>
                </a:solidFill>
                <a:latin typeface="Franklin Gothic Book"/>
              </a:rPr>
              <a:t>Click to edit Master title style</a:t>
            </a:r>
            <a:endParaRPr lang="en-US" sz="7200" b="0" strike="noStrike" spc="-1">
              <a:solidFill>
                <a:srgbClr val="000000"/>
              </a:solidFill>
              <a:latin typeface="Franklin Gothic Book"/>
            </a:endParaRPr>
          </a:p>
        </p:txBody>
      </p:sp>
      <p:sp>
        <p:nvSpPr>
          <p:cNvPr id="2" name="PlaceHolder 3"/>
          <p:cNvSpPr>
            <a:spLocks noGrp="1"/>
          </p:cNvSpPr>
          <p:nvPr>
            <p:ph type="dt"/>
          </p:nvPr>
        </p:nvSpPr>
        <p:spPr>
          <a:xfrm>
            <a:off x="752760" y="6453360"/>
            <a:ext cx="1607760" cy="404280"/>
          </a:xfrm>
          <a:prstGeom prst="rect">
            <a:avLst/>
          </a:prstGeom>
        </p:spPr>
        <p:txBody>
          <a:bodyPr anchor="ctr"/>
          <a:lstStyle/>
          <a:p>
            <a:pPr>
              <a:lnSpc>
                <a:spcPct val="100000"/>
              </a:lnSpc>
            </a:pPr>
            <a:fld id="{7DEC25C4-21AA-4422-AA54-E0DCEB3AE3A1}" type="datetime">
              <a:rPr lang="en-US" sz="1200" b="0" strike="noStrike" spc="-1">
                <a:solidFill>
                  <a:srgbClr val="191B0E"/>
                </a:solidFill>
                <a:latin typeface="Franklin Gothic Book"/>
              </a:rPr>
              <a:t>12/7/2018</a:t>
            </a:fld>
            <a:endParaRPr lang="en-US" sz="1200" b="0" strike="noStrike" spc="-1">
              <a:latin typeface="Times New Roman"/>
            </a:endParaRPr>
          </a:p>
        </p:txBody>
      </p:sp>
      <p:sp>
        <p:nvSpPr>
          <p:cNvPr id="3" name="PlaceHolder 4"/>
          <p:cNvSpPr>
            <a:spLocks noGrp="1"/>
          </p:cNvSpPr>
          <p:nvPr>
            <p:ph type="ftr"/>
          </p:nvPr>
        </p:nvSpPr>
        <p:spPr>
          <a:xfrm>
            <a:off x="2584080" y="6453360"/>
            <a:ext cx="7022880" cy="404280"/>
          </a:xfrm>
          <a:prstGeom prst="rect">
            <a:avLst/>
          </a:prstGeom>
        </p:spPr>
        <p:txBody>
          <a:bodyPr anchor="ctr"/>
          <a:lstStyle/>
          <a:p>
            <a:endParaRPr lang="en-US" sz="2400" b="0" strike="noStrike" spc="-1">
              <a:latin typeface="Times New Roman"/>
            </a:endParaRPr>
          </a:p>
        </p:txBody>
      </p:sp>
      <p:sp>
        <p:nvSpPr>
          <p:cNvPr id="4" name="PlaceHolder 5"/>
          <p:cNvSpPr>
            <a:spLocks noGrp="1"/>
          </p:cNvSpPr>
          <p:nvPr>
            <p:ph type="sldNum"/>
          </p:nvPr>
        </p:nvSpPr>
        <p:spPr>
          <a:xfrm>
            <a:off x="9830520" y="6453360"/>
            <a:ext cx="1595880" cy="404280"/>
          </a:xfrm>
          <a:prstGeom prst="rect">
            <a:avLst/>
          </a:prstGeom>
        </p:spPr>
        <p:txBody>
          <a:bodyPr anchor="ctr"/>
          <a:lstStyle/>
          <a:p>
            <a:pPr algn="r">
              <a:lnSpc>
                <a:spcPct val="100000"/>
              </a:lnSpc>
            </a:pPr>
            <a:fld id="{51ADAF55-4A9B-47CF-80F4-5290959CF8C2}" type="slidenum">
              <a:rPr lang="en-US" sz="1200" b="0" strike="noStrike" spc="-1">
                <a:solidFill>
                  <a:srgbClr val="191B0E"/>
                </a:solidFill>
                <a:latin typeface="Franklin Gothic Book"/>
              </a:rPr>
              <a:t>‹#›</a:t>
            </a:fld>
            <a:endParaRPr lang="en-US" sz="1200" b="0" strike="noStrike" spc="-1">
              <a:latin typeface="Times New Roman"/>
            </a:endParaRPr>
          </a:p>
        </p:txBody>
      </p:sp>
      <p:grpSp>
        <p:nvGrpSpPr>
          <p:cNvPr id="5" name="Group 6"/>
          <p:cNvGrpSpPr/>
          <p:nvPr/>
        </p:nvGrpSpPr>
        <p:grpSpPr>
          <a:xfrm>
            <a:off x="752760" y="744120"/>
            <a:ext cx="10673640" cy="5349600"/>
            <a:chOff x="752760" y="744120"/>
            <a:chExt cx="10673640" cy="5349600"/>
          </a:xfrm>
        </p:grpSpPr>
        <p:sp>
          <p:nvSpPr>
            <p:cNvPr id="6" name="CustomShape 7"/>
            <p:cNvSpPr/>
            <p:nvPr/>
          </p:nvSpPr>
          <p:spPr>
            <a:xfrm>
              <a:off x="8151840" y="1685520"/>
              <a:ext cx="3274560" cy="4408200"/>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7" name="CustomShape 8"/>
            <p:cNvSpPr/>
            <p:nvPr/>
          </p:nvSpPr>
          <p:spPr>
            <a:xfrm flipH="1" flipV="1">
              <a:off x="752760" y="743760"/>
              <a:ext cx="3275280" cy="4408200"/>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8"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191B0E"/>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191B0E"/>
                </a:solidFill>
                <a:latin typeface="Franklin Gothic Book"/>
              </a:rPr>
              <a:t>Second Outline Level</a:t>
            </a:r>
          </a:p>
          <a:p>
            <a:pPr marL="1296000" lvl="2" indent="-288000">
              <a:spcBef>
                <a:spcPts val="850"/>
              </a:spcBef>
              <a:buClr>
                <a:srgbClr val="000000"/>
              </a:buClr>
              <a:buSzPct val="45000"/>
              <a:buFont typeface="Wingdings" charset="2"/>
              <a:buChar char=""/>
            </a:pPr>
            <a:r>
              <a:rPr lang="en-US" sz="1800" b="0" i="1" strike="noStrike" spc="-1">
                <a:solidFill>
                  <a:srgbClr val="191B0E"/>
                </a:solidFill>
                <a:latin typeface="Franklin Gothic Book"/>
              </a:rPr>
              <a:t>Third Outline Level</a:t>
            </a:r>
          </a:p>
          <a:p>
            <a:pPr marL="1728000" lvl="3" indent="-216000">
              <a:spcBef>
                <a:spcPts val="567"/>
              </a:spcBef>
              <a:buClr>
                <a:srgbClr val="000000"/>
              </a:buClr>
              <a:buSzPct val="75000"/>
              <a:buFont typeface="Symbol" charset="2"/>
              <a:buChar char=""/>
            </a:pPr>
            <a:r>
              <a:rPr lang="en-US" sz="1600" b="0" strike="noStrike" spc="-1">
                <a:solidFill>
                  <a:srgbClr val="191B0E"/>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191B0E"/>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191B0E"/>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191B0E"/>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sp>
        <p:nvSpPr>
          <p:cNvPr id="45" name="CustomShape 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6" name="PlaceHolder 2"/>
          <p:cNvSpPr>
            <a:spLocks noGrp="1"/>
          </p:cNvSpPr>
          <p:nvPr>
            <p:ph type="title"/>
          </p:nvPr>
        </p:nvSpPr>
        <p:spPr>
          <a:xfrm>
            <a:off x="1371600" y="685800"/>
            <a:ext cx="9600840" cy="1485720"/>
          </a:xfrm>
          <a:prstGeom prst="rect">
            <a:avLst/>
          </a:prstGeom>
        </p:spPr>
        <p:txBody>
          <a:bodyPr/>
          <a:lstStyle/>
          <a:p>
            <a:pPr>
              <a:lnSpc>
                <a:spcPct val="89000"/>
              </a:lnSpc>
            </a:pPr>
            <a:r>
              <a:rPr lang="en-US" sz="4400" b="0" strike="noStrike" spc="-1">
                <a:solidFill>
                  <a:srgbClr val="191B0E"/>
                </a:solidFill>
                <a:latin typeface="Franklin Gothic Book"/>
              </a:rPr>
              <a:t>Click to edit Master title style</a:t>
            </a:r>
            <a:endParaRPr lang="en-US" sz="4400" b="0" strike="noStrike" spc="-1">
              <a:solidFill>
                <a:srgbClr val="000000"/>
              </a:solidFill>
              <a:latin typeface="Franklin Gothic Book"/>
            </a:endParaRPr>
          </a:p>
        </p:txBody>
      </p:sp>
      <p:sp>
        <p:nvSpPr>
          <p:cNvPr id="47" name="PlaceHolder 3"/>
          <p:cNvSpPr>
            <a:spLocks noGrp="1"/>
          </p:cNvSpPr>
          <p:nvPr>
            <p:ph type="body"/>
          </p:nvPr>
        </p:nvSpPr>
        <p:spPr>
          <a:xfrm>
            <a:off x="1371600" y="2286000"/>
            <a:ext cx="9600840" cy="3580920"/>
          </a:xfrm>
          <a:prstGeom prst="rect">
            <a:avLst/>
          </a:prstGeom>
        </p:spPr>
        <p:txBody>
          <a:bodyPr/>
          <a:lstStyle/>
          <a:p>
            <a:pPr marL="384120" indent="-383760">
              <a:lnSpc>
                <a:spcPct val="94000"/>
              </a:lnSpc>
              <a:spcBef>
                <a:spcPts val="1001"/>
              </a:spcBef>
              <a:spcAft>
                <a:spcPts val="201"/>
              </a:spcAft>
              <a:buClr>
                <a:srgbClr val="191B0E"/>
              </a:buClr>
              <a:buFont typeface="Franklin Gothic Book"/>
              <a:buChar char="■"/>
            </a:pPr>
            <a:r>
              <a:rPr lang="en-US" sz="2000" b="0" strike="noStrike" spc="-1">
                <a:solidFill>
                  <a:srgbClr val="191B0E"/>
                </a:solidFill>
                <a:latin typeface="Franklin Gothic Book"/>
              </a:rPr>
              <a:t>Edit Master text styles</a:t>
            </a:r>
          </a:p>
          <a:p>
            <a:pPr marL="914400" lvl="1" indent="-383760">
              <a:lnSpc>
                <a:spcPct val="94000"/>
              </a:lnSpc>
              <a:spcBef>
                <a:spcPts val="499"/>
              </a:spcBef>
              <a:spcAft>
                <a:spcPts val="201"/>
              </a:spcAft>
              <a:buClr>
                <a:srgbClr val="191B0E"/>
              </a:buClr>
              <a:buFont typeface="Franklin Gothic Book"/>
              <a:buChar char="–"/>
            </a:pPr>
            <a:r>
              <a:rPr lang="en-US" sz="2000" b="0" i="1" strike="noStrike" spc="-1">
                <a:solidFill>
                  <a:srgbClr val="191B0E"/>
                </a:solidFill>
                <a:latin typeface="Franklin Gothic Book"/>
              </a:rPr>
              <a:t>Second level</a:t>
            </a:r>
            <a:endParaRPr lang="en-US" sz="2000" b="0" strike="noStrike" spc="-1">
              <a:solidFill>
                <a:srgbClr val="191B0E"/>
              </a:solidFill>
              <a:latin typeface="Franklin Gothic Book"/>
            </a:endParaRPr>
          </a:p>
          <a:p>
            <a:pPr marL="1371600" lvl="2" indent="-383760">
              <a:lnSpc>
                <a:spcPct val="94000"/>
              </a:lnSpc>
              <a:spcBef>
                <a:spcPts val="499"/>
              </a:spcBef>
              <a:spcAft>
                <a:spcPts val="201"/>
              </a:spcAft>
              <a:buClr>
                <a:srgbClr val="191B0E"/>
              </a:buClr>
              <a:buFont typeface="Franklin Gothic Book"/>
              <a:buChar char="■"/>
            </a:pPr>
            <a:r>
              <a:rPr lang="en-US" sz="1800" b="0" strike="noStrike" spc="-1">
                <a:solidFill>
                  <a:srgbClr val="191B0E"/>
                </a:solidFill>
                <a:latin typeface="Franklin Gothic Book"/>
              </a:rPr>
              <a:t>Third level</a:t>
            </a:r>
            <a:endParaRPr lang="en-US" sz="1800" b="0" i="1" strike="noStrike" spc="-1">
              <a:solidFill>
                <a:srgbClr val="191B0E"/>
              </a:solidFill>
              <a:latin typeface="Franklin Gothic Book"/>
            </a:endParaRPr>
          </a:p>
          <a:p>
            <a:pPr marL="1828800" lvl="3" indent="-383760">
              <a:lnSpc>
                <a:spcPct val="94000"/>
              </a:lnSpc>
              <a:spcBef>
                <a:spcPts val="499"/>
              </a:spcBef>
              <a:spcAft>
                <a:spcPts val="201"/>
              </a:spcAft>
              <a:buClr>
                <a:srgbClr val="191B0E"/>
              </a:buClr>
              <a:buFont typeface="Franklin Gothic Book"/>
              <a:buChar char="–"/>
            </a:pPr>
            <a:r>
              <a:rPr lang="en-US" sz="1800" b="0" i="1" strike="noStrike" spc="-1">
                <a:solidFill>
                  <a:srgbClr val="191B0E"/>
                </a:solidFill>
                <a:latin typeface="Franklin Gothic Book"/>
              </a:rPr>
              <a:t>Fourth level</a:t>
            </a:r>
            <a:endParaRPr lang="en-US" sz="1800" b="0" strike="noStrike" spc="-1">
              <a:solidFill>
                <a:srgbClr val="191B0E"/>
              </a:solidFill>
              <a:latin typeface="Franklin Gothic Book"/>
            </a:endParaRPr>
          </a:p>
          <a:p>
            <a:pPr marL="2286000" lvl="4" indent="-383760">
              <a:lnSpc>
                <a:spcPct val="94000"/>
              </a:lnSpc>
              <a:spcBef>
                <a:spcPts val="499"/>
              </a:spcBef>
              <a:spcAft>
                <a:spcPts val="201"/>
              </a:spcAft>
              <a:buClr>
                <a:srgbClr val="191B0E"/>
              </a:buClr>
              <a:buFont typeface="Franklin Gothic Book"/>
              <a:buChar char="■"/>
            </a:pPr>
            <a:r>
              <a:rPr lang="en-US" sz="1600" b="0" strike="noStrike" spc="-1">
                <a:solidFill>
                  <a:srgbClr val="191B0E"/>
                </a:solidFill>
                <a:latin typeface="Franklin Gothic Book"/>
              </a:rPr>
              <a:t>Fifth level</a:t>
            </a:r>
          </a:p>
        </p:txBody>
      </p:sp>
      <p:sp>
        <p:nvSpPr>
          <p:cNvPr id="48" name="PlaceHolder 4"/>
          <p:cNvSpPr>
            <a:spLocks noGrp="1"/>
          </p:cNvSpPr>
          <p:nvPr>
            <p:ph type="dt"/>
          </p:nvPr>
        </p:nvSpPr>
        <p:spPr>
          <a:xfrm>
            <a:off x="1390680" y="6453360"/>
            <a:ext cx="1204200" cy="404280"/>
          </a:xfrm>
          <a:prstGeom prst="rect">
            <a:avLst/>
          </a:prstGeom>
        </p:spPr>
        <p:txBody>
          <a:bodyPr anchor="ctr"/>
          <a:lstStyle/>
          <a:p>
            <a:pPr>
              <a:lnSpc>
                <a:spcPct val="100000"/>
              </a:lnSpc>
            </a:pPr>
            <a:fld id="{AA8FD81D-105C-4CAB-98A2-831113CD8943}" type="datetime">
              <a:rPr lang="en-US" sz="1200" b="0" strike="noStrike" spc="-1">
                <a:solidFill>
                  <a:srgbClr val="191B0E"/>
                </a:solidFill>
                <a:latin typeface="Franklin Gothic Book"/>
              </a:rPr>
              <a:t>12/7/2018</a:t>
            </a:fld>
            <a:endParaRPr lang="en-US" sz="1200" b="0" strike="noStrike" spc="-1">
              <a:latin typeface="Times New Roman"/>
            </a:endParaRPr>
          </a:p>
        </p:txBody>
      </p:sp>
      <p:sp>
        <p:nvSpPr>
          <p:cNvPr id="49" name="PlaceHolder 5"/>
          <p:cNvSpPr>
            <a:spLocks noGrp="1"/>
          </p:cNvSpPr>
          <p:nvPr>
            <p:ph type="ftr"/>
          </p:nvPr>
        </p:nvSpPr>
        <p:spPr>
          <a:xfrm>
            <a:off x="2893680" y="6453360"/>
            <a:ext cx="6280560" cy="404280"/>
          </a:xfrm>
          <a:prstGeom prst="rect">
            <a:avLst/>
          </a:prstGeom>
        </p:spPr>
        <p:txBody>
          <a:bodyPr anchor="ctr"/>
          <a:lstStyle/>
          <a:p>
            <a:endParaRPr lang="en-US" sz="2400" b="0" strike="noStrike" spc="-1">
              <a:latin typeface="Times New Roman"/>
            </a:endParaRPr>
          </a:p>
        </p:txBody>
      </p:sp>
      <p:sp>
        <p:nvSpPr>
          <p:cNvPr id="50" name="PlaceHolder 6"/>
          <p:cNvSpPr>
            <a:spLocks noGrp="1"/>
          </p:cNvSpPr>
          <p:nvPr>
            <p:ph type="sldNum"/>
          </p:nvPr>
        </p:nvSpPr>
        <p:spPr>
          <a:xfrm>
            <a:off x="9472680" y="6453360"/>
            <a:ext cx="1595880" cy="404280"/>
          </a:xfrm>
          <a:prstGeom prst="rect">
            <a:avLst/>
          </a:prstGeom>
        </p:spPr>
        <p:txBody>
          <a:bodyPr anchor="ctr"/>
          <a:lstStyle/>
          <a:p>
            <a:pPr algn="r">
              <a:lnSpc>
                <a:spcPct val="100000"/>
              </a:lnSpc>
            </a:pPr>
            <a:fld id="{299DDF15-6444-400B-A355-9B401DE5AB13}" type="slidenum">
              <a:rPr lang="en-US" sz="1200" b="0" strike="noStrike" spc="-1">
                <a:solidFill>
                  <a:srgbClr val="191B0E"/>
                </a:solidFill>
                <a:latin typeface="Franklin Gothic Book"/>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1915200" y="1788480"/>
            <a:ext cx="8361000" cy="2097720"/>
          </a:xfrm>
          <a:prstGeom prst="rect">
            <a:avLst/>
          </a:prstGeom>
          <a:noFill/>
          <a:ln>
            <a:noFill/>
          </a:ln>
        </p:spPr>
        <p:txBody>
          <a:bodyPr anchor="b"/>
          <a:lstStyle/>
          <a:p>
            <a:pPr algn="ctr">
              <a:lnSpc>
                <a:spcPct val="89000"/>
              </a:lnSpc>
            </a:pPr>
            <a:r>
              <a:rPr lang="en-US" sz="7200" b="0" strike="noStrike" cap="all" spc="-1">
                <a:solidFill>
                  <a:srgbClr val="191B0E"/>
                </a:solidFill>
                <a:latin typeface="Franklin Gothic Book"/>
              </a:rPr>
              <a:t>Creepy crawlers</a:t>
            </a:r>
            <a:endParaRPr lang="en-US" sz="7200" b="0" strike="noStrike" spc="-1">
              <a:solidFill>
                <a:srgbClr val="000000"/>
              </a:solidFill>
              <a:latin typeface="Franklin Gothic Book"/>
            </a:endParaRPr>
          </a:p>
        </p:txBody>
      </p:sp>
      <p:sp>
        <p:nvSpPr>
          <p:cNvPr id="88" name="TextShape 2"/>
          <p:cNvSpPr txBox="1"/>
          <p:nvPr/>
        </p:nvSpPr>
        <p:spPr>
          <a:xfrm>
            <a:off x="2679840" y="3956400"/>
            <a:ext cx="6831360" cy="1085760"/>
          </a:xfrm>
          <a:prstGeom prst="rect">
            <a:avLst/>
          </a:prstGeom>
          <a:noFill/>
          <a:ln>
            <a:noFill/>
          </a:ln>
        </p:spPr>
        <p:txBody>
          <a:bodyPr>
            <a:normAutofit/>
          </a:bodyPr>
          <a:lstStyle/>
          <a:p>
            <a:pPr algn="ctr">
              <a:lnSpc>
                <a:spcPct val="112000"/>
              </a:lnSpc>
            </a:pPr>
            <a:r>
              <a:rPr lang="en-US" sz="2300" b="0" strike="noStrike" spc="-1">
                <a:solidFill>
                  <a:srgbClr val="191B0E"/>
                </a:solidFill>
                <a:latin typeface="Franklin Gothic Book"/>
              </a:rPr>
              <a:t>Natalie Garza</a:t>
            </a:r>
            <a:endParaRPr lang="en-US" sz="2300" b="0" strike="noStrike" spc="-1">
              <a:latin typeface="Arial"/>
            </a:endParaRPr>
          </a:p>
        </p:txBody>
      </p:sp>
      <p:sp>
        <p:nvSpPr>
          <p:cNvPr id="89" name="CustomShape 3"/>
          <p:cNvSpPr/>
          <p:nvPr/>
        </p:nvSpPr>
        <p:spPr>
          <a:xfrm>
            <a:off x="3048120" y="3200400"/>
            <a:ext cx="6095520" cy="369000"/>
          </a:xfrm>
          <a:prstGeom prst="rect">
            <a:avLst/>
          </a:prstGeom>
          <a:noFill/>
          <a:ln>
            <a:noFill/>
          </a:ln>
        </p:spPr>
        <p:style>
          <a:lnRef idx="0">
            <a:scrgbClr r="0" g="0" b="0"/>
          </a:lnRef>
          <a:fillRef idx="0">
            <a:scrgbClr r="0" g="0" b="0"/>
          </a:fillRef>
          <a:effectRef idx="0">
            <a:scrgbClr r="0" g="0" b="0"/>
          </a:effectRef>
          <a:fontRef idx="minor"/>
        </p:style>
      </p:sp>
      <p:pic>
        <p:nvPicPr>
          <p:cNvPr id="90" name="Picture 7"/>
          <p:cNvPicPr/>
          <p:nvPr/>
        </p:nvPicPr>
        <p:blipFill>
          <a:blip r:embed="rId2"/>
          <a:stretch/>
        </p:blipFill>
        <p:spPr>
          <a:xfrm>
            <a:off x="5303520" y="548640"/>
            <a:ext cx="1218960" cy="1218960"/>
          </a:xfrm>
          <a:prstGeom prst="rect">
            <a:avLst/>
          </a:prstGeom>
          <a:ln>
            <a:noFill/>
          </a:ln>
        </p:spPr>
      </p:pic>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1371600" y="685800"/>
            <a:ext cx="9600840" cy="1485720"/>
          </a:xfrm>
          <a:prstGeom prst="rect">
            <a:avLst/>
          </a:prstGeom>
          <a:noFill/>
          <a:ln>
            <a:noFill/>
          </a:ln>
        </p:spPr>
        <p:txBody>
          <a:bodyPr/>
          <a:lstStyle/>
          <a:p>
            <a:pPr>
              <a:lnSpc>
                <a:spcPct val="89000"/>
              </a:lnSpc>
            </a:pPr>
            <a:r>
              <a:rPr lang="en-US" sz="4400" b="0" strike="noStrike" spc="-1">
                <a:solidFill>
                  <a:srgbClr val="191B0E"/>
                </a:solidFill>
                <a:latin typeface="Franklin Gothic Book"/>
              </a:rPr>
              <a:t>✨Player Goals</a:t>
            </a:r>
            <a:endParaRPr lang="en-US" sz="4400" b="0" strike="noStrike" spc="-1">
              <a:solidFill>
                <a:srgbClr val="000000"/>
              </a:solidFill>
              <a:latin typeface="Franklin Gothic Book"/>
            </a:endParaRPr>
          </a:p>
        </p:txBody>
      </p:sp>
      <p:sp>
        <p:nvSpPr>
          <p:cNvPr id="92" name="TextShape 2"/>
          <p:cNvSpPr txBox="1"/>
          <p:nvPr/>
        </p:nvSpPr>
        <p:spPr>
          <a:xfrm>
            <a:off x="1371600" y="1426320"/>
            <a:ext cx="9600840" cy="4440600"/>
          </a:xfrm>
          <a:prstGeom prst="rect">
            <a:avLst/>
          </a:prstGeom>
          <a:noFill/>
          <a:ln>
            <a:noFill/>
          </a:ln>
        </p:spPr>
        <p:txBody>
          <a:bodyPr/>
          <a:lstStyle/>
          <a:p>
            <a:pPr marL="383400" indent="-383040">
              <a:lnSpc>
                <a:spcPct val="94000"/>
              </a:lnSpc>
              <a:spcBef>
                <a:spcPts val="1001"/>
              </a:spcBef>
              <a:spcAft>
                <a:spcPts val="201"/>
              </a:spcAft>
              <a:buClr>
                <a:srgbClr val="191B0E"/>
              </a:buClr>
              <a:buFont typeface="Franklin Gothic Book"/>
              <a:buChar char="■"/>
            </a:pPr>
            <a:r>
              <a:rPr lang="en-US" sz="2000" b="0" strike="noStrike" spc="-1">
                <a:solidFill>
                  <a:srgbClr val="191B0E"/>
                </a:solidFill>
                <a:latin typeface="Franklin Gothic Book"/>
              </a:rPr>
              <a:t>The idea driving the game is the fact that food-stressed caterpillars will resort to cannibalism. We can clearly make decisions and the idea itself will drive the game play. For example, a couple of rules that have stemmed from this idea:</a:t>
            </a:r>
          </a:p>
          <a:p>
            <a:pPr marL="914400" lvl="1" indent="-383040">
              <a:lnSpc>
                <a:spcPct val="94000"/>
              </a:lnSpc>
              <a:spcBef>
                <a:spcPts val="499"/>
              </a:spcBef>
              <a:spcAft>
                <a:spcPts val="201"/>
              </a:spcAft>
              <a:buClr>
                <a:srgbClr val="191B0E"/>
              </a:buClr>
              <a:buFont typeface="Franklin Gothic Book"/>
              <a:buChar char="–"/>
            </a:pPr>
            <a:r>
              <a:rPr lang="en-US" sz="2000" b="0" i="1" strike="noStrike" spc="-1">
                <a:solidFill>
                  <a:srgbClr val="191B0E"/>
                </a:solidFill>
                <a:latin typeface="Franklin Gothic Book"/>
              </a:rPr>
              <a:t>The bugs spawned will be sparser as the game progresses, thus making the players crawler win the game by eating other crawlers.</a:t>
            </a:r>
            <a:endParaRPr lang="en-US" sz="2000" b="0" strike="noStrike" spc="-1">
              <a:solidFill>
                <a:srgbClr val="191B0E"/>
              </a:solidFill>
              <a:latin typeface="Franklin Gothic Book"/>
            </a:endParaRPr>
          </a:p>
          <a:p>
            <a:pPr marL="914400" lvl="1" indent="-383040">
              <a:lnSpc>
                <a:spcPct val="94000"/>
              </a:lnSpc>
              <a:spcBef>
                <a:spcPts val="499"/>
              </a:spcBef>
              <a:spcAft>
                <a:spcPts val="201"/>
              </a:spcAft>
              <a:buClr>
                <a:srgbClr val="191B0E"/>
              </a:buClr>
              <a:buFont typeface="Franklin Gothic Book"/>
              <a:buChar char="–"/>
            </a:pPr>
            <a:r>
              <a:rPr lang="en-US" sz="2000" b="0" i="1" strike="noStrike" spc="-1">
                <a:solidFill>
                  <a:srgbClr val="191B0E"/>
                </a:solidFill>
                <a:latin typeface="Franklin Gothic Book"/>
              </a:rPr>
              <a:t>Other crawlers will already be food-stressed and will automatically resort to eating the player.</a:t>
            </a:r>
            <a:endParaRPr lang="en-US" sz="2000" b="0" strike="noStrike" spc="-1">
              <a:solidFill>
                <a:srgbClr val="191B0E"/>
              </a:solidFill>
              <a:latin typeface="Franklin Gothic Book"/>
            </a:endParaRPr>
          </a:p>
          <a:p>
            <a:pPr marL="914400" lvl="1" indent="-383040">
              <a:lnSpc>
                <a:spcPct val="94000"/>
              </a:lnSpc>
              <a:spcBef>
                <a:spcPts val="499"/>
              </a:spcBef>
              <a:spcAft>
                <a:spcPts val="201"/>
              </a:spcAft>
              <a:buClr>
                <a:srgbClr val="191B0E"/>
              </a:buClr>
              <a:buFont typeface="Franklin Gothic Book"/>
              <a:buChar char="–"/>
            </a:pPr>
            <a:r>
              <a:rPr lang="en-US" sz="2000" b="0" i="1" strike="noStrike" spc="-1">
                <a:solidFill>
                  <a:srgbClr val="191B0E"/>
                </a:solidFill>
                <a:latin typeface="Franklin Gothic Book"/>
              </a:rPr>
              <a:t>The longer crawlers will eat the smaller ones.</a:t>
            </a:r>
            <a:endParaRPr lang="en-US" sz="2000" b="0" strike="noStrike" spc="-1">
              <a:solidFill>
                <a:srgbClr val="191B0E"/>
              </a:solidFill>
              <a:latin typeface="Franklin Gothic Book"/>
            </a:endParaRPr>
          </a:p>
          <a:p>
            <a:pPr marL="383400" indent="-383040">
              <a:lnSpc>
                <a:spcPct val="94000"/>
              </a:lnSpc>
              <a:spcBef>
                <a:spcPts val="1001"/>
              </a:spcBef>
              <a:spcAft>
                <a:spcPts val="201"/>
              </a:spcAft>
              <a:buClr>
                <a:srgbClr val="191B0E"/>
              </a:buClr>
              <a:buFont typeface="Franklin Gothic Book"/>
              <a:buChar char="■"/>
            </a:pPr>
            <a:r>
              <a:rPr lang="en-US" sz="2000" b="0" strike="noStrike" spc="-1">
                <a:solidFill>
                  <a:srgbClr val="191B0E"/>
                </a:solidFill>
                <a:latin typeface="Franklin Gothic Book"/>
              </a:rPr>
              <a:t>You only have one life, in the caterpillar world it's do or die. In the end the crawler must eat its fellow caterpillars to win the game, this is the only way if it wants to survive long enough to become a butterfly.</a:t>
            </a:r>
          </a:p>
          <a:p>
            <a:pPr>
              <a:lnSpc>
                <a:spcPct val="94000"/>
              </a:lnSpc>
              <a:spcBef>
                <a:spcPts val="1001"/>
              </a:spcBef>
              <a:spcAft>
                <a:spcPts val="201"/>
              </a:spcAft>
            </a:pPr>
            <a:endParaRPr lang="en-US" sz="2000" b="0" strike="noStrike" spc="-1">
              <a:solidFill>
                <a:srgbClr val="191B0E"/>
              </a:solidFill>
              <a:latin typeface="Franklin Gothic Book"/>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1371600" y="685800"/>
            <a:ext cx="9600840" cy="1485720"/>
          </a:xfrm>
          <a:prstGeom prst="rect">
            <a:avLst/>
          </a:prstGeom>
          <a:noFill/>
          <a:ln>
            <a:noFill/>
          </a:ln>
        </p:spPr>
        <p:txBody>
          <a:bodyPr/>
          <a:lstStyle/>
          <a:p>
            <a:pPr>
              <a:lnSpc>
                <a:spcPct val="89000"/>
              </a:lnSpc>
            </a:pPr>
            <a:r>
              <a:rPr lang="en-US" sz="4400" b="0" strike="noStrike" spc="-1">
                <a:solidFill>
                  <a:srgbClr val="191B0E"/>
                </a:solidFill>
                <a:latin typeface="Franklin Gothic Book"/>
              </a:rPr>
              <a:t>✨Game Rules</a:t>
            </a:r>
            <a:endParaRPr lang="en-US" sz="4400" b="0" strike="noStrike" spc="-1">
              <a:solidFill>
                <a:srgbClr val="000000"/>
              </a:solidFill>
              <a:latin typeface="Franklin Gothic Book"/>
            </a:endParaRPr>
          </a:p>
        </p:txBody>
      </p:sp>
      <p:sp>
        <p:nvSpPr>
          <p:cNvPr id="94" name="TextShape 2"/>
          <p:cNvSpPr txBox="1"/>
          <p:nvPr/>
        </p:nvSpPr>
        <p:spPr>
          <a:xfrm>
            <a:off x="1371600" y="1509480"/>
            <a:ext cx="9600840" cy="5148000"/>
          </a:xfrm>
          <a:prstGeom prst="rect">
            <a:avLst/>
          </a:prstGeom>
          <a:noFill/>
          <a:ln>
            <a:noFill/>
          </a:ln>
        </p:spPr>
        <p:txBody>
          <a:bodyPr anchor="t">
            <a:normAutofit/>
          </a:bodyPr>
          <a:lstStyle/>
          <a:p>
            <a:pPr marL="382905" indent="-382905">
              <a:lnSpc>
                <a:spcPct val="110000"/>
              </a:lnSpc>
              <a:buClr>
                <a:srgbClr val="191B0E"/>
              </a:buClr>
              <a:buFont typeface="Franklin Gothic Book"/>
              <a:buChar char="■"/>
            </a:pPr>
            <a:r>
              <a:rPr lang="en-US" sz="2000" b="0" strike="noStrike" spc="-1" dirty="0">
                <a:solidFill>
                  <a:srgbClr val="191B0E"/>
                </a:solidFill>
                <a:latin typeface="Franklin Gothic Book"/>
              </a:rPr>
              <a:t>User steers crawler through a maze using the up, down, left, and right arrows on a keyboard.</a:t>
            </a:r>
            <a:endParaRPr lang="en-US" dirty="0">
              <a:cs typeface="Arial"/>
            </a:endParaRPr>
          </a:p>
          <a:p>
            <a:pPr marL="382905" indent="-382905">
              <a:lnSpc>
                <a:spcPct val="110000"/>
              </a:lnSpc>
              <a:buClr>
                <a:srgbClr val="191B0E"/>
              </a:buClr>
              <a:buFont typeface="Franklin Gothic Book"/>
              <a:buChar char="■"/>
            </a:pPr>
            <a:r>
              <a:rPr lang="en-US" sz="2000" b="0" strike="noStrike" spc="-1" dirty="0">
                <a:solidFill>
                  <a:srgbClr val="191B0E"/>
                </a:solidFill>
                <a:latin typeface="Franklin Gothic Book"/>
              </a:rPr>
              <a:t>Crawlers can eat little bugs to grow their tail by one unit. Bugs are generated randomly on the </a:t>
            </a:r>
            <a:r>
              <a:rPr lang="en-US" sz="2000" spc="-1" dirty="0">
                <a:solidFill>
                  <a:srgbClr val="191B0E"/>
                </a:solidFill>
                <a:latin typeface="Franklin Gothic Book"/>
              </a:rPr>
              <a:t>edges</a:t>
            </a:r>
            <a:r>
              <a:rPr lang="en-US" sz="2000" b="0" strike="noStrike" spc="-1" dirty="0">
                <a:solidFill>
                  <a:srgbClr val="191B0E"/>
                </a:solidFill>
                <a:latin typeface="Franklin Gothic Book"/>
              </a:rPr>
              <a:t> of the map.</a:t>
            </a:r>
          </a:p>
          <a:p>
            <a:pPr marL="382905" indent="-382905">
              <a:lnSpc>
                <a:spcPct val="110000"/>
              </a:lnSpc>
              <a:buClr>
                <a:srgbClr val="191B0E"/>
              </a:buClr>
              <a:buFont typeface="Franklin Gothic Book"/>
              <a:buChar char="■"/>
            </a:pPr>
            <a:r>
              <a:rPr lang="en-US" sz="2000" b="0" strike="noStrike" spc="-1" dirty="0">
                <a:solidFill>
                  <a:srgbClr val="191B0E"/>
                </a:solidFill>
                <a:latin typeface="Franklin Gothic Book"/>
              </a:rPr>
              <a:t>If one crawler is bigger than another by at least one unit they may eat that one’s head and grow their own tail by one unit.</a:t>
            </a:r>
          </a:p>
          <a:p>
            <a:pPr marL="382905" indent="-382905">
              <a:lnSpc>
                <a:spcPct val="110000"/>
              </a:lnSpc>
              <a:buClr>
                <a:srgbClr val="191B0E"/>
              </a:buClr>
              <a:buFont typeface="Franklin Gothic Book"/>
              <a:buChar char="■"/>
            </a:pPr>
            <a:r>
              <a:rPr lang="en-US" sz="2000" b="0" strike="noStrike" spc="-1" dirty="0">
                <a:solidFill>
                  <a:srgbClr val="191B0E"/>
                </a:solidFill>
                <a:latin typeface="Franklin Gothic Book"/>
              </a:rPr>
              <a:t>Crawlers may nibble the tails of others to shorten their length. If the tail is nibbled towards the middle of their body, their entire tail from that point of contact is also removed.</a:t>
            </a:r>
          </a:p>
          <a:p>
            <a:pPr marL="382905" indent="-382905">
              <a:lnSpc>
                <a:spcPct val="110000"/>
              </a:lnSpc>
              <a:buClr>
                <a:srgbClr val="191B0E"/>
              </a:buClr>
              <a:buFont typeface="Franklin Gothic Book"/>
              <a:buChar char="■"/>
            </a:pPr>
            <a:r>
              <a:rPr lang="en-US" sz="2000" b="0" strike="noStrike" spc="-1" dirty="0">
                <a:solidFill>
                  <a:srgbClr val="191B0E"/>
                </a:solidFill>
                <a:latin typeface="Franklin Gothic Book"/>
              </a:rPr>
              <a:t>You win the game by reaching a tail size of </a:t>
            </a:r>
            <a:r>
              <a:rPr lang="en-US" sz="2000" spc="-1" dirty="0">
                <a:solidFill>
                  <a:srgbClr val="191B0E"/>
                </a:solidFill>
                <a:latin typeface="Franklin Gothic Book"/>
              </a:rPr>
              <a:t>9</a:t>
            </a:r>
            <a:r>
              <a:rPr lang="en-US" sz="2000" b="0" strike="noStrike" spc="-1" dirty="0">
                <a:solidFill>
                  <a:srgbClr val="191B0E"/>
                </a:solidFill>
                <a:latin typeface="Franklin Gothic Book"/>
              </a:rPr>
              <a:t>, once you achieve this you are taken to the next level.</a:t>
            </a:r>
          </a:p>
          <a:p>
            <a:pPr marL="382905" indent="-382905">
              <a:lnSpc>
                <a:spcPct val="110000"/>
              </a:lnSpc>
              <a:buClr>
                <a:srgbClr val="191B0E"/>
              </a:buClr>
              <a:buFont typeface="Franklin Gothic Book"/>
              <a:buChar char="■"/>
            </a:pPr>
            <a:r>
              <a:rPr lang="en-US" sz="2000" b="0" strike="noStrike" spc="-1" dirty="0">
                <a:solidFill>
                  <a:srgbClr val="191B0E"/>
                </a:solidFill>
                <a:latin typeface="Franklin Gothic Book"/>
              </a:rPr>
              <a:t>As player gets longer, they start </a:t>
            </a:r>
            <a:r>
              <a:rPr lang="en-US" sz="2000" spc="-1" dirty="0">
                <a:solidFill>
                  <a:srgbClr val="191B0E"/>
                </a:solidFill>
                <a:latin typeface="Franklin Gothic Book"/>
              </a:rPr>
              <a:t>speeding up</a:t>
            </a:r>
            <a:r>
              <a:rPr lang="en-US" sz="2000" b="0" strike="noStrike" spc="-1" dirty="0">
                <a:solidFill>
                  <a:srgbClr val="191B0E"/>
                </a:solidFill>
                <a:latin typeface="Franklin Gothic Book"/>
              </a:rPr>
              <a:t> due to inertia.</a:t>
            </a:r>
          </a:p>
          <a:p>
            <a:pPr marL="382905" indent="-382905">
              <a:lnSpc>
                <a:spcPct val="110000"/>
              </a:lnSpc>
              <a:buClr>
                <a:srgbClr val="191B0E"/>
              </a:buClr>
              <a:buFont typeface="Franklin Gothic Book"/>
              <a:buChar char="■"/>
            </a:pPr>
            <a:r>
              <a:rPr lang="en-US" sz="2000" b="0" strike="noStrike" spc="-1" dirty="0">
                <a:solidFill>
                  <a:srgbClr val="191B0E"/>
                </a:solidFill>
                <a:latin typeface="Franklin Gothic Book"/>
              </a:rPr>
              <a:t>If you eat a bug the new unit will be the same color as the head of the crawler, if you eat other crawlers head then the new unit will be the color of the head that was eaten.</a:t>
            </a: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1371600" y="685800"/>
            <a:ext cx="9600840" cy="1485720"/>
          </a:xfrm>
          <a:prstGeom prst="rect">
            <a:avLst/>
          </a:prstGeom>
          <a:noFill/>
          <a:ln>
            <a:noFill/>
          </a:ln>
        </p:spPr>
        <p:txBody>
          <a:bodyPr/>
          <a:lstStyle/>
          <a:p>
            <a:pPr>
              <a:lnSpc>
                <a:spcPct val="89000"/>
              </a:lnSpc>
            </a:pPr>
            <a:r>
              <a:rPr lang="en-US" sz="4400" b="0" strike="noStrike" spc="-1">
                <a:solidFill>
                  <a:srgbClr val="191B0E"/>
                </a:solidFill>
                <a:latin typeface="Franklin Gothic Book"/>
              </a:rPr>
              <a:t>✨Game World</a:t>
            </a:r>
            <a:endParaRPr lang="en-US" sz="4400" b="0" strike="noStrike" spc="-1">
              <a:solidFill>
                <a:srgbClr val="000000"/>
              </a:solidFill>
              <a:latin typeface="Franklin Gothic Book"/>
            </a:endParaRPr>
          </a:p>
        </p:txBody>
      </p:sp>
      <p:sp>
        <p:nvSpPr>
          <p:cNvPr id="96" name="TextShape 2"/>
          <p:cNvSpPr txBox="1"/>
          <p:nvPr/>
        </p:nvSpPr>
        <p:spPr>
          <a:xfrm>
            <a:off x="1371600" y="1682280"/>
            <a:ext cx="9600840" cy="4185000"/>
          </a:xfrm>
          <a:prstGeom prst="rect">
            <a:avLst/>
          </a:prstGeom>
          <a:noFill/>
          <a:ln>
            <a:noFill/>
          </a:ln>
        </p:spPr>
        <p:txBody>
          <a:bodyPr anchor="t">
            <a:normAutofit/>
          </a:bodyPr>
          <a:lstStyle/>
          <a:p>
            <a:pPr marL="382905" indent="-382905">
              <a:lnSpc>
                <a:spcPct val="94000"/>
              </a:lnSpc>
              <a:spcBef>
                <a:spcPts val="1001"/>
              </a:spcBef>
              <a:spcAft>
                <a:spcPts val="201"/>
              </a:spcAft>
              <a:buClr>
                <a:srgbClr val="191B0E"/>
              </a:buClr>
              <a:buFont typeface="Franklin Gothic Book"/>
              <a:buChar char="■"/>
            </a:pPr>
            <a:r>
              <a:rPr lang="en-US" sz="2000" b="0" strike="noStrike" spc="-1" dirty="0">
                <a:solidFill>
                  <a:srgbClr val="191B0E"/>
                </a:solidFill>
                <a:latin typeface="Franklin Gothic Book"/>
              </a:rPr>
              <a:t>User progresses through three different levels in the game. The higher levels will dictate the spawning frequencies of the bugs and the crawler types spawned.</a:t>
            </a:r>
            <a:endParaRPr lang="en-US" dirty="0"/>
          </a:p>
          <a:p>
            <a:pPr marL="382905" indent="-382905">
              <a:lnSpc>
                <a:spcPct val="94000"/>
              </a:lnSpc>
              <a:spcBef>
                <a:spcPts val="1001"/>
              </a:spcBef>
              <a:spcAft>
                <a:spcPts val="201"/>
              </a:spcAft>
              <a:buClr>
                <a:srgbClr val="191B0E"/>
              </a:buClr>
              <a:buFont typeface="Franklin Gothic Book"/>
              <a:buChar char="■"/>
            </a:pPr>
            <a:r>
              <a:rPr lang="en-US" sz="2000" b="0" strike="noStrike" spc="-1" dirty="0">
                <a:solidFill>
                  <a:srgbClr val="191B0E"/>
                </a:solidFill>
                <a:latin typeface="Franklin Gothic Book"/>
              </a:rPr>
              <a:t>Consists of passages where crawlers will able to maneuver through. There will be one tunnel that will transport you to the other side of the map.</a:t>
            </a:r>
          </a:p>
          <a:p>
            <a:pPr marL="382905" indent="-382905">
              <a:lnSpc>
                <a:spcPct val="94000"/>
              </a:lnSpc>
              <a:spcBef>
                <a:spcPts val="1001"/>
              </a:spcBef>
              <a:spcAft>
                <a:spcPts val="201"/>
              </a:spcAft>
              <a:buClr>
                <a:srgbClr val="191B0E"/>
              </a:buClr>
              <a:buFont typeface="Franklin Gothic Book"/>
              <a:buChar char="■"/>
            </a:pPr>
            <a:r>
              <a:rPr lang="en-US" sz="2000" b="0" strike="noStrike" spc="-1" dirty="0">
                <a:solidFill>
                  <a:srgbClr val="191B0E"/>
                </a:solidFill>
                <a:latin typeface="Franklin Gothic Book"/>
              </a:rPr>
              <a:t>Users crawler bumping into a wall will stop crawlers’ motion, it will not move unless the user changes its direction. Crawlers in constant motion</a:t>
            </a:r>
            <a:r>
              <a:rPr lang="en-US" sz="2000" spc="-1" dirty="0">
                <a:solidFill>
                  <a:srgbClr val="191B0E"/>
                </a:solidFill>
                <a:latin typeface="Franklin Gothic Book"/>
              </a:rPr>
              <a:t>,</a:t>
            </a:r>
            <a:r>
              <a:rPr lang="en-US" sz="2000" b="0" strike="noStrike" spc="-1" dirty="0">
                <a:solidFill>
                  <a:srgbClr val="191B0E"/>
                </a:solidFill>
                <a:latin typeface="Franklin Gothic Book"/>
              </a:rPr>
              <a:t> so if there is no obstacle in user’s way it will continue to crawl even when user is not pressing any keys.</a:t>
            </a:r>
          </a:p>
          <a:p>
            <a:pPr marL="382905" indent="-382905">
              <a:lnSpc>
                <a:spcPct val="94000"/>
              </a:lnSpc>
              <a:spcBef>
                <a:spcPts val="1001"/>
              </a:spcBef>
              <a:spcAft>
                <a:spcPts val="201"/>
              </a:spcAft>
              <a:buClr>
                <a:srgbClr val="191B0E"/>
              </a:buClr>
              <a:buFont typeface="Franklin Gothic Book"/>
              <a:buChar char="■"/>
            </a:pPr>
            <a:r>
              <a:rPr lang="en-US" sz="2000" b="0" strike="noStrike" spc="-1" dirty="0">
                <a:solidFill>
                  <a:srgbClr val="191B0E"/>
                </a:solidFill>
                <a:latin typeface="Franklin Gothic Book"/>
              </a:rPr>
              <a:t>Every level will have the same map layout, variations in </a:t>
            </a:r>
            <a:r>
              <a:rPr lang="en-US" sz="2000" spc="-1" dirty="0">
                <a:solidFill>
                  <a:srgbClr val="191B0E"/>
                </a:solidFill>
                <a:latin typeface="Franklin Gothic Book"/>
              </a:rPr>
              <a:t>opponent difficulty </a:t>
            </a:r>
            <a:r>
              <a:rPr lang="en-US" sz="2000" b="0" strike="noStrike" spc="-1" dirty="0">
                <a:solidFill>
                  <a:srgbClr val="191B0E"/>
                </a:solidFill>
                <a:latin typeface="Franklin Gothic Book"/>
              </a:rPr>
              <a:t>will differentiate the levels.</a:t>
            </a: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1371600" y="685800"/>
            <a:ext cx="9600840" cy="1485720"/>
          </a:xfrm>
          <a:prstGeom prst="rect">
            <a:avLst/>
          </a:prstGeom>
          <a:noFill/>
          <a:ln>
            <a:noFill/>
          </a:ln>
        </p:spPr>
        <p:txBody>
          <a:bodyPr/>
          <a:lstStyle/>
          <a:p>
            <a:pPr>
              <a:lnSpc>
                <a:spcPct val="89000"/>
              </a:lnSpc>
            </a:pPr>
            <a:r>
              <a:rPr lang="en-US" sz="4400" b="0" strike="noStrike" spc="-1">
                <a:solidFill>
                  <a:srgbClr val="191B0E"/>
                </a:solidFill>
                <a:latin typeface="Franklin Gothic Book"/>
              </a:rPr>
              <a:t>✨In-Game Characters</a:t>
            </a:r>
            <a:endParaRPr lang="en-US" sz="4400" b="0" strike="noStrike" spc="-1">
              <a:solidFill>
                <a:srgbClr val="000000"/>
              </a:solidFill>
              <a:latin typeface="Franklin Gothic Book"/>
            </a:endParaRPr>
          </a:p>
        </p:txBody>
      </p:sp>
      <p:sp>
        <p:nvSpPr>
          <p:cNvPr id="98" name="TextShape 2"/>
          <p:cNvSpPr txBox="1"/>
          <p:nvPr/>
        </p:nvSpPr>
        <p:spPr>
          <a:xfrm>
            <a:off x="1371600" y="1486800"/>
            <a:ext cx="9600840" cy="4986000"/>
          </a:xfrm>
          <a:prstGeom prst="rect">
            <a:avLst/>
          </a:prstGeom>
          <a:noFill/>
          <a:ln>
            <a:noFill/>
          </a:ln>
        </p:spPr>
        <p:txBody>
          <a:bodyPr>
            <a:normAutofit/>
          </a:bodyPr>
          <a:lstStyle/>
          <a:p>
            <a:pPr marL="383400" indent="-383040">
              <a:lnSpc>
                <a:spcPct val="94000"/>
              </a:lnSpc>
              <a:spcBef>
                <a:spcPts val="1001"/>
              </a:spcBef>
              <a:spcAft>
                <a:spcPts val="201"/>
              </a:spcAft>
              <a:buClr>
                <a:srgbClr val="191B0E"/>
              </a:buClr>
              <a:buFont typeface="Franklin Gothic Book"/>
              <a:buChar char="■"/>
            </a:pPr>
            <a:r>
              <a:rPr lang="en-US" sz="2000" b="0" strike="noStrike" spc="-1">
                <a:solidFill>
                  <a:srgbClr val="191B0E"/>
                </a:solidFill>
                <a:latin typeface="Franklin Gothic Book"/>
              </a:rPr>
              <a:t>Crawlers</a:t>
            </a:r>
          </a:p>
          <a:p>
            <a:pPr marL="914400" lvl="1" indent="-383040">
              <a:lnSpc>
                <a:spcPct val="94000"/>
              </a:lnSpc>
              <a:spcBef>
                <a:spcPts val="499"/>
              </a:spcBef>
              <a:spcAft>
                <a:spcPts val="201"/>
              </a:spcAft>
              <a:buClr>
                <a:srgbClr val="191B0E"/>
              </a:buClr>
              <a:buFont typeface="Franklin Gothic Book"/>
              <a:buChar char="–"/>
            </a:pPr>
            <a:r>
              <a:rPr lang="en-US" sz="2000" b="0" i="1" strike="noStrike" spc="-1">
                <a:solidFill>
                  <a:srgbClr val="191B0E"/>
                </a:solidFill>
                <a:latin typeface="Franklin Gothic Book"/>
              </a:rPr>
              <a:t>There are three varieties of crawlers that will differ in speed and smarts. Easy, medium, and hard.</a:t>
            </a:r>
            <a:endParaRPr lang="en-US" sz="2000" b="0" strike="noStrike" spc="-1">
              <a:solidFill>
                <a:srgbClr val="191B0E"/>
              </a:solidFill>
              <a:latin typeface="Franklin Gothic Book"/>
            </a:endParaRPr>
          </a:p>
          <a:p>
            <a:pPr marL="914400" lvl="1" indent="-383040">
              <a:lnSpc>
                <a:spcPct val="94000"/>
              </a:lnSpc>
              <a:spcBef>
                <a:spcPts val="499"/>
              </a:spcBef>
              <a:spcAft>
                <a:spcPts val="201"/>
              </a:spcAft>
              <a:buClr>
                <a:srgbClr val="191B0E"/>
              </a:buClr>
              <a:buFont typeface="Franklin Gothic Book"/>
              <a:buChar char="–"/>
            </a:pPr>
            <a:r>
              <a:rPr lang="en-US" sz="2000" b="0" i="1" strike="noStrike" spc="-1">
                <a:solidFill>
                  <a:srgbClr val="191B0E"/>
                </a:solidFill>
                <a:latin typeface="Franklin Gothic Book"/>
              </a:rPr>
              <a:t>Depending on how far along the game the crawlers will spawn at longer lengths.</a:t>
            </a:r>
            <a:endParaRPr lang="en-US" sz="2000" b="0" strike="noStrike" spc="-1">
              <a:solidFill>
                <a:srgbClr val="191B0E"/>
              </a:solidFill>
              <a:latin typeface="Franklin Gothic Book"/>
            </a:endParaRPr>
          </a:p>
          <a:p>
            <a:pPr marL="914400" lvl="1" indent="-383040">
              <a:lnSpc>
                <a:spcPct val="94000"/>
              </a:lnSpc>
              <a:spcBef>
                <a:spcPts val="499"/>
              </a:spcBef>
              <a:spcAft>
                <a:spcPts val="201"/>
              </a:spcAft>
              <a:buClr>
                <a:srgbClr val="191B0E"/>
              </a:buClr>
              <a:buFont typeface="Franklin Gothic Book"/>
              <a:buChar char="–"/>
            </a:pPr>
            <a:r>
              <a:rPr lang="en-US" sz="2000" b="0" i="1" strike="noStrike" spc="-1">
                <a:solidFill>
                  <a:srgbClr val="191B0E"/>
                </a:solidFill>
                <a:latin typeface="Franklin Gothic Book"/>
              </a:rPr>
              <a:t>Opponents don’t eat each other, they may only eat other bugs to grow their tail.</a:t>
            </a:r>
            <a:endParaRPr lang="en-US" sz="2000" b="0" strike="noStrike" spc="-1">
              <a:solidFill>
                <a:srgbClr val="191B0E"/>
              </a:solidFill>
              <a:latin typeface="Franklin Gothic Book"/>
            </a:endParaRPr>
          </a:p>
          <a:p>
            <a:pPr marL="914400" lvl="1" indent="-383040">
              <a:lnSpc>
                <a:spcPct val="94000"/>
              </a:lnSpc>
              <a:spcBef>
                <a:spcPts val="499"/>
              </a:spcBef>
              <a:spcAft>
                <a:spcPts val="201"/>
              </a:spcAft>
              <a:buClr>
                <a:srgbClr val="191B0E"/>
              </a:buClr>
              <a:buFont typeface="Franklin Gothic Book"/>
              <a:buChar char="–"/>
            </a:pPr>
            <a:r>
              <a:rPr lang="en-US" sz="2000" b="0" strike="noStrike" spc="-1">
                <a:solidFill>
                  <a:srgbClr val="191B0E"/>
                </a:solidFill>
                <a:latin typeface="Franklin Gothic Book"/>
              </a:rPr>
              <a:t>Want to make the different behaviors of crawlers like Pac-man where the objective of each crawler changes depending on rank. H is like Blinky where its objective is to chase the player, M is like Pinky where its objective is to chase the players location 4 tiles ahead, and E is like Inky where its movement is unpredictable (either like Blinky, Pinky, or Clyde).</a:t>
            </a:r>
          </a:p>
          <a:p>
            <a:pPr marL="383400" indent="-383040">
              <a:lnSpc>
                <a:spcPct val="94000"/>
              </a:lnSpc>
              <a:spcBef>
                <a:spcPts val="1001"/>
              </a:spcBef>
              <a:spcAft>
                <a:spcPts val="201"/>
              </a:spcAft>
              <a:buClr>
                <a:srgbClr val="191B0E"/>
              </a:buClr>
              <a:buFont typeface="Franklin Gothic Book"/>
              <a:buChar char="■"/>
            </a:pPr>
            <a:r>
              <a:rPr lang="en-US" sz="2000" b="0" strike="noStrike" spc="-1">
                <a:solidFill>
                  <a:srgbClr val="191B0E"/>
                </a:solidFill>
                <a:latin typeface="Franklin Gothic Book"/>
              </a:rPr>
              <a:t>Bugs</a:t>
            </a:r>
          </a:p>
          <a:p>
            <a:pPr marL="914400" lvl="1" indent="-383040">
              <a:lnSpc>
                <a:spcPct val="94000"/>
              </a:lnSpc>
              <a:spcBef>
                <a:spcPts val="499"/>
              </a:spcBef>
              <a:spcAft>
                <a:spcPts val="201"/>
              </a:spcAft>
              <a:buClr>
                <a:srgbClr val="191B0E"/>
              </a:buClr>
              <a:buFont typeface="Franklin Gothic Book"/>
              <a:buChar char="–"/>
            </a:pPr>
            <a:r>
              <a:rPr lang="en-US" sz="2000" b="0" strike="noStrike" spc="-1">
                <a:solidFill>
                  <a:srgbClr val="191B0E"/>
                </a:solidFill>
                <a:latin typeface="Franklin Gothic Book"/>
              </a:rPr>
              <a:t>Each Bug has a lifecycle, they can freely roam around and if they aren’t eaten by the time their timer is up, they must make their way to the closest spawning spot and disappear.</a:t>
            </a:r>
          </a:p>
          <a:p>
            <a:pPr>
              <a:lnSpc>
                <a:spcPct val="94000"/>
              </a:lnSpc>
              <a:spcBef>
                <a:spcPts val="1001"/>
              </a:spcBef>
              <a:spcAft>
                <a:spcPts val="201"/>
              </a:spcAft>
            </a:pPr>
            <a:endParaRPr lang="en-US" sz="2000" b="0" strike="noStrike" spc="-1">
              <a:solidFill>
                <a:srgbClr val="191B0E"/>
              </a:solidFill>
              <a:latin typeface="Franklin Gothic Book"/>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sp>
        <p:nvSpPr>
          <p:cNvPr id="99" name="TextShape 1"/>
          <p:cNvSpPr txBox="1"/>
          <p:nvPr/>
        </p:nvSpPr>
        <p:spPr>
          <a:xfrm>
            <a:off x="881640" y="631440"/>
            <a:ext cx="3134880" cy="5605920"/>
          </a:xfrm>
          <a:prstGeom prst="rect">
            <a:avLst/>
          </a:prstGeom>
          <a:noFill/>
          <a:ln>
            <a:noFill/>
          </a:ln>
        </p:spPr>
        <p:txBody>
          <a:bodyPr>
            <a:normAutofit/>
          </a:bodyPr>
          <a:lstStyle/>
          <a:p>
            <a:pPr>
              <a:lnSpc>
                <a:spcPct val="89000"/>
              </a:lnSpc>
            </a:pPr>
            <a:r>
              <a:rPr lang="en-US" sz="4400" b="0" strike="noStrike" spc="-1">
                <a:solidFill>
                  <a:srgbClr val="191B0E"/>
                </a:solidFill>
                <a:latin typeface="Franklin Gothic Book"/>
              </a:rPr>
              <a:t>✨Path State Charts</a:t>
            </a:r>
            <a:endParaRPr lang="en-US" sz="4400" b="0" strike="noStrike" spc="-1">
              <a:solidFill>
                <a:srgbClr val="000000"/>
              </a:solidFill>
              <a:latin typeface="Franklin Gothic Book"/>
            </a:endParaRPr>
          </a:p>
        </p:txBody>
      </p:sp>
      <p:sp>
        <p:nvSpPr>
          <p:cNvPr id="100" name="CustomShape 2"/>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01" name="TextShape 3"/>
          <p:cNvSpPr txBox="1"/>
          <p:nvPr/>
        </p:nvSpPr>
        <p:spPr>
          <a:xfrm>
            <a:off x="4389120" y="338400"/>
            <a:ext cx="7423920" cy="4232880"/>
          </a:xfrm>
          <a:prstGeom prst="rect">
            <a:avLst/>
          </a:prstGeom>
          <a:noFill/>
          <a:ln>
            <a:noFill/>
          </a:ln>
        </p:spPr>
        <p:txBody>
          <a:bodyPr/>
          <a:lstStyle/>
          <a:p>
            <a:pPr marL="383400" indent="-383040">
              <a:lnSpc>
                <a:spcPct val="100000"/>
              </a:lnSpc>
              <a:buClr>
                <a:srgbClr val="191B0E"/>
              </a:buClr>
              <a:buFont typeface="Franklin Gothic Book"/>
              <a:buChar char="■"/>
            </a:pPr>
            <a:r>
              <a:rPr lang="en-US" sz="1800" b="0" strike="noStrike" spc="-1">
                <a:solidFill>
                  <a:srgbClr val="191B0E"/>
                </a:solidFill>
                <a:latin typeface="Franklin Gothic Book"/>
              </a:rPr>
              <a:t>Splash: I want to display the quote “Food-stressed caterpillars will resort to cannibalism”, vector graphic animation is displayed</a:t>
            </a:r>
          </a:p>
          <a:p>
            <a:pPr marL="914400" lvl="1" indent="-383040">
              <a:lnSpc>
                <a:spcPct val="100000"/>
              </a:lnSpc>
              <a:spcBef>
                <a:spcPts val="499"/>
              </a:spcBef>
              <a:spcAft>
                <a:spcPts val="201"/>
              </a:spcAft>
              <a:buClr>
                <a:srgbClr val="191B0E"/>
              </a:buClr>
              <a:buFont typeface="Franklin Gothic Book"/>
              <a:buChar char="–"/>
            </a:pPr>
            <a:r>
              <a:rPr lang="en-US" sz="1800" b="0" i="1" strike="noStrike" spc="-1">
                <a:solidFill>
                  <a:srgbClr val="191B0E"/>
                </a:solidFill>
                <a:latin typeface="Franklin Gothic Book"/>
              </a:rPr>
              <a:t>Press any button to take you to home screen</a:t>
            </a:r>
            <a:endParaRPr lang="en-US" sz="1800" b="0" strike="noStrike" spc="-1">
              <a:solidFill>
                <a:srgbClr val="191B0E"/>
              </a:solidFill>
              <a:latin typeface="Franklin Gothic Book"/>
            </a:endParaRPr>
          </a:p>
          <a:p>
            <a:pPr marL="383400" indent="-383040">
              <a:lnSpc>
                <a:spcPct val="100000"/>
              </a:lnSpc>
              <a:spcBef>
                <a:spcPts val="1001"/>
              </a:spcBef>
              <a:spcAft>
                <a:spcPts val="201"/>
              </a:spcAft>
              <a:buClr>
                <a:srgbClr val="191B0E"/>
              </a:buClr>
              <a:buFont typeface="Franklin Gothic Book"/>
              <a:buChar char="■"/>
            </a:pPr>
            <a:r>
              <a:rPr lang="en-US" sz="1800" b="0" strike="noStrike" spc="-1">
                <a:solidFill>
                  <a:srgbClr val="191B0E"/>
                </a:solidFill>
                <a:latin typeface="Franklin Gothic Book"/>
              </a:rPr>
              <a:t>Home: Play game instructions and ‘press z to start’ dialogue and an icon that can denote sound on/sound off. Sound toggled by pressing x.</a:t>
            </a:r>
          </a:p>
          <a:p>
            <a:pPr marL="914400" lvl="1" indent="-383040">
              <a:lnSpc>
                <a:spcPct val="100000"/>
              </a:lnSpc>
              <a:spcBef>
                <a:spcPts val="499"/>
              </a:spcBef>
              <a:spcAft>
                <a:spcPts val="201"/>
              </a:spcAft>
              <a:buClr>
                <a:srgbClr val="191B0E"/>
              </a:buClr>
              <a:buFont typeface="Franklin Gothic Book"/>
              <a:buChar char="–"/>
            </a:pPr>
            <a:r>
              <a:rPr lang="en-US" sz="1800" b="0" i="1" strike="noStrike" spc="-1">
                <a:solidFill>
                  <a:srgbClr val="191B0E"/>
                </a:solidFill>
                <a:latin typeface="Franklin Gothic Book"/>
              </a:rPr>
              <a:t>Press z to take you to Play screen</a:t>
            </a:r>
            <a:endParaRPr lang="en-US" sz="1800" b="0" strike="noStrike" spc="-1">
              <a:solidFill>
                <a:srgbClr val="191B0E"/>
              </a:solidFill>
              <a:latin typeface="Franklin Gothic Book"/>
            </a:endParaRPr>
          </a:p>
          <a:p>
            <a:pPr marL="383400" indent="-383040">
              <a:lnSpc>
                <a:spcPct val="100000"/>
              </a:lnSpc>
              <a:spcBef>
                <a:spcPts val="1001"/>
              </a:spcBef>
              <a:spcAft>
                <a:spcPts val="201"/>
              </a:spcAft>
              <a:buClr>
                <a:srgbClr val="191B0E"/>
              </a:buClr>
              <a:buFont typeface="Franklin Gothic Book"/>
              <a:buChar char="■"/>
            </a:pPr>
            <a:r>
              <a:rPr lang="en-US" sz="1800" b="0" strike="noStrike" spc="-1">
                <a:solidFill>
                  <a:srgbClr val="191B0E"/>
                </a:solidFill>
                <a:latin typeface="Franklin Gothic Book"/>
              </a:rPr>
              <a:t>Play: Map takes up whole screen and there will be a sound and z to quit dialogue.</a:t>
            </a:r>
          </a:p>
          <a:p>
            <a:pPr marL="914400" lvl="1" indent="-383040">
              <a:lnSpc>
                <a:spcPct val="100000"/>
              </a:lnSpc>
              <a:spcBef>
                <a:spcPts val="499"/>
              </a:spcBef>
              <a:spcAft>
                <a:spcPts val="201"/>
              </a:spcAft>
              <a:buClr>
                <a:srgbClr val="191B0E"/>
              </a:buClr>
              <a:buFont typeface="Franklin Gothic Book"/>
              <a:buChar char="–"/>
            </a:pPr>
            <a:r>
              <a:rPr lang="en-US" sz="1800" b="0" i="1" strike="noStrike" spc="-1">
                <a:solidFill>
                  <a:srgbClr val="191B0E"/>
                </a:solidFill>
                <a:latin typeface="Franklin Gothic Book"/>
              </a:rPr>
              <a:t>Quit action takes you to Home screen</a:t>
            </a:r>
            <a:endParaRPr lang="en-US" sz="1800" b="0" strike="noStrike" spc="-1">
              <a:solidFill>
                <a:srgbClr val="191B0E"/>
              </a:solidFill>
              <a:latin typeface="Franklin Gothic Book"/>
            </a:endParaRPr>
          </a:p>
          <a:p>
            <a:pPr marL="383400" indent="-383040">
              <a:lnSpc>
                <a:spcPct val="100000"/>
              </a:lnSpc>
              <a:spcBef>
                <a:spcPts val="1001"/>
              </a:spcBef>
              <a:spcAft>
                <a:spcPts val="201"/>
              </a:spcAft>
              <a:buClr>
                <a:srgbClr val="191B0E"/>
              </a:buClr>
              <a:buFont typeface="Franklin Gothic Book"/>
              <a:buChar char="■"/>
            </a:pPr>
            <a:r>
              <a:rPr lang="en-US" sz="1800" b="0" strike="noStrike" spc="-1">
                <a:solidFill>
                  <a:srgbClr val="191B0E"/>
                </a:solidFill>
                <a:latin typeface="Franklin Gothic Book"/>
              </a:rPr>
              <a:t>End: This is shown only when you beat the game. Maybe make it your crawler turning into a butterfly…</a:t>
            </a:r>
          </a:p>
          <a:p>
            <a:pPr marL="914400" lvl="1" indent="-383040">
              <a:lnSpc>
                <a:spcPct val="100000"/>
              </a:lnSpc>
              <a:spcBef>
                <a:spcPts val="499"/>
              </a:spcBef>
              <a:spcAft>
                <a:spcPts val="201"/>
              </a:spcAft>
              <a:buClr>
                <a:srgbClr val="191B0E"/>
              </a:buClr>
              <a:buFont typeface="Franklin Gothic Book"/>
              <a:buChar char="–"/>
            </a:pPr>
            <a:r>
              <a:rPr lang="en-US" sz="1800" b="0" i="1" strike="noStrike" spc="-1">
                <a:solidFill>
                  <a:srgbClr val="191B0E"/>
                </a:solidFill>
                <a:latin typeface="Franklin Gothic Book"/>
              </a:rPr>
              <a:t>Press any button to take you to Splash screen</a:t>
            </a:r>
            <a:endParaRPr lang="en-US" sz="1800" b="0" strike="noStrike" spc="-1">
              <a:solidFill>
                <a:srgbClr val="191B0E"/>
              </a:solidFill>
              <a:latin typeface="Franklin Gothic Book"/>
            </a:endParaRPr>
          </a:p>
          <a:p>
            <a:pPr>
              <a:lnSpc>
                <a:spcPct val="94000"/>
              </a:lnSpc>
              <a:spcBef>
                <a:spcPts val="1001"/>
              </a:spcBef>
              <a:spcAft>
                <a:spcPts val="201"/>
              </a:spcAft>
            </a:pPr>
            <a:endParaRPr lang="en-US" sz="1800" b="0" strike="noStrike" spc="-1">
              <a:solidFill>
                <a:srgbClr val="191B0E"/>
              </a:solidFill>
              <a:latin typeface="Franklin Gothic Book"/>
            </a:endParaRPr>
          </a:p>
        </p:txBody>
      </p:sp>
      <p:pic>
        <p:nvPicPr>
          <p:cNvPr id="102" name="Picture 4"/>
          <p:cNvPicPr/>
          <p:nvPr/>
        </p:nvPicPr>
        <p:blipFill>
          <a:blip r:embed="rId2"/>
          <a:stretch/>
        </p:blipFill>
        <p:spPr>
          <a:xfrm>
            <a:off x="882720" y="4676760"/>
            <a:ext cx="10919520" cy="1648800"/>
          </a:xfrm>
          <a:prstGeom prst="rect">
            <a:avLst/>
          </a:prstGeom>
          <a:ln>
            <a:noFill/>
          </a:ln>
        </p:spPr>
      </p:pic>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sp>
        <p:nvSpPr>
          <p:cNvPr id="103" name="TextShape 1"/>
          <p:cNvSpPr txBox="1"/>
          <p:nvPr/>
        </p:nvSpPr>
        <p:spPr>
          <a:xfrm>
            <a:off x="1023480" y="685800"/>
            <a:ext cx="10493280" cy="1485720"/>
          </a:xfrm>
          <a:prstGeom prst="rect">
            <a:avLst/>
          </a:prstGeom>
          <a:noFill/>
          <a:ln>
            <a:noFill/>
          </a:ln>
        </p:spPr>
        <p:txBody>
          <a:bodyPr>
            <a:normAutofit/>
          </a:bodyPr>
          <a:lstStyle/>
          <a:p>
            <a:pPr>
              <a:lnSpc>
                <a:spcPct val="89000"/>
              </a:lnSpc>
            </a:pPr>
            <a:r>
              <a:rPr lang="en-US" sz="4400" b="0" strike="noStrike" spc="-1">
                <a:solidFill>
                  <a:srgbClr val="191B0E"/>
                </a:solidFill>
                <a:latin typeface="Franklin Gothic Book"/>
              </a:rPr>
              <a:t>✨Class Diagram</a:t>
            </a:r>
            <a:endParaRPr lang="en-US" sz="4400" b="0" strike="noStrike" spc="-1">
              <a:solidFill>
                <a:srgbClr val="000000"/>
              </a:solidFill>
              <a:latin typeface="Franklin Gothic Book"/>
            </a:endParaRPr>
          </a:p>
        </p:txBody>
      </p:sp>
      <p:sp>
        <p:nvSpPr>
          <p:cNvPr id="104" name="CustomShape 2"/>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pic>
        <p:nvPicPr>
          <p:cNvPr id="2" name="Picture 2" descr="A close up of a map&#10;&#10;Description generated with high confidence">
            <a:extLst>
              <a:ext uri="{FF2B5EF4-FFF2-40B4-BE49-F238E27FC236}">
                <a16:creationId xmlns:a16="http://schemas.microsoft.com/office/drawing/2014/main" id="{B5791473-2978-4904-AD0C-E8C55EE9BD77}"/>
              </a:ext>
            </a:extLst>
          </p:cNvPr>
          <p:cNvPicPr>
            <a:picLocks noChangeAspect="1"/>
          </p:cNvPicPr>
          <p:nvPr/>
        </p:nvPicPr>
        <p:blipFill>
          <a:blip r:embed="rId2"/>
          <a:stretch>
            <a:fillRect/>
          </a:stretch>
        </p:blipFill>
        <p:spPr>
          <a:xfrm>
            <a:off x="7450681" y="257872"/>
            <a:ext cx="3880962" cy="6342256"/>
          </a:xfrm>
          <a:prstGeom prst="rect">
            <a:avLst/>
          </a:prstGeom>
        </p:spPr>
      </p:pic>
    </p:spTree>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TF00001241</Template>
  <TotalTime>0</TotalTime>
  <Words>0</Words>
  <Application>Microsoft Office PowerPoint</Application>
  <PresentationFormat>Widescreen</PresentationFormat>
  <Paragraphs>0</Paragraphs>
  <Slides>7</Slides>
  <Notes>0</Notes>
  <HiddenSlides>0</HiddenSlide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creator>
  <dc:description/>
  <cp:lastModifiedBy/>
  <cp:revision>216</cp:revision>
  <dcterms:created xsi:type="dcterms:W3CDTF">2015-09-21T23:24:45Z</dcterms:created>
  <dcterms:modified xsi:type="dcterms:W3CDTF">2018-12-07T19:19:53Z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7</vt:i4>
  </property>
</Properties>
</file>