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C0862-DA3E-4F46-A72A-A3A1918E7859}" v="763" dt="2021-07-17T11:23:37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7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9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9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14D68A-70B4-43B2-8D76-F8F11CC0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E2BDA-A323-4EA1-BCDE-FB2182502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Manikandan </a:t>
            </a:r>
            <a:r>
              <a:rPr lang="en-US" dirty="0" err="1"/>
              <a:t>muthiah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94DCF-B610-4A5F-B919-C32E919A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6374"/>
            <a:ext cx="11029615" cy="4338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Challenge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Building a recommendation engine for 30 unique cloth brands based on user ratings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Issues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73% data not having brand name in the given dataset.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Background 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We have a clothes rating dataset with item id, user id, rating,  brand. For our recommendation engine, we considered brand, rating and user id and finding correlation between the brands using user ratings. </a:t>
            </a: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A695C-1B19-41D0-B06E-47EB6656A557}"/>
              </a:ext>
            </a:extLst>
          </p:cNvPr>
          <p:cNvSpPr txBox="1"/>
          <p:nvPr/>
        </p:nvSpPr>
        <p:spPr>
          <a:xfrm>
            <a:off x="655608" y="871268"/>
            <a:ext cx="50723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/>
              <a:t>SYNOPSIS</a:t>
            </a:r>
          </a:p>
        </p:txBody>
      </p:sp>
    </p:spTree>
    <p:extLst>
      <p:ext uri="{BB962C8B-B14F-4D97-AF65-F5344CB8AC3E}">
        <p14:creationId xmlns:p14="http://schemas.microsoft.com/office/powerpoint/2010/main" val="273197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0E14-13E3-4A30-8742-002A1AD3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Problem Statement and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3EF6-D9E8-4B1B-A744-EE175E94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5166"/>
            <a:ext cx="11029615" cy="42527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Problem Statement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Building a recommendation engine for 30 unique online cloth brands based on user ratings. 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Dataset provided: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We have a clothes dataset with item id, user id, rating, timestamp, model attribute, brand, year, user attribute, split.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Consideration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For our recommendation engine, we considered brand, rating and user id and finding correlation between the brands using user ratings.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Solution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Finding correlation between the brands using user ratings so that we can recommend products to the user based on similar purchase.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0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CF7-8A85-4114-BF76-A3CA2D0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Technology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b="1" dirty="0">
                <a:ea typeface="+mj-lt"/>
                <a:cs typeface="+mj-lt"/>
              </a:rPr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F2DF-C130-49AF-A6A1-FBC4AC04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Python Pandas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93B-BDDB-4492-B32A-99B177AC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Solution Architecture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22F1F-3C86-42DE-8072-00FFF949EB87}"/>
              </a:ext>
            </a:extLst>
          </p:cNvPr>
          <p:cNvSpPr/>
          <p:nvPr/>
        </p:nvSpPr>
        <p:spPr>
          <a:xfrm>
            <a:off x="3999782" y="2209800"/>
            <a:ext cx="2559168" cy="891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Dataset</a:t>
            </a:r>
          </a:p>
          <a:p>
            <a:pPr algn="ctr"/>
            <a:r>
              <a:rPr lang="en-US" dirty="0"/>
              <a:t>Modcloth.csv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E5F6D-FB08-47BB-A93E-CD8541371DE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09A76-C9C0-45F3-922F-10E07EA86EF3}"/>
              </a:ext>
            </a:extLst>
          </p:cNvPr>
          <p:cNvSpPr/>
          <p:nvPr/>
        </p:nvSpPr>
        <p:spPr>
          <a:xfrm>
            <a:off x="3999781" y="3374365"/>
            <a:ext cx="2559168" cy="891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 imputation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E09F9-3006-44BD-85BC-0966FA28B301}"/>
              </a:ext>
            </a:extLst>
          </p:cNvPr>
          <p:cNvSpPr/>
          <p:nvPr/>
        </p:nvSpPr>
        <p:spPr>
          <a:xfrm>
            <a:off x="3999782" y="4510178"/>
            <a:ext cx="2559168" cy="8913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3A8586F-CE9A-4A97-9848-34FE08DEEFF7}"/>
              </a:ext>
            </a:extLst>
          </p:cNvPr>
          <p:cNvSpPr/>
          <p:nvPr/>
        </p:nvSpPr>
        <p:spPr>
          <a:xfrm>
            <a:off x="4973969" y="3095251"/>
            <a:ext cx="488830" cy="273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97B8255-0BA3-4E56-A6B8-EED1D1D3913B}"/>
              </a:ext>
            </a:extLst>
          </p:cNvPr>
          <p:cNvSpPr/>
          <p:nvPr/>
        </p:nvSpPr>
        <p:spPr>
          <a:xfrm>
            <a:off x="4973968" y="4259817"/>
            <a:ext cx="488830" cy="273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146-FF90-412D-8737-80FE126B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Prototype/ MVP Demo Video/Screenshots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98E00F-CC2C-4E04-8DD3-A81869DB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01" y="2513521"/>
            <a:ext cx="2488899" cy="348435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9E4DE94-A8BB-4404-8150-605C87D3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48" y="2559889"/>
            <a:ext cx="6984520" cy="3592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ECAE9-4D98-4CF3-9767-09C777C0B869}"/>
              </a:ext>
            </a:extLst>
          </p:cNvPr>
          <p:cNvSpPr txBox="1"/>
          <p:nvPr/>
        </p:nvSpPr>
        <p:spPr>
          <a:xfrm>
            <a:off x="1201947" y="2021457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ClothMod</a:t>
            </a:r>
            <a:r>
              <a:rPr lang="en-US" dirty="0"/>
              <a:t> 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8D0C9-086E-4DD8-B92A-5F40D2311D0A}"/>
              </a:ext>
            </a:extLst>
          </p:cNvPr>
          <p:cNvSpPr txBox="1"/>
          <p:nvPr/>
        </p:nvSpPr>
        <p:spPr>
          <a:xfrm>
            <a:off x="4451229" y="2021456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Yumi Correlation</a:t>
            </a:r>
          </a:p>
        </p:txBody>
      </p:sp>
    </p:spTree>
    <p:extLst>
      <p:ext uri="{BB962C8B-B14F-4D97-AF65-F5344CB8AC3E}">
        <p14:creationId xmlns:p14="http://schemas.microsoft.com/office/powerpoint/2010/main" val="356193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A81A-9245-4C43-A54E-36008F3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Challenges Faced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E908-2EB4-4287-B6AD-1FC08017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Dataset has very less valid brands, so need to drop lot of records.</a:t>
            </a:r>
          </a:p>
        </p:txBody>
      </p:sp>
    </p:spTree>
    <p:extLst>
      <p:ext uri="{BB962C8B-B14F-4D97-AF65-F5344CB8AC3E}">
        <p14:creationId xmlns:p14="http://schemas.microsoft.com/office/powerpoint/2010/main" val="37396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EC029-F7DB-4555-9329-43EAE03F53FB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998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DividendVTI</vt:lpstr>
      <vt:lpstr>Recommendation engine</vt:lpstr>
      <vt:lpstr>PowerPoint Presentation</vt:lpstr>
      <vt:lpstr>Problem Statement and Solution</vt:lpstr>
      <vt:lpstr>Technology Used</vt:lpstr>
      <vt:lpstr>Solution Architecture</vt:lpstr>
      <vt:lpstr>Prototype/ MVP Demo Video/Screenshots</vt:lpstr>
      <vt:lpstr>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155</cp:revision>
  <dcterms:created xsi:type="dcterms:W3CDTF">2021-07-17T10:33:02Z</dcterms:created>
  <dcterms:modified xsi:type="dcterms:W3CDTF">2021-07-17T11:24:31Z</dcterms:modified>
</cp:coreProperties>
</file>