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8" r:id="rId3"/>
    <p:sldId id="278" r:id="rId4"/>
    <p:sldId id="297" r:id="rId5"/>
    <p:sldId id="282" r:id="rId6"/>
    <p:sldId id="296" r:id="rId7"/>
    <p:sldId id="299" r:id="rId8"/>
    <p:sldId id="300" r:id="rId9"/>
    <p:sldId id="284" r:id="rId10"/>
    <p:sldId id="298" r:id="rId11"/>
    <p:sldId id="272" r:id="rId12"/>
    <p:sldId id="289" r:id="rId13"/>
    <p:sldId id="292" r:id="rId14"/>
    <p:sldId id="295" r:id="rId15"/>
    <p:sldId id="301" r:id="rId16"/>
    <p:sldId id="277" r:id="rId17"/>
    <p:sldId id="279" r:id="rId18"/>
    <p:sldId id="290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DF82B-7175-41BE-BA0F-A3C2361C2375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27900-BD18-4FD7-AA38-A8290DEA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8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68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98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71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03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70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06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how the </a:t>
            </a:r>
            <a:r>
              <a:rPr lang="en-US" baseline="0" dirty="0" err="1" smtClean="0"/>
              <a:t>dtor</a:t>
            </a:r>
            <a:r>
              <a:rPr lang="en-US" baseline="0" dirty="0" smtClean="0"/>
              <a:t> unwinds the objects.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3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1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4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7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8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3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9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8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3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5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810B4-26CA-4647-B401-CA14E84CD7A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3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5.1 </a:t>
            </a:r>
            <a:r>
              <a:rPr lang="en-US" dirty="0" smtClean="0"/>
              <a:t>– </a:t>
            </a:r>
            <a:r>
              <a:rPr lang="en-US" dirty="0" smtClean="0"/>
              <a:t>Bridge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                                  </a:t>
            </a:r>
            <a:r>
              <a:rPr lang="en-US" dirty="0" smtClean="0"/>
              <a:t>Solution Example </a:t>
            </a:r>
            <a:r>
              <a:rPr lang="en-US" dirty="0" err="1" smtClean="0"/>
              <a:t>Cont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5" y="1068539"/>
            <a:ext cx="5791200" cy="5724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649" y="2188075"/>
            <a:ext cx="57816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2" y="1343487"/>
            <a:ext cx="4029075" cy="443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225" y="2000250"/>
            <a:ext cx="4019550" cy="285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0656" y="214312"/>
            <a:ext cx="401955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9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8" y="2143125"/>
            <a:ext cx="5715000" cy="2571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684" y="1335700"/>
            <a:ext cx="572452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3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Problem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4" y="1648987"/>
            <a:ext cx="586740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547" y="2244763"/>
            <a:ext cx="26003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7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Problem Cont.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0" y="2208753"/>
            <a:ext cx="5857875" cy="4581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184" y="2347099"/>
            <a:ext cx="58674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8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Sample Output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50" y="1639460"/>
            <a:ext cx="27813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1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</a:t>
            </a:r>
            <a:r>
              <a:rPr lang="en-US" dirty="0" smtClean="0"/>
              <a:t>abstractions must varying independently of the implementations, </a:t>
            </a:r>
            <a:r>
              <a:rPr lang="en-US" dirty="0" smtClean="0"/>
              <a:t>use the </a:t>
            </a:r>
            <a:r>
              <a:rPr lang="en-US" dirty="0" smtClean="0"/>
              <a:t>Bridge pattern </a:t>
            </a:r>
            <a:r>
              <a:rPr lang="en-US" dirty="0" smtClean="0"/>
              <a:t>to encapsulate </a:t>
            </a:r>
            <a:r>
              <a:rPr lang="en-US" dirty="0" smtClean="0"/>
              <a:t>both sets of variations.</a:t>
            </a:r>
            <a:endParaRPr lang="en-US" dirty="0" smtClean="0"/>
          </a:p>
          <a:p>
            <a:r>
              <a:rPr lang="en-US" dirty="0" smtClean="0"/>
              <a:t>There will therefore be two inheritance hierarchies;</a:t>
            </a:r>
          </a:p>
          <a:p>
            <a:pPr lvl="1"/>
            <a:r>
              <a:rPr lang="en-US" dirty="0" smtClean="0"/>
              <a:t>The Abstractions</a:t>
            </a:r>
          </a:p>
          <a:p>
            <a:pPr lvl="1"/>
            <a:r>
              <a:rPr lang="en-US" dirty="0" smtClean="0"/>
              <a:t>The Implementations</a:t>
            </a:r>
          </a:p>
          <a:p>
            <a:r>
              <a:rPr lang="en-US" dirty="0" smtClean="0"/>
              <a:t>Follows the open/closed principle.</a:t>
            </a:r>
          </a:p>
          <a:p>
            <a:r>
              <a:rPr lang="en-US" dirty="0" smtClean="0"/>
              <a:t>Because there are two things varying, this often also avoids a combinatorial explosion of code.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015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algorithms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interfaces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API’s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steps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classes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options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listeners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responders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</a:t>
            </a:r>
            <a:r>
              <a:rPr lang="en-US" sz="2400" dirty="0" err="1" smtClean="0"/>
              <a:t>abstract’n</a:t>
            </a:r>
            <a:r>
              <a:rPr lang="en-US" sz="2400" dirty="0" smtClean="0"/>
              <a:t> &amp; </a:t>
            </a:r>
            <a:r>
              <a:rPr lang="en-US" sz="2400" dirty="0" err="1" smtClean="0"/>
              <a:t>implement’n</a:t>
            </a:r>
            <a:r>
              <a:rPr lang="en-US" sz="2400" dirty="0" smtClean="0"/>
              <a:t> vary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If the families are varying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Strategy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Adapter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Facade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Template Method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Factory Method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Decorator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Observer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Chain of Responsibility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Bridge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Use the Abstract Factory pattern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19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-9525"/>
            <a:ext cx="5667375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4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DPE</a:t>
            </a:r>
          </a:p>
          <a:p>
            <a:pPr lvl="1"/>
            <a:r>
              <a:rPr lang="en-US" dirty="0" smtClean="0"/>
              <a:t>Chapter </a:t>
            </a:r>
            <a:r>
              <a:rPr lang="en-US" dirty="0" smtClean="0"/>
              <a:t>10 </a:t>
            </a:r>
            <a:r>
              <a:rPr lang="en-US" dirty="0" smtClean="0"/>
              <a:t>– The </a:t>
            </a:r>
            <a:r>
              <a:rPr lang="en-US" dirty="0" smtClean="0"/>
              <a:t>Bridge Pattern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850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</a:t>
            </a:r>
            <a:r>
              <a:rPr lang="en-US" dirty="0" smtClean="0"/>
              <a:t>Abstractions and Implementations are varying use </a:t>
            </a:r>
            <a:r>
              <a:rPr lang="en-US" dirty="0"/>
              <a:t>the </a:t>
            </a:r>
            <a:r>
              <a:rPr lang="en-US" dirty="0" smtClean="0"/>
              <a:t>Bridge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Technique</a:t>
            </a:r>
          </a:p>
          <a:p>
            <a:pPr lvl="1"/>
            <a:r>
              <a:rPr lang="en-US" dirty="0" smtClean="0"/>
              <a:t>Abstract both the Abstractions and the Implementations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Two inheritance hierarchies</a:t>
            </a:r>
          </a:p>
          <a:p>
            <a:pPr lvl="2"/>
            <a:r>
              <a:rPr lang="en-US" dirty="0" smtClean="0"/>
              <a:t>Abstraction</a:t>
            </a:r>
          </a:p>
          <a:p>
            <a:pPr lvl="2"/>
            <a:r>
              <a:rPr lang="en-US" dirty="0" smtClean="0"/>
              <a:t>Implementation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Decouples </a:t>
            </a:r>
            <a:r>
              <a:rPr lang="en-US" dirty="0" smtClean="0"/>
              <a:t>the </a:t>
            </a:r>
            <a:r>
              <a:rPr lang="en-US" dirty="0" smtClean="0"/>
              <a:t>implementations from the abstractions.</a:t>
            </a:r>
            <a:endParaRPr lang="en-US" dirty="0" smtClean="0"/>
          </a:p>
          <a:p>
            <a:pPr lvl="1"/>
            <a:r>
              <a:rPr lang="en-US" dirty="0" smtClean="0"/>
              <a:t>Avoids combinatorial explosions.</a:t>
            </a:r>
          </a:p>
          <a:p>
            <a:pPr lvl="1"/>
            <a:r>
              <a:rPr lang="en-US" dirty="0" smtClean="0"/>
              <a:t>Follows open/closed principle.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542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Different Thread Schedulers</a:t>
            </a:r>
            <a:br>
              <a:rPr lang="en-US" dirty="0" smtClean="0"/>
            </a:br>
            <a:r>
              <a:rPr lang="en-US" dirty="0" smtClean="0"/>
              <a:t>Implementation Will be Platform Dependent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Initially</a:t>
            </a:r>
          </a:p>
          <a:p>
            <a:pPr lvl="1"/>
            <a:r>
              <a:rPr lang="en-US" dirty="0" smtClean="0"/>
              <a:t>Two kinds of thread schedulers:</a:t>
            </a:r>
            <a:endParaRPr lang="en-US" dirty="0" smtClean="0"/>
          </a:p>
          <a:p>
            <a:pPr lvl="2"/>
            <a:r>
              <a:rPr lang="en-US" dirty="0" smtClean="0"/>
              <a:t>Pre-emptive</a:t>
            </a:r>
          </a:p>
          <a:p>
            <a:pPr lvl="2"/>
            <a:r>
              <a:rPr lang="en-US" dirty="0" smtClean="0"/>
              <a:t>Round robin</a:t>
            </a:r>
            <a:endParaRPr lang="en-US" dirty="0" smtClean="0"/>
          </a:p>
          <a:p>
            <a:pPr lvl="1"/>
            <a:r>
              <a:rPr lang="en-US" dirty="0" smtClean="0"/>
              <a:t>Two kinds of platforms:</a:t>
            </a:r>
          </a:p>
          <a:p>
            <a:pPr lvl="2"/>
            <a:r>
              <a:rPr lang="en-US" dirty="0" smtClean="0"/>
              <a:t>Unix</a:t>
            </a:r>
          </a:p>
          <a:p>
            <a:pPr lvl="2"/>
            <a:r>
              <a:rPr lang="en-US" dirty="0" smtClean="0"/>
              <a:t>Windows</a:t>
            </a:r>
          </a:p>
          <a:p>
            <a:r>
              <a:rPr lang="en-US" dirty="0" smtClean="0"/>
              <a:t>Later</a:t>
            </a:r>
            <a:endParaRPr lang="en-US" dirty="0" smtClean="0"/>
          </a:p>
          <a:p>
            <a:pPr lvl="1"/>
            <a:r>
              <a:rPr lang="en-US" dirty="0" smtClean="0"/>
              <a:t>More kinds of thread schedulers:</a:t>
            </a:r>
          </a:p>
          <a:p>
            <a:pPr lvl="2"/>
            <a:r>
              <a:rPr lang="en-US" dirty="0" smtClean="0"/>
              <a:t>Time sliced, prioritized</a:t>
            </a:r>
            <a:endParaRPr lang="en-US" dirty="0" smtClean="0"/>
          </a:p>
          <a:p>
            <a:pPr lvl="1"/>
            <a:r>
              <a:rPr lang="en-US" dirty="0" smtClean="0"/>
              <a:t>More kinds of platforms:</a:t>
            </a:r>
          </a:p>
          <a:p>
            <a:pPr lvl="2"/>
            <a:r>
              <a:rPr lang="en-US" dirty="0" smtClean="0"/>
              <a:t>OS10, iOS, JVM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4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                                  </a:t>
            </a:r>
            <a:r>
              <a:rPr lang="en-US" dirty="0" smtClean="0"/>
              <a:t>Legacy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7" y="775941"/>
            <a:ext cx="5667375" cy="6019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331" y="2203989"/>
            <a:ext cx="57626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6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Example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4" y="1474048"/>
            <a:ext cx="5705475" cy="5314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116" y="642353"/>
            <a:ext cx="569595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2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Example Cont.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3" y="1928812"/>
            <a:ext cx="5724525" cy="3000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090" y="492856"/>
            <a:ext cx="575310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4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OOP </a:t>
            </a:r>
            <a:r>
              <a:rPr lang="en-US" dirty="0"/>
              <a:t>h</a:t>
            </a:r>
            <a:r>
              <a:rPr lang="en-US" dirty="0" smtClean="0"/>
              <a:t>elps, clean client code, no seam points,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still have Combinatorial Explosion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1" y="2054496"/>
            <a:ext cx="5791200" cy="4733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297" y="1916147"/>
            <a:ext cx="58197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                                  </a:t>
            </a:r>
            <a:r>
              <a:rPr lang="en-US" dirty="0" smtClean="0"/>
              <a:t>Solution Example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893" y="1566862"/>
            <a:ext cx="5791200" cy="3724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9" y="2562225"/>
            <a:ext cx="57912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19079</TotalTime>
  <Words>307</Words>
  <Application>Microsoft Office PowerPoint</Application>
  <PresentationFormat>Widescreen</PresentationFormat>
  <Paragraphs>76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Intro to Design Patterns</vt:lpstr>
      <vt:lpstr>Reading</vt:lpstr>
      <vt:lpstr>If the Abstractions and Implementations are varying use the Bridge pattern</vt:lpstr>
      <vt:lpstr>Consider Different Thread Schedulers Implementation Will be Platform Dependent</vt:lpstr>
      <vt:lpstr>                                         Legacy Example</vt:lpstr>
      <vt:lpstr>Problem Example </vt:lpstr>
      <vt:lpstr>Problem Example Cont. </vt:lpstr>
      <vt:lpstr>OOP helps, clean client code, no seam points, but still have Combinatorial Explosion</vt:lpstr>
      <vt:lpstr>                                         Solution Example </vt:lpstr>
      <vt:lpstr>                                         Solution Example Cont </vt:lpstr>
      <vt:lpstr>Output </vt:lpstr>
      <vt:lpstr>Homework</vt:lpstr>
      <vt:lpstr>                                         Problem</vt:lpstr>
      <vt:lpstr>                                         Problem Cont.</vt:lpstr>
      <vt:lpstr>Solution Sample Output</vt:lpstr>
      <vt:lpstr>Summary</vt:lpstr>
      <vt:lpstr>Class Progress</vt:lpstr>
      <vt:lpstr>Backup Slides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Design Patterns Lecture 1 – Strategy Pattern</dc:title>
  <dc:creator>Goff, Allan d</dc:creator>
  <cp:lastModifiedBy>Goff, Allan d</cp:lastModifiedBy>
  <cp:revision>165</cp:revision>
  <dcterms:created xsi:type="dcterms:W3CDTF">2015-02-09T19:13:46Z</dcterms:created>
  <dcterms:modified xsi:type="dcterms:W3CDTF">2015-04-02T01:13:00Z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Offisync_ServerID" pid="2">
    <vt:lpwstr>d001a694-7c66-4352-b53b-895ffdce369f</vt:lpwstr>
  </property>
  <property fmtid="{D5CDD505-2E9C-101B-9397-08002B2CF9AE}" name="Offisync_UpdateToken" pid="3">
    <vt:lpwstr>1</vt:lpwstr>
  </property>
  <property fmtid="{D5CDD505-2E9C-101B-9397-08002B2CF9AE}" name="Jive_LatestUserAccountName" pid="4">
    <vt:lpwstr>ndevange</vt:lpwstr>
  </property>
  <property fmtid="{D5CDD505-2E9C-101B-9397-08002B2CF9AE}" name="Offisync_UniqueId" pid="5">
    <vt:lpwstr>1959227</vt:lpwstr>
  </property>
  <property fmtid="{D5CDD505-2E9C-101B-9397-08002B2CF9AE}" name="Jive_VersionGuid" pid="6">
    <vt:lpwstr>622fa8ad-85ed-4c75-b85a-e5e8aee2537f</vt:lpwstr>
  </property>
  <property fmtid="{D5CDD505-2E9C-101B-9397-08002B2CF9AE}" name="Offisync_ProviderInitializationData" pid="7">
    <vt:lpwstr>https://soco.intel.com</vt:lpwstr>
  </property>
</Properties>
</file>