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5E4D0-2D28-4D54-85E1-5A28E0AB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D6934-5456-4F77-8CE5-900979BC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951C5-50A0-4800-87E5-DAEC7AB4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19B59-38EA-4CFB-BDC1-5867A2B5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FC985-23CA-4B57-9595-40A10B8A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DADD-911A-4054-BB92-2E84587D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EFA5FC-F89C-41B5-94C5-7C8824808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C127-860A-4784-9C91-57A7E56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4FA3B-5F08-4222-8A94-7B1B50E3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A1652-BD76-4544-9B90-3844B240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1D3481-111D-49E8-AE24-4E38BDAED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140A4-0D95-4D28-B7F4-BC71B3A3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97109-E72F-4726-96A2-EBA75D08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E4103-34CC-4D47-AFC6-3F55DE5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6DF5B-D218-4EB0-8817-8B068450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608D-7881-4132-B9AE-9D9A8DC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07B1C-B69F-4CB1-9C32-803A371A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956B-D504-40AF-9AAD-BCC33F4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F2B31-3C09-4F44-BE2A-D7BA7728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164F8-92A9-48F4-A66E-4EE78EA1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CF2E-4481-42E0-89CB-C420E55C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B5D89-57E1-45B7-8E76-55E7B833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971FA-6895-4BAF-80E6-B1B29603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E50C-9299-4C52-90AE-9EDF0D71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3BD3B-A3B9-4973-976F-5779FD2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3B945-878F-4759-AEC3-894E7CF0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F1DD0-D11B-4472-8737-FB29C174B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501E0-8F51-482C-B2B5-51458811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47231-FC2B-47B5-835C-975B1586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8EF9C-7730-481A-96D4-C24EEE38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6A645-1279-4577-B14C-1E686F73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3F0C-EF9F-44F0-826B-AF5EB0E2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7CC13-8EF2-431F-AD8E-9FF165D6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CE2A0-8271-4AD1-831D-13E87FC9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10FB51-DFA3-4DD8-B066-036D5FB0B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793DB-CBFB-4E03-980E-A1562756B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A753C-9C75-45FC-BA7F-376F7BD1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CABAD6-DEB2-420E-897F-335167C5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1A0CB0-8BA4-4B31-97FB-097D983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7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84F42-4E88-499E-8442-18E9713B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66EB8-23F9-4429-B191-1BD65B98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ECC282-6C28-470A-9607-E9420B07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6E7B5-F7BD-4134-A90B-8393E7A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CE094E-1078-41FF-8425-A6B0DC70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2AD180-F9E0-4A92-B27D-326A9D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AAC83-C829-41FC-BBB4-1ECF3F3B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F0D7-6D6A-4B15-824A-1C5D2CC7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90611-41CA-4FBB-8911-0E86BEEA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BAA87-28EE-4BB1-B6A4-ED861995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37DE4-7D31-4A17-BAD7-18E409D6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A9EBF-C0FE-4B64-A5F0-8646E758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75348-7067-4F92-BB64-93AD387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9A7D8-C33D-4983-898D-F785515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E2E05-FA05-4EB9-BB32-9B59FA1BE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31F0B-776A-4632-9FB5-B029DDD6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5619D-FA57-4CDB-B950-F7D794C1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71AFD-258A-4D5E-B21D-71558AB0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E385-16CA-4295-BD3A-61EBF538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668CB-C54C-4BE9-9A6D-4C80BD38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9ED4C-291E-44E1-95AB-A4E4347B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4AC9B-4A8A-42BE-8D0C-768EACA57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D6D1-EC8A-4FA6-B24C-75285785FC1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22830-4318-4063-B240-7BCDA9B81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201E1-EF3F-4A79-A5B9-F1A230BCC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0B1D5F-1B52-4090-B9C3-A60384B0D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53431"/>
              </p:ext>
            </p:extLst>
          </p:nvPr>
        </p:nvGraphicFramePr>
        <p:xfrm>
          <a:off x="0" y="0"/>
          <a:ext cx="12192000" cy="794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153662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716621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80299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50352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2210249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 Model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Layer Number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TCP/IP Layer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Other protocol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7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HTTP</a:t>
                      </a:r>
                      <a:endParaRPr lang="ko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SSH,FTP, Telnet, SMTP, POP3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480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309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Session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55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Transport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TCP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UDP, SCTP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54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Network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IPv6,ARP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9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Data Link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Ethernet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HDLC</a:t>
                      </a:r>
                      <a:r>
                        <a:rPr lang="en-US" altLang="ko-KR" sz="3600"/>
                        <a:t>, Frame Relay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080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Physical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4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구본근</dc:creator>
  <cp:lastModifiedBy>구본근</cp:lastModifiedBy>
  <cp:revision>8</cp:revision>
  <dcterms:created xsi:type="dcterms:W3CDTF">2020-07-12T11:02:55Z</dcterms:created>
  <dcterms:modified xsi:type="dcterms:W3CDTF">2020-07-12T18:08:45Z</dcterms:modified>
</cp:coreProperties>
</file>