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884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300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42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13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0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02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25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46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84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20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4BB4-94DB-47ED-B617-B93459CE2F0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9E085-B9A3-4E83-AAD5-2ACF62363B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53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113" y="1267478"/>
            <a:ext cx="12468225" cy="432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14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6" y="946945"/>
            <a:ext cx="11999707" cy="496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2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02143" y="1939720"/>
            <a:ext cx="16026581" cy="339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9850" y="-80963"/>
            <a:ext cx="17411700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9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5146"/>
          <a:stretch/>
        </p:blipFill>
        <p:spPr>
          <a:xfrm>
            <a:off x="194773" y="1175394"/>
            <a:ext cx="11561800" cy="352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59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이충현</dc:creator>
  <cp:lastModifiedBy>이충현</cp:lastModifiedBy>
  <cp:revision>10</cp:revision>
  <dcterms:created xsi:type="dcterms:W3CDTF">2025-04-02T15:23:25Z</dcterms:created>
  <dcterms:modified xsi:type="dcterms:W3CDTF">2025-04-10T14:09:45Z</dcterms:modified>
</cp:coreProperties>
</file>