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0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4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3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0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5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4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4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0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4BB4-94DB-47ED-B617-B93459CE2F0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3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3" y="1286128"/>
            <a:ext cx="12023597" cy="42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4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6" y="946945"/>
            <a:ext cx="11999707" cy="496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2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6350" y="1965438"/>
            <a:ext cx="13826613" cy="29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9850" y="-80963"/>
            <a:ext cx="17411700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9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59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이충현</dc:creator>
  <cp:lastModifiedBy>이충현</cp:lastModifiedBy>
  <cp:revision>6</cp:revision>
  <dcterms:created xsi:type="dcterms:W3CDTF">2025-04-02T15:23:25Z</dcterms:created>
  <dcterms:modified xsi:type="dcterms:W3CDTF">2025-04-05T17:11:49Z</dcterms:modified>
</cp:coreProperties>
</file>