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6" r:id="rId6"/>
    <p:sldId id="278" r:id="rId7"/>
    <p:sldId id="27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53B-806A-455E-B5D5-5C4C5DDE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3924-6FAF-4CCE-BF75-54DA5E8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5A0B-BF09-4770-AF2E-D7292DAA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9EBC-42D3-4E9C-9BDF-C1A3F9C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E854-A5D1-4111-A0D2-459F0260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9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073F-5F75-416D-B067-41CCE28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9BA1C-9158-4ECA-A8CD-EF1082DF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7511-A613-4CCD-9E28-73F3281C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B527-40C5-4C2B-BB15-4BFDDEB4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71F-80AF-422A-81E8-96154D6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3AFE-45CC-4CED-8A13-EABDE25E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1F634-6656-4A04-9DBA-19F42CDB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1698-87B8-43F4-98E5-CE4B68AF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6E7-7338-4A89-991D-C2D6C2FD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9058-C392-49FF-9B68-42FFEE6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921A-84D8-40B7-B777-0942693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51D4-8FAD-4185-A926-07D4F33D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AFDC-02AB-446D-85A9-109077EF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11EB-FB6E-407C-9F38-A40D7C1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D111-EBE5-4638-8A3C-AEAA890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1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C64-9BA3-4804-A96B-EFFD6A70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1496-BA76-484D-AD29-9AFDB016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A9F-CB4B-4401-97A5-5590149D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AEA7-1E15-41AB-8EE2-108721A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4733-21DE-4697-8320-D7AAFA11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6D9-23D3-48B1-AF0B-9872BD28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DAA-89FF-4618-BABF-294B06BE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90C8-2C45-46AE-B35F-AE302F35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575E-2DB2-49C1-BD08-793A68D3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1812-84A2-4DC9-B792-FA6AFD75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4FA0-F75B-4D30-966D-71D61300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C77-59E8-4D2A-BE98-747F5FDE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819A-38F7-46BC-B372-2C75482F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3AF2-B30B-4EE9-8677-C6955751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6C2D-18DB-4754-9ECD-7139093A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F0EBF-EACB-41EC-AC2B-54083C80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76D62-E982-4047-B8E2-BCA77DF8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E89EE-0E2E-42E6-8C06-33D0507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0B23-DC15-4EB3-8DCF-5CFDC52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5A93-5D69-465C-BBCC-7AA8C5E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72C49-497C-4F80-84F8-442C9DC7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7D98-F83A-45B3-B001-1FAA3863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4E03B-FE98-4F32-9437-3B0372B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7C00-B976-470C-85DE-499B8CDA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9BCDF-611C-4D25-8820-5D303C31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792E-C951-46E2-B717-41E8F40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DDE-F44F-4B60-A849-86640725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7F38-B182-42E6-9EEF-7A811F4D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21DC-9301-4BCA-8672-A687AAD8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1940-F720-442E-A723-5A43DD0B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BA96-A0C9-4AC0-AF15-A76E89C1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9F76-0ABC-4A91-993E-71AAC4FF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8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C1AC-ED9C-4B55-A8CC-FA25A71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F8D25-14C7-49C0-BDE9-AC4490A9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6098-6A52-42F7-86CF-6A9B846D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049B-0748-4B43-AF17-461D2F6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7438-7D03-465A-8524-940AB261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0F34-21E2-464C-B1DB-8845F8C4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D0F7C-1490-40FE-A381-E78FC8D9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E08F-B438-49BF-A50F-E9E73ED2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DAC1-89F1-424F-B2B5-FE493B50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FA8A-6E35-44FD-AD4C-43D8C5981B43}" type="datetimeFigureOut">
              <a:rPr lang="en-IN" smtClean="0"/>
              <a:t>23/04/2022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028-FF26-4F4F-BD4B-8A785997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383D-30A1-4899-BBCB-65D7CE75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40AD-D309-4D1A-8E51-961BE211E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2742"/>
            <a:ext cx="12192000" cy="360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1200149"/>
            <a:ext cx="7705725" cy="16859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E-Commerce Website Using </a:t>
            </a:r>
            <a:r>
              <a:rPr lang="en-US" dirty="0">
                <a:solidFill>
                  <a:srgbClr val="C00000"/>
                </a:solidFill>
                <a:latin typeface="Bahnschrift Condensed" panose="020B0502040204020203" pitchFamily="34" charset="0"/>
              </a:rPr>
              <a:t>MERN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 Stack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602038"/>
            <a:ext cx="4457700" cy="1608137"/>
          </a:xfrm>
        </p:spPr>
        <p:txBody>
          <a:bodyPr/>
          <a:lstStyle/>
          <a:p>
            <a:pPr algn="l"/>
            <a:r>
              <a:rPr lang="en-US" dirty="0"/>
              <a:t>Submitted By :</a:t>
            </a:r>
          </a:p>
          <a:p>
            <a:pPr algn="l"/>
            <a:r>
              <a:rPr lang="en-US" dirty="0"/>
              <a:t>ATUL CHOURASIA</a:t>
            </a:r>
          </a:p>
          <a:p>
            <a:pPr algn="l"/>
            <a:r>
              <a:rPr lang="en-US" dirty="0"/>
              <a:t>0225IT191017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1D8F2-E513-44A2-A2B4-3AD3662A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20" y="3538372"/>
            <a:ext cx="2608129" cy="2814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10330-7E63-497B-AB33-6B1BEF8EB69E}"/>
              </a:ext>
            </a:extLst>
          </p:cNvPr>
          <p:cNvSpPr txBox="1"/>
          <p:nvPr/>
        </p:nvSpPr>
        <p:spPr>
          <a:xfrm flipH="1">
            <a:off x="-3" y="1904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Minor Project Submitted to RGPV Bhopal(M.P)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678F77-34FD-4E52-B75D-AC72FD010ECB}"/>
              </a:ext>
            </a:extLst>
          </p:cNvPr>
          <p:cNvSpPr txBox="1">
            <a:spLocks/>
          </p:cNvSpPr>
          <p:nvPr/>
        </p:nvSpPr>
        <p:spPr>
          <a:xfrm>
            <a:off x="3609978" y="3602038"/>
            <a:ext cx="4181472" cy="160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Submitted To :</a:t>
            </a:r>
          </a:p>
          <a:p>
            <a:pPr algn="l"/>
            <a:r>
              <a:rPr lang="en-US" dirty="0"/>
              <a:t>Prof. VISHAL PRANJAPE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BBF2A-D879-4239-BC8A-A043F41E30A3}"/>
              </a:ext>
            </a:extLst>
          </p:cNvPr>
          <p:cNvCxnSpPr>
            <a:cxnSpLocks/>
          </p:cNvCxnSpPr>
          <p:nvPr/>
        </p:nvCxnSpPr>
        <p:spPr>
          <a:xfrm>
            <a:off x="3609978" y="3676650"/>
            <a:ext cx="0" cy="126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91F2D4-1D02-4DEE-B37E-F2C8087B8687}"/>
              </a:ext>
            </a:extLst>
          </p:cNvPr>
          <p:cNvCxnSpPr>
            <a:cxnSpLocks/>
          </p:cNvCxnSpPr>
          <p:nvPr/>
        </p:nvCxnSpPr>
        <p:spPr>
          <a:xfrm>
            <a:off x="342900" y="3602038"/>
            <a:ext cx="0" cy="12080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646E169-E373-4415-AD4C-F4A6F5A3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85" y="1252901"/>
            <a:ext cx="3248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1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44E40-3ED7-4F4D-B664-345CA70D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42726"/>
            <a:ext cx="4933950" cy="2160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9C96D-E9F7-438E-B11B-FE0A8E7B58E8}"/>
              </a:ext>
            </a:extLst>
          </p:cNvPr>
          <p:cNvSpPr txBox="1"/>
          <p:nvPr/>
        </p:nvSpPr>
        <p:spPr>
          <a:xfrm>
            <a:off x="371475" y="2480550"/>
            <a:ext cx="107061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famous Library of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used for routing. It has some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like a router which help to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curd operations like put, get, post,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delete request 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Robust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focus on high performance</a:t>
            </a:r>
          </a:p>
          <a:p>
            <a:endParaRPr lang="en-US" sz="2800" dirty="0"/>
          </a:p>
          <a:p>
            <a:r>
              <a:rPr lang="en-US" sz="2800" dirty="0"/>
              <a:t>*It is an HTTP helper like it will help with </a:t>
            </a:r>
            <a:r>
              <a:rPr lang="en-IN" sz="2800" dirty="0"/>
              <a:t>redirection, catching, editing etc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8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1D9A0-500C-4AD2-A006-D2376111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-280851"/>
            <a:ext cx="4800600" cy="225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55571-879A-40EA-A09B-133DAF74F363}"/>
              </a:ext>
            </a:extLst>
          </p:cNvPr>
          <p:cNvSpPr txBox="1"/>
          <p:nvPr/>
        </p:nvSpPr>
        <p:spPr>
          <a:xfrm flipH="1">
            <a:off x="361949" y="2505076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 is a library of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is created by Facebook. React is mainly used as a UI which means Maximum it is used for client-side applications. There are so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libraries like React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side Library in React-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Reactrouter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many more to help to build the frontend of any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F4F3C-3A92-4E0C-8B95-2F73EC549305}"/>
              </a:ext>
            </a:extLst>
          </p:cNvPr>
          <p:cNvSpPr txBox="1"/>
          <p:nvPr/>
        </p:nvSpPr>
        <p:spPr>
          <a:xfrm flipH="1">
            <a:off x="5734049" y="2657476"/>
            <a:ext cx="4676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rendering of the page will be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 faster than others because it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virtual Dom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a stable code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strong community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3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8F41A-7EE3-4AB9-BF96-919E8A8A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93959"/>
            <a:ext cx="5038725" cy="1364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3FFF6-0EC0-4A7C-A3D8-D20BBF0FAC5B}"/>
              </a:ext>
            </a:extLst>
          </p:cNvPr>
          <p:cNvSpPr txBox="1"/>
          <p:nvPr/>
        </p:nvSpPr>
        <p:spPr>
          <a:xfrm>
            <a:off x="790574" y="2847973"/>
            <a:ext cx="4162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a runtime</a:t>
            </a:r>
          </a:p>
          <a:p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environment that works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the web page. It is mainly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server-side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40C6D-8EDA-42A0-ADA5-0630CF1C3A5F}"/>
              </a:ext>
            </a:extLst>
          </p:cNvPr>
          <p:cNvSpPr txBox="1"/>
          <p:nvPr/>
        </p:nvSpPr>
        <p:spPr>
          <a:xfrm>
            <a:off x="6181725" y="2657475"/>
            <a:ext cx="4343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open source and it is free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cost.</a:t>
            </a:r>
          </a:p>
          <a:p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uses asynchronous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by default.</a:t>
            </a:r>
          </a:p>
          <a:p>
            <a:endParaRPr lang="en-IN" sz="2400" dirty="0"/>
          </a:p>
          <a:p>
            <a:r>
              <a:rPr lang="en-IN" sz="2400" dirty="0"/>
              <a:t> *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always store the data in only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format.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28723"/>
            <a:ext cx="6362700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Software And Tools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Editor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Postman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Compass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3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0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49" y="33473"/>
            <a:ext cx="9048751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Some Snaps of Project Development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40CD2-E325-4417-9CC0-82CE057981BD}"/>
              </a:ext>
            </a:extLst>
          </p:cNvPr>
          <p:cNvSpPr txBox="1"/>
          <p:nvPr/>
        </p:nvSpPr>
        <p:spPr>
          <a:xfrm>
            <a:off x="357052" y="3300549"/>
            <a:ext cx="51728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user/costumer accounts with emails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err="1"/>
              <a:t>Signin</a:t>
            </a:r>
            <a:r>
              <a:rPr lang="en-US" sz="2000" dirty="0"/>
              <a:t>, Signup ,</a:t>
            </a:r>
            <a:r>
              <a:rPr lang="en-US" sz="2000" dirty="0" err="1"/>
              <a:t>Signout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Dashdoard</a:t>
            </a:r>
            <a:r>
              <a:rPr lang="en-US" sz="2000" dirty="0"/>
              <a:t>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Product Gallery/Display in Home page.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Separate Cart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Payment Gateway.</a:t>
            </a:r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B807E-588E-4D57-9091-A6E49E923998}"/>
              </a:ext>
            </a:extLst>
          </p:cNvPr>
          <p:cNvSpPr txBox="1"/>
          <p:nvPr/>
        </p:nvSpPr>
        <p:spPr>
          <a:xfrm>
            <a:off x="6048119" y="3304899"/>
            <a:ext cx="5172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Admin </a:t>
            </a:r>
            <a:r>
              <a:rPr lang="en-US" sz="2000" dirty="0" err="1"/>
              <a:t>Dashbord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Different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manage &amp; delete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Create Separate Categories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also </a:t>
            </a:r>
            <a:r>
              <a:rPr lang="en-US" sz="2000" dirty="0" err="1"/>
              <a:t>perfom</a:t>
            </a:r>
            <a:r>
              <a:rPr lang="en-US" sz="2000" dirty="0"/>
              <a:t> all activities available to normal users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E01AA-6F73-429C-9A94-F0B0505BA679}"/>
              </a:ext>
            </a:extLst>
          </p:cNvPr>
          <p:cNvSpPr txBox="1"/>
          <p:nvPr/>
        </p:nvSpPr>
        <p:spPr>
          <a:xfrm>
            <a:off x="533400" y="2185805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COSTUMERS/Normal users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BC236-473D-4654-880B-B0CAA2ACFA9C}"/>
              </a:ext>
            </a:extLst>
          </p:cNvPr>
          <p:cNvSpPr txBox="1"/>
          <p:nvPr/>
        </p:nvSpPr>
        <p:spPr>
          <a:xfrm>
            <a:off x="6093845" y="2190153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Admin/Producer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70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49EAF-0E75-4D1F-A631-BE247556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91AF60-219B-4F2F-BFA6-70FABDC0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7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4797FC-C0E7-4F64-81AA-D2E460E8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E5213C-5AB1-49D6-BD20-A582DB3E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221FB-621B-45BD-8E10-D3F34E8A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09699"/>
            <a:ext cx="9144000" cy="1252401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Table Of Contents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" y="3114675"/>
            <a:ext cx="10115550" cy="3248025"/>
          </a:xfrm>
        </p:spPr>
        <p:txBody>
          <a:bodyPr numCol="2"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3200" dirty="0">
                <a:latin typeface="Popins"/>
              </a:rPr>
              <a:t>Introduction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Technology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Software And Tools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Work Flow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Application Structure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Some Snaps of Project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Future Implementations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Conclusion</a:t>
            </a:r>
            <a:endParaRPr lang="en-IN" sz="3200" dirty="0">
              <a:latin typeface="Popi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30345-A97B-4FAF-8B1A-77B9E74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02" y="-407148"/>
            <a:ext cx="3836148" cy="3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9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4" y="-157027"/>
            <a:ext cx="7439026" cy="15857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Conclusion &amp; Future</a:t>
            </a:r>
            <a:endParaRPr lang="en-IN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7D38B-A8F9-47A1-A518-86D7343DD020}"/>
              </a:ext>
            </a:extLst>
          </p:cNvPr>
          <p:cNvSpPr txBox="1"/>
          <p:nvPr/>
        </p:nvSpPr>
        <p:spPr>
          <a:xfrm>
            <a:off x="361950" y="264795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buying process.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Store and product listing creation.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Cost reduction.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Affordable advertising and marketing.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Flexibility for customers.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 reach limitations.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Product and price comparison.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response to buyer/market demands </a:t>
            </a:r>
          </a:p>
          <a:p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7950-0801-4229-A6DF-9F05DFD5A844}"/>
              </a:ext>
            </a:extLst>
          </p:cNvPr>
          <p:cNvSpPr txBox="1"/>
          <p:nvPr/>
        </p:nvSpPr>
        <p:spPr>
          <a:xfrm>
            <a:off x="5867400" y="274320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Creating a website of this huge scale was an Amazing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 am looking forward to making following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Enhansments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In my project:-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1.Better UI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2.Order Tracking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3.Trend and News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4.Buying guide for unfamiliar products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36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050" y="195398"/>
            <a:ext cx="3390900" cy="11571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1" y="2867024"/>
            <a:ext cx="5267324" cy="317182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E-Commerce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buying and selling products through the internet, and also the transfer of money and the data to complete the process of buying or selling a product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1462224"/>
            <a:ext cx="4886325" cy="90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What Is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C78DC2-C767-42DD-BEBC-B8481866B2C2}"/>
              </a:ext>
            </a:extLst>
          </p:cNvPr>
          <p:cNvSpPr txBox="1">
            <a:spLocks/>
          </p:cNvSpPr>
          <p:nvPr/>
        </p:nvSpPr>
        <p:spPr>
          <a:xfrm>
            <a:off x="6524626" y="2447925"/>
            <a:ext cx="5219700" cy="5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Classification Of E-Commerce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6391276" y="3019424"/>
            <a:ext cx="5267324" cy="317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four types of E-commerce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models</a:t>
            </a:r>
          </a:p>
          <a:p>
            <a:pPr marL="514350" indent="-514350" algn="l">
              <a:buAutoNum type="arabicPeriod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fotolia.com)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Amazon,Myntra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OLX.com)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Naukri.com)</a:t>
            </a:r>
          </a:p>
        </p:txBody>
      </p:sp>
    </p:spTree>
    <p:extLst>
      <p:ext uri="{BB962C8B-B14F-4D97-AF65-F5344CB8AC3E}">
        <p14:creationId xmlns:p14="http://schemas.microsoft.com/office/powerpoint/2010/main" val="17551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-390525"/>
            <a:ext cx="8077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Why 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7470B-898F-4CAB-A736-C564632F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009650"/>
            <a:ext cx="10478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C1C1-AFF2-4A8C-8210-491A0A8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E07AD-05BA-453E-AF19-9413B3B8EAB2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E4C4CD-F11B-4846-99EF-B7780F0DE9FC}"/>
              </a:ext>
            </a:extLst>
          </p:cNvPr>
          <p:cNvSpPr txBox="1">
            <a:spLocks/>
          </p:cNvSpPr>
          <p:nvPr/>
        </p:nvSpPr>
        <p:spPr>
          <a:xfrm>
            <a:off x="4406537" y="426721"/>
            <a:ext cx="5004163" cy="175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Modules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6150EB-D2D7-47FC-ADC5-084807DAD3B6}"/>
              </a:ext>
            </a:extLst>
          </p:cNvPr>
          <p:cNvSpPr txBox="1">
            <a:spLocks/>
          </p:cNvSpPr>
          <p:nvPr/>
        </p:nvSpPr>
        <p:spPr>
          <a:xfrm>
            <a:off x="273777" y="3088255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Home Page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 err="1">
                <a:latin typeface="Popins"/>
              </a:rPr>
              <a:t>SignUp</a:t>
            </a:r>
            <a:r>
              <a:rPr lang="en-US" sz="3000" dirty="0">
                <a:latin typeface="Popins"/>
              </a:rPr>
              <a:t>/</a:t>
            </a:r>
            <a:r>
              <a:rPr lang="en-US" sz="3000" dirty="0" err="1">
                <a:latin typeface="Popins"/>
              </a:rPr>
              <a:t>Signin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Admin Dashboard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Product </a:t>
            </a:r>
            <a:r>
              <a:rPr lang="en-US" sz="3000" dirty="0" err="1">
                <a:latin typeface="Popins"/>
              </a:rPr>
              <a:t>Managment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Payment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31098-CF53-475D-83BB-B18F2A364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7" y="-373630"/>
            <a:ext cx="2843917" cy="2843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1FC182-6965-4252-94C4-78870EBD2BAB}"/>
              </a:ext>
            </a:extLst>
          </p:cNvPr>
          <p:cNvSpPr txBox="1">
            <a:spLocks/>
          </p:cNvSpPr>
          <p:nvPr/>
        </p:nvSpPr>
        <p:spPr>
          <a:xfrm>
            <a:off x="552450" y="2100626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Previously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0BB06B-913F-4864-B8C7-F38DEA5A4266}"/>
              </a:ext>
            </a:extLst>
          </p:cNvPr>
          <p:cNvSpPr txBox="1">
            <a:spLocks/>
          </p:cNvSpPr>
          <p:nvPr/>
        </p:nvSpPr>
        <p:spPr>
          <a:xfrm>
            <a:off x="6112882" y="2131100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Newly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D88607-34F3-4390-BE23-EA4BC6700565}"/>
              </a:ext>
            </a:extLst>
          </p:cNvPr>
          <p:cNvSpPr txBox="1">
            <a:spLocks/>
          </p:cNvSpPr>
          <p:nvPr/>
        </p:nvSpPr>
        <p:spPr>
          <a:xfrm>
            <a:off x="5633902" y="3057781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New and better UI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Encrypted password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Added Cart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Category Listing of product.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000" dirty="0">
              <a:latin typeface="Popins"/>
            </a:endParaRPr>
          </a:p>
          <a:p>
            <a:pPr marL="0" indent="0">
              <a:buNone/>
            </a:pPr>
            <a:endParaRPr lang="en-US" sz="3000" dirty="0">
              <a:latin typeface="Popins"/>
            </a:endParaRPr>
          </a:p>
        </p:txBody>
      </p:sp>
    </p:spTree>
    <p:extLst>
      <p:ext uri="{BB962C8B-B14F-4D97-AF65-F5344CB8AC3E}">
        <p14:creationId xmlns:p14="http://schemas.microsoft.com/office/powerpoint/2010/main" val="2838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22026-21A1-42BA-ACAB-B2D784025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"/>
            <a:ext cx="12192000" cy="65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52E87-0FC5-406C-B92E-A62ABA38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Technology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3B0DD-2EC6-4B39-AA2F-A80FE156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247775"/>
            <a:ext cx="9753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A1E26-4AC7-4440-848D-C795EFDD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4" y="-838200"/>
            <a:ext cx="5554436" cy="3494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1A73D-15B0-4D70-A497-D2ECBD8D40F7}"/>
              </a:ext>
            </a:extLst>
          </p:cNvPr>
          <p:cNvSpPr txBox="1"/>
          <p:nvPr/>
        </p:nvSpPr>
        <p:spPr>
          <a:xfrm>
            <a:off x="476250" y="2800350"/>
            <a:ext cx="4295775" cy="270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MongoDB: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an open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 program. It comes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the NoSQL database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classification. It was a document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oriented database. It uses JSON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documents with optional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0EE4A-E5FC-4140-BD74-F723C00FCB08}"/>
              </a:ext>
            </a:extLst>
          </p:cNvPr>
          <p:cNvSpPr txBox="1"/>
          <p:nvPr/>
        </p:nvSpPr>
        <p:spPr>
          <a:xfrm>
            <a:off x="5867400" y="2857500"/>
            <a:ext cx="49339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Flexibility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means  Large data can be distributed into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connected Files.</a:t>
            </a:r>
            <a:endParaRPr lang="en-IN" sz="2000" dirty="0"/>
          </a:p>
          <a:p>
            <a:r>
              <a:rPr lang="en-US" sz="2400" dirty="0"/>
              <a:t>High speed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fetching of data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because it only depends on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indexing.</a:t>
            </a:r>
          </a:p>
          <a:p>
            <a:r>
              <a:rPr lang="en-US" sz="2400" dirty="0"/>
              <a:t>Horizontally scalable</a:t>
            </a:r>
          </a:p>
          <a:p>
            <a:r>
              <a:rPr lang="en-US" sz="2000" dirty="0"/>
              <a:t>database so it can handle the data</a:t>
            </a:r>
          </a:p>
          <a:p>
            <a:r>
              <a:rPr lang="en-US" sz="2000" dirty="0"/>
              <a:t>make us easy to distribute to serval</a:t>
            </a:r>
          </a:p>
          <a:p>
            <a:r>
              <a:rPr lang="en-IN" sz="2000" dirty="0"/>
              <a:t>machines.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622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 Condensed</vt:lpstr>
      <vt:lpstr>Calibri</vt:lpstr>
      <vt:lpstr>Calibri Light</vt:lpstr>
      <vt:lpstr>Popins</vt:lpstr>
      <vt:lpstr>Office Theme</vt:lpstr>
      <vt:lpstr>E-Commerce Website Using MERN Stack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And Tools Used</vt:lpstr>
      <vt:lpstr>Some Snaps of Project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Using MERN Stack</dc:title>
  <dc:creator>Atul Chourasia</dc:creator>
  <cp:lastModifiedBy>Atul Chourasia</cp:lastModifiedBy>
  <cp:revision>27</cp:revision>
  <dcterms:created xsi:type="dcterms:W3CDTF">2021-11-23T09:04:26Z</dcterms:created>
  <dcterms:modified xsi:type="dcterms:W3CDTF">2022-04-23T08:49:58Z</dcterms:modified>
</cp:coreProperties>
</file>