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6"/>
    <p:restoredTop sz="97431"/>
  </p:normalViewPr>
  <p:slideViewPr>
    <p:cSldViewPr snapToGrid="0" snapToObjects="1">
      <p:cViewPr>
        <p:scale>
          <a:sx n="165" d="100"/>
          <a:sy n="165" d="100"/>
        </p:scale>
        <p:origin x="19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B375-A9B6-EC43-8F6E-808ED4A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C4EF-64FB-EE4C-84E2-E275CD12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42B2-0D2F-6D48-91B7-8429FB47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83B0-EC73-2A48-9A71-6D54848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7A4E-E6E8-2B47-9319-CF356351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0442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9AD7-71C2-6547-AD64-E7B27A3B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B939-4F90-9F4C-A141-E3AB99BB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75A2-21D5-A34A-BE44-9B0A083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4D83-7E10-CE4D-8E82-2358665E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25BA-34BE-184F-871F-58066E2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0368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C65CB-8529-E34A-919D-F10BAB04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E82A0-3B42-6A4B-AF71-E0072243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99BE-2BF4-114D-BC41-2E1FAE5D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7451-9BAB-FF41-996A-19D3D29A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9F32-E340-8842-8D55-94FEB9A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908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DA9F-AC2E-7748-B764-D876494B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944D-81A9-714E-82E7-793E7211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E120-E761-174F-9BA8-08E98A39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5982-76BB-D444-85DB-EB8D7798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F487-AEB2-1844-AAAA-BD98ECC3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8541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5ACD-4116-7846-93CB-B3F6F5A4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6D72-2DDF-F441-8E7E-FC4E6687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11D0-244C-584D-81CD-5503AC69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0C67-7E71-284B-95AE-B82D16C1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4C67-81EB-C543-B14B-4F76F968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351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D7CE-77B1-414A-B707-BB45DC9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9380-2017-E34B-B995-D15DF980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1D15-443C-C848-A0EC-314D90FC4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D61-AEAE-FD40-92F8-A2A53F5F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F240-573F-CF45-B3D9-E8A7648C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8A12-3F4F-1D44-866E-448D5F4B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2054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0DC-3B24-7541-B785-339E9287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6DC4-1B0A-2649-AF93-73E49003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47F71-1580-0944-9571-C0AE094A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2CFD2-DE93-8941-9CB2-F81D712FD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A89F-6A4E-DB4B-AE29-47FE125B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EA331-4E64-B444-849F-F6B2E3EC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A97F9-BD66-E34C-B64C-82D0412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261D5-5863-B349-9006-C354EF62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5289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735-DED8-AA46-B25B-61F57A2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61106-4812-4E4E-A982-6545F3AB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3809F-A457-0E4E-9B18-9EC3637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FE46A-CDB0-A14B-914C-0AC9CF1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0990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C9F3C-AD2C-794B-8F39-73AB00B3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773C2-87A1-9B4A-A1A8-0E9732D6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E25B-43EB-5740-A353-FF952310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1827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7F1B-5350-294A-9693-CCB88D9D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C6C9-4315-ED43-96AB-F501EF37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5AAF-1979-1E43-B91E-9C8B23B8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F82D-2606-A14E-803C-94CD6F00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DEEC-A241-564F-99DC-F1D549B3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FB546-1513-434F-BB5A-AB7A811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1470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CBC2-4DC3-504F-9F38-A46972AD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C362-D682-E241-80FA-4CA57F8B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9210-FD1B-9242-A58C-45E853F9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E70D-D5DD-954A-B6EF-02652952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CD83-7439-E042-89C8-5B1E0D66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20CC3-689E-E24A-B20C-271673C6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920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FBBA6-ABA7-3D47-A6FC-36D3FEA3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867E-2F6D-FC45-8F36-42206AE5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3D3A-7C96-5449-BF5B-30061E2C7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5F87-CFEC-6C45-82EB-86B98C763EAA}" type="datetimeFigureOut">
              <a:rPr lang="en-AR" smtClean="0"/>
              <a:t>29/10/2020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30F9-214C-C04C-BB48-8E767D1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5F8D-50A5-4743-BB45-199DFAA80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8674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10.jpg"/><Relationship Id="rId5" Type="http://schemas.openxmlformats.org/officeDocument/2006/relationships/image" Target="../media/image7.jpg"/><Relationship Id="rId10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4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DB439D-1B19-1342-B1EA-228059B8D87F}"/>
              </a:ext>
            </a:extLst>
          </p:cNvPr>
          <p:cNvSpPr/>
          <p:nvPr/>
        </p:nvSpPr>
        <p:spPr>
          <a:xfrm>
            <a:off x="379708" y="4476412"/>
            <a:ext cx="11399003" cy="197971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32CE2-7C29-A64F-ADEC-9ABB22DD0EB8}"/>
              </a:ext>
            </a:extLst>
          </p:cNvPr>
          <p:cNvSpPr/>
          <p:nvPr/>
        </p:nvSpPr>
        <p:spPr>
          <a:xfrm>
            <a:off x="5834213" y="484273"/>
            <a:ext cx="5254699" cy="3896984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8702A-7CFD-5044-A0BF-6AA518751DE4}"/>
              </a:ext>
            </a:extLst>
          </p:cNvPr>
          <p:cNvSpPr/>
          <p:nvPr/>
        </p:nvSpPr>
        <p:spPr>
          <a:xfrm>
            <a:off x="872359" y="5099571"/>
            <a:ext cx="3005959" cy="119817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FCC03EC-A844-254A-8154-936BBD5E445F}"/>
              </a:ext>
            </a:extLst>
          </p:cNvPr>
          <p:cNvSpPr/>
          <p:nvPr/>
        </p:nvSpPr>
        <p:spPr>
          <a:xfrm>
            <a:off x="872359" y="4468950"/>
            <a:ext cx="3005959" cy="630621"/>
          </a:xfrm>
          <a:prstGeom prst="trapezoid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58901-1636-8743-80EE-9F4F02FA911F}"/>
              </a:ext>
            </a:extLst>
          </p:cNvPr>
          <p:cNvSpPr/>
          <p:nvPr/>
        </p:nvSpPr>
        <p:spPr>
          <a:xfrm>
            <a:off x="1755228" y="4006495"/>
            <a:ext cx="1219200" cy="46245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9362B-8349-1846-85A4-2128D740B541}"/>
              </a:ext>
            </a:extLst>
          </p:cNvPr>
          <p:cNvSpPr/>
          <p:nvPr/>
        </p:nvSpPr>
        <p:spPr>
          <a:xfrm>
            <a:off x="6950595" y="1611177"/>
            <a:ext cx="3005959" cy="72212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E7FD844-A114-8840-9977-617F62C3F70D}"/>
              </a:ext>
            </a:extLst>
          </p:cNvPr>
          <p:cNvSpPr/>
          <p:nvPr/>
        </p:nvSpPr>
        <p:spPr>
          <a:xfrm>
            <a:off x="6950595" y="1165682"/>
            <a:ext cx="3005959" cy="444655"/>
          </a:xfrm>
          <a:prstGeom prst="trapezoid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F550F-0D65-ED4C-847B-71B0908F846A}"/>
              </a:ext>
            </a:extLst>
          </p:cNvPr>
          <p:cNvSpPr/>
          <p:nvPr/>
        </p:nvSpPr>
        <p:spPr>
          <a:xfrm>
            <a:off x="7833464" y="703330"/>
            <a:ext cx="1219200" cy="46245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7F70B7-24FF-484B-9D63-494EE707EBB4}"/>
              </a:ext>
            </a:extLst>
          </p:cNvPr>
          <p:cNvCxnSpPr>
            <a:cxnSpLocks/>
          </p:cNvCxnSpPr>
          <p:nvPr/>
        </p:nvCxnSpPr>
        <p:spPr>
          <a:xfrm>
            <a:off x="379708" y="4444098"/>
            <a:ext cx="113990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CCBCF-1A74-AF42-AD0D-3BB00BA25524}"/>
              </a:ext>
            </a:extLst>
          </p:cNvPr>
          <p:cNvSpPr/>
          <p:nvPr/>
        </p:nvSpPr>
        <p:spPr>
          <a:xfrm>
            <a:off x="9686027" y="3972874"/>
            <a:ext cx="935421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911543-E006-7A47-B2DF-9C43924F174B}"/>
              </a:ext>
            </a:extLst>
          </p:cNvPr>
          <p:cNvSpPr/>
          <p:nvPr/>
        </p:nvSpPr>
        <p:spPr>
          <a:xfrm>
            <a:off x="9780622" y="3489399"/>
            <a:ext cx="756745" cy="75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7B8C9D-985A-CC4F-BFF9-C060EAF14B3B}"/>
              </a:ext>
            </a:extLst>
          </p:cNvPr>
          <p:cNvCxnSpPr/>
          <p:nvPr/>
        </p:nvCxnSpPr>
        <p:spPr>
          <a:xfrm>
            <a:off x="3394841" y="3854898"/>
            <a:ext cx="0" cy="212309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21B0A5-547F-3F47-8922-C5F1D5C5548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433767" y="829725"/>
            <a:ext cx="0" cy="251467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52A34-84E1-0E49-B940-F74936D933DB}"/>
              </a:ext>
            </a:extLst>
          </p:cNvPr>
          <p:cNvCxnSpPr>
            <a:cxnSpLocks/>
          </p:cNvCxnSpPr>
          <p:nvPr/>
        </p:nvCxnSpPr>
        <p:spPr>
          <a:xfrm>
            <a:off x="8892255" y="858957"/>
            <a:ext cx="153451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9C9BA-98D6-BA45-85C0-B6DF3883C2BA}"/>
              </a:ext>
            </a:extLst>
          </p:cNvPr>
          <p:cNvCxnSpPr>
            <a:cxnSpLocks/>
          </p:cNvCxnSpPr>
          <p:nvPr/>
        </p:nvCxnSpPr>
        <p:spPr>
          <a:xfrm>
            <a:off x="8913519" y="836788"/>
            <a:ext cx="0" cy="13663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569D6-D2CB-E642-A886-4A715A328C32}"/>
              </a:ext>
            </a:extLst>
          </p:cNvPr>
          <p:cNvSpPr/>
          <p:nvPr/>
        </p:nvSpPr>
        <p:spPr>
          <a:xfrm>
            <a:off x="10341644" y="3344402"/>
            <a:ext cx="184245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63F02-40FD-A641-9F54-C7D8EFD079CE}"/>
              </a:ext>
            </a:extLst>
          </p:cNvPr>
          <p:cNvSpPr/>
          <p:nvPr/>
        </p:nvSpPr>
        <p:spPr>
          <a:xfrm>
            <a:off x="3323645" y="5922851"/>
            <a:ext cx="135172" cy="2385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E728B1-9EA9-174E-B17E-896B03381310}"/>
              </a:ext>
            </a:extLst>
          </p:cNvPr>
          <p:cNvSpPr/>
          <p:nvPr/>
        </p:nvSpPr>
        <p:spPr>
          <a:xfrm>
            <a:off x="10044382" y="3774183"/>
            <a:ext cx="198691" cy="19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3B87D-6493-D248-B8DC-69BB910BD3F9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394841" y="3873529"/>
            <a:ext cx="6649541" cy="875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B8BAD-AE26-CE4A-9B8D-D05EF46BB3B5}"/>
              </a:ext>
            </a:extLst>
          </p:cNvPr>
          <p:cNvSpPr/>
          <p:nvPr/>
        </p:nvSpPr>
        <p:spPr>
          <a:xfrm>
            <a:off x="1755228" y="3901392"/>
            <a:ext cx="1219200" cy="1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1D18CE-9920-9E44-9181-5D24CF46B45C}"/>
              </a:ext>
            </a:extLst>
          </p:cNvPr>
          <p:cNvSpPr/>
          <p:nvPr/>
        </p:nvSpPr>
        <p:spPr>
          <a:xfrm>
            <a:off x="7833464" y="590585"/>
            <a:ext cx="1219200" cy="1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C34BA2-F640-5E4E-B6FF-3AADB580ED1D}"/>
              </a:ext>
            </a:extLst>
          </p:cNvPr>
          <p:cNvSpPr txBox="1"/>
          <p:nvPr/>
        </p:nvSpPr>
        <p:spPr>
          <a:xfrm>
            <a:off x="8788720" y="3874893"/>
            <a:ext cx="94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Bomba</a:t>
            </a:r>
          </a:p>
          <a:p>
            <a:pPr algn="r"/>
            <a:r>
              <a:rPr lang="en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Centrífuga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382BCF-CE29-6146-B595-5E5379678D71}"/>
              </a:ext>
            </a:extLst>
          </p:cNvPr>
          <p:cNvSpPr txBox="1"/>
          <p:nvPr/>
        </p:nvSpPr>
        <p:spPr>
          <a:xfrm>
            <a:off x="8665039" y="2047922"/>
            <a:ext cx="133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Tanque Elevado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9C8335-4B73-BF46-8E28-03246435EB24}"/>
              </a:ext>
            </a:extLst>
          </p:cNvPr>
          <p:cNvSpPr txBox="1"/>
          <p:nvPr/>
        </p:nvSpPr>
        <p:spPr>
          <a:xfrm>
            <a:off x="865049" y="599687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Tanque Cisterna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7B9F1DD-190B-974A-98C2-0A08D2231419}"/>
              </a:ext>
            </a:extLst>
          </p:cNvPr>
          <p:cNvSpPr/>
          <p:nvPr/>
        </p:nvSpPr>
        <p:spPr>
          <a:xfrm flipH="1">
            <a:off x="1749287" y="4173564"/>
            <a:ext cx="1232452" cy="1478943"/>
          </a:xfrm>
          <a:custGeom>
            <a:avLst/>
            <a:gdLst>
              <a:gd name="connsiteX0" fmla="*/ 1232452 w 1232452"/>
              <a:gd name="connsiteY0" fmla="*/ 0 h 1478943"/>
              <a:gd name="connsiteX1" fmla="*/ 1081377 w 1232452"/>
              <a:gd name="connsiteY1" fmla="*/ 23854 h 1478943"/>
              <a:gd name="connsiteX2" fmla="*/ 1033670 w 1232452"/>
              <a:gd name="connsiteY2" fmla="*/ 39757 h 1478943"/>
              <a:gd name="connsiteX3" fmla="*/ 1009816 w 1232452"/>
              <a:gd name="connsiteY3" fmla="*/ 47708 h 1478943"/>
              <a:gd name="connsiteX4" fmla="*/ 985962 w 1232452"/>
              <a:gd name="connsiteY4" fmla="*/ 63611 h 1478943"/>
              <a:gd name="connsiteX5" fmla="*/ 930303 w 1232452"/>
              <a:gd name="connsiteY5" fmla="*/ 135172 h 1478943"/>
              <a:gd name="connsiteX6" fmla="*/ 914400 w 1232452"/>
              <a:gd name="connsiteY6" fmla="*/ 159026 h 1478943"/>
              <a:gd name="connsiteX7" fmla="*/ 898497 w 1232452"/>
              <a:gd name="connsiteY7" fmla="*/ 206734 h 1478943"/>
              <a:gd name="connsiteX8" fmla="*/ 882595 w 1232452"/>
              <a:gd name="connsiteY8" fmla="*/ 326004 h 1478943"/>
              <a:gd name="connsiteX9" fmla="*/ 874643 w 1232452"/>
              <a:gd name="connsiteY9" fmla="*/ 492981 h 1478943"/>
              <a:gd name="connsiteX10" fmla="*/ 866692 w 1232452"/>
              <a:gd name="connsiteY10" fmla="*/ 540689 h 1478943"/>
              <a:gd name="connsiteX11" fmla="*/ 858741 w 1232452"/>
              <a:gd name="connsiteY11" fmla="*/ 604299 h 1478943"/>
              <a:gd name="connsiteX12" fmla="*/ 850790 w 1232452"/>
              <a:gd name="connsiteY12" fmla="*/ 644056 h 1478943"/>
              <a:gd name="connsiteX13" fmla="*/ 834887 w 1232452"/>
              <a:gd name="connsiteY13" fmla="*/ 691764 h 1478943"/>
              <a:gd name="connsiteX14" fmla="*/ 818984 w 1232452"/>
              <a:gd name="connsiteY14" fmla="*/ 787179 h 1478943"/>
              <a:gd name="connsiteX15" fmla="*/ 811033 w 1232452"/>
              <a:gd name="connsiteY15" fmla="*/ 842838 h 1478943"/>
              <a:gd name="connsiteX16" fmla="*/ 803082 w 1232452"/>
              <a:gd name="connsiteY16" fmla="*/ 882595 h 1478943"/>
              <a:gd name="connsiteX17" fmla="*/ 787179 w 1232452"/>
              <a:gd name="connsiteY17" fmla="*/ 970059 h 1478943"/>
              <a:gd name="connsiteX18" fmla="*/ 779228 w 1232452"/>
              <a:gd name="connsiteY18" fmla="*/ 993913 h 1478943"/>
              <a:gd name="connsiteX19" fmla="*/ 771276 w 1232452"/>
              <a:gd name="connsiteY19" fmla="*/ 1033670 h 1478943"/>
              <a:gd name="connsiteX20" fmla="*/ 763325 w 1232452"/>
              <a:gd name="connsiteY20" fmla="*/ 1057524 h 1478943"/>
              <a:gd name="connsiteX21" fmla="*/ 731520 w 1232452"/>
              <a:gd name="connsiteY21" fmla="*/ 1168842 h 1478943"/>
              <a:gd name="connsiteX22" fmla="*/ 715617 w 1232452"/>
              <a:gd name="connsiteY22" fmla="*/ 1216550 h 1478943"/>
              <a:gd name="connsiteX23" fmla="*/ 699715 w 1232452"/>
              <a:gd name="connsiteY23" fmla="*/ 1240404 h 1478943"/>
              <a:gd name="connsiteX24" fmla="*/ 691763 w 1232452"/>
              <a:gd name="connsiteY24" fmla="*/ 1264258 h 1478943"/>
              <a:gd name="connsiteX25" fmla="*/ 636104 w 1232452"/>
              <a:gd name="connsiteY25" fmla="*/ 1335819 h 1478943"/>
              <a:gd name="connsiteX26" fmla="*/ 580445 w 1232452"/>
              <a:gd name="connsiteY26" fmla="*/ 1407381 h 1478943"/>
              <a:gd name="connsiteX27" fmla="*/ 532737 w 1232452"/>
              <a:gd name="connsiteY27" fmla="*/ 1439186 h 1478943"/>
              <a:gd name="connsiteX28" fmla="*/ 500932 w 1232452"/>
              <a:gd name="connsiteY28" fmla="*/ 1447138 h 1478943"/>
              <a:gd name="connsiteX29" fmla="*/ 477078 w 1232452"/>
              <a:gd name="connsiteY29" fmla="*/ 1455089 h 1478943"/>
              <a:gd name="connsiteX30" fmla="*/ 429370 w 1232452"/>
              <a:gd name="connsiteY30" fmla="*/ 1463040 h 1478943"/>
              <a:gd name="connsiteX31" fmla="*/ 318052 w 1232452"/>
              <a:gd name="connsiteY31" fmla="*/ 1478943 h 1478943"/>
              <a:gd name="connsiteX32" fmla="*/ 198783 w 1232452"/>
              <a:gd name="connsiteY32" fmla="*/ 1470991 h 1478943"/>
              <a:gd name="connsiteX33" fmla="*/ 166977 w 1232452"/>
              <a:gd name="connsiteY33" fmla="*/ 1463040 h 1478943"/>
              <a:gd name="connsiteX34" fmla="*/ 119270 w 1232452"/>
              <a:gd name="connsiteY34" fmla="*/ 1447138 h 1478943"/>
              <a:gd name="connsiteX35" fmla="*/ 95416 w 1232452"/>
              <a:gd name="connsiteY35" fmla="*/ 1431235 h 1478943"/>
              <a:gd name="connsiteX36" fmla="*/ 63610 w 1232452"/>
              <a:gd name="connsiteY36" fmla="*/ 1383527 h 1478943"/>
              <a:gd name="connsiteX37" fmla="*/ 47708 w 1232452"/>
              <a:gd name="connsiteY37" fmla="*/ 1359673 h 1478943"/>
              <a:gd name="connsiteX38" fmla="*/ 23854 w 1232452"/>
              <a:gd name="connsiteY38" fmla="*/ 1288111 h 1478943"/>
              <a:gd name="connsiteX39" fmla="*/ 7951 w 1232452"/>
              <a:gd name="connsiteY39" fmla="*/ 1240404 h 1478943"/>
              <a:gd name="connsiteX40" fmla="*/ 0 w 1232452"/>
              <a:gd name="connsiteY40" fmla="*/ 1216550 h 1478943"/>
              <a:gd name="connsiteX41" fmla="*/ 0 w 1232452"/>
              <a:gd name="connsiteY41" fmla="*/ 1129085 h 147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32452" h="1478943">
                <a:moveTo>
                  <a:pt x="1232452" y="0"/>
                </a:moveTo>
                <a:cubicBezTo>
                  <a:pt x="1226610" y="835"/>
                  <a:pt x="1115035" y="14675"/>
                  <a:pt x="1081377" y="23854"/>
                </a:cubicBezTo>
                <a:cubicBezTo>
                  <a:pt x="1065205" y="28265"/>
                  <a:pt x="1049572" y="34456"/>
                  <a:pt x="1033670" y="39757"/>
                </a:cubicBezTo>
                <a:lnTo>
                  <a:pt x="1009816" y="47708"/>
                </a:lnTo>
                <a:cubicBezTo>
                  <a:pt x="1001865" y="53009"/>
                  <a:pt x="993303" y="57493"/>
                  <a:pt x="985962" y="63611"/>
                </a:cubicBezTo>
                <a:cubicBezTo>
                  <a:pt x="957933" y="86968"/>
                  <a:pt x="952470" y="101921"/>
                  <a:pt x="930303" y="135172"/>
                </a:cubicBezTo>
                <a:lnTo>
                  <a:pt x="914400" y="159026"/>
                </a:lnTo>
                <a:cubicBezTo>
                  <a:pt x="909099" y="174929"/>
                  <a:pt x="901253" y="190199"/>
                  <a:pt x="898497" y="206734"/>
                </a:cubicBezTo>
                <a:cubicBezTo>
                  <a:pt x="886600" y="278116"/>
                  <a:pt x="892326" y="238419"/>
                  <a:pt x="882595" y="326004"/>
                </a:cubicBezTo>
                <a:cubicBezTo>
                  <a:pt x="879944" y="381663"/>
                  <a:pt x="878759" y="437411"/>
                  <a:pt x="874643" y="492981"/>
                </a:cubicBezTo>
                <a:cubicBezTo>
                  <a:pt x="873452" y="509059"/>
                  <a:pt x="868972" y="524729"/>
                  <a:pt x="866692" y="540689"/>
                </a:cubicBezTo>
                <a:cubicBezTo>
                  <a:pt x="863670" y="561843"/>
                  <a:pt x="861990" y="583179"/>
                  <a:pt x="858741" y="604299"/>
                </a:cubicBezTo>
                <a:cubicBezTo>
                  <a:pt x="856686" y="617657"/>
                  <a:pt x="854346" y="631017"/>
                  <a:pt x="850790" y="644056"/>
                </a:cubicBezTo>
                <a:cubicBezTo>
                  <a:pt x="846379" y="660228"/>
                  <a:pt x="837643" y="675229"/>
                  <a:pt x="834887" y="691764"/>
                </a:cubicBezTo>
                <a:cubicBezTo>
                  <a:pt x="829586" y="723569"/>
                  <a:pt x="823544" y="755259"/>
                  <a:pt x="818984" y="787179"/>
                </a:cubicBezTo>
                <a:cubicBezTo>
                  <a:pt x="816334" y="805732"/>
                  <a:pt x="814114" y="824352"/>
                  <a:pt x="811033" y="842838"/>
                </a:cubicBezTo>
                <a:cubicBezTo>
                  <a:pt x="808811" y="856169"/>
                  <a:pt x="805500" y="869298"/>
                  <a:pt x="803082" y="882595"/>
                </a:cubicBezTo>
                <a:cubicBezTo>
                  <a:pt x="798358" y="908575"/>
                  <a:pt x="793723" y="943882"/>
                  <a:pt x="787179" y="970059"/>
                </a:cubicBezTo>
                <a:cubicBezTo>
                  <a:pt x="785146" y="978190"/>
                  <a:pt x="781261" y="985782"/>
                  <a:pt x="779228" y="993913"/>
                </a:cubicBezTo>
                <a:cubicBezTo>
                  <a:pt x="775950" y="1007024"/>
                  <a:pt x="774554" y="1020559"/>
                  <a:pt x="771276" y="1033670"/>
                </a:cubicBezTo>
                <a:cubicBezTo>
                  <a:pt x="769243" y="1041801"/>
                  <a:pt x="765530" y="1049438"/>
                  <a:pt x="763325" y="1057524"/>
                </a:cubicBezTo>
                <a:cubicBezTo>
                  <a:pt x="733373" y="1167352"/>
                  <a:pt x="761993" y="1077424"/>
                  <a:pt x="731520" y="1168842"/>
                </a:cubicBezTo>
                <a:cubicBezTo>
                  <a:pt x="731518" y="1168847"/>
                  <a:pt x="715620" y="1216546"/>
                  <a:pt x="715617" y="1216550"/>
                </a:cubicBezTo>
                <a:cubicBezTo>
                  <a:pt x="710316" y="1224501"/>
                  <a:pt x="703989" y="1231857"/>
                  <a:pt x="699715" y="1240404"/>
                </a:cubicBezTo>
                <a:cubicBezTo>
                  <a:pt x="695967" y="1247901"/>
                  <a:pt x="695833" y="1256931"/>
                  <a:pt x="691763" y="1264258"/>
                </a:cubicBezTo>
                <a:cubicBezTo>
                  <a:pt x="640623" y="1356308"/>
                  <a:pt x="681178" y="1277866"/>
                  <a:pt x="636104" y="1335819"/>
                </a:cubicBezTo>
                <a:cubicBezTo>
                  <a:pt x="609800" y="1369639"/>
                  <a:pt x="610908" y="1383688"/>
                  <a:pt x="580445" y="1407381"/>
                </a:cubicBezTo>
                <a:cubicBezTo>
                  <a:pt x="565358" y="1419115"/>
                  <a:pt x="551279" y="1434550"/>
                  <a:pt x="532737" y="1439186"/>
                </a:cubicBezTo>
                <a:cubicBezTo>
                  <a:pt x="522135" y="1441837"/>
                  <a:pt x="511440" y="1444136"/>
                  <a:pt x="500932" y="1447138"/>
                </a:cubicBezTo>
                <a:cubicBezTo>
                  <a:pt x="492873" y="1449441"/>
                  <a:pt x="485260" y="1453271"/>
                  <a:pt x="477078" y="1455089"/>
                </a:cubicBezTo>
                <a:cubicBezTo>
                  <a:pt x="461340" y="1458586"/>
                  <a:pt x="445179" y="1459878"/>
                  <a:pt x="429370" y="1463040"/>
                </a:cubicBezTo>
                <a:cubicBezTo>
                  <a:pt x="342896" y="1480334"/>
                  <a:pt x="478705" y="1462876"/>
                  <a:pt x="318052" y="1478943"/>
                </a:cubicBezTo>
                <a:cubicBezTo>
                  <a:pt x="278296" y="1476292"/>
                  <a:pt x="238409" y="1475162"/>
                  <a:pt x="198783" y="1470991"/>
                </a:cubicBezTo>
                <a:cubicBezTo>
                  <a:pt x="187915" y="1469847"/>
                  <a:pt x="177444" y="1466180"/>
                  <a:pt x="166977" y="1463040"/>
                </a:cubicBezTo>
                <a:cubicBezTo>
                  <a:pt x="150921" y="1458223"/>
                  <a:pt x="119270" y="1447138"/>
                  <a:pt x="119270" y="1447138"/>
                </a:cubicBezTo>
                <a:cubicBezTo>
                  <a:pt x="111319" y="1441837"/>
                  <a:pt x="101709" y="1438427"/>
                  <a:pt x="95416" y="1431235"/>
                </a:cubicBezTo>
                <a:cubicBezTo>
                  <a:pt x="82830" y="1416851"/>
                  <a:pt x="74212" y="1399430"/>
                  <a:pt x="63610" y="1383527"/>
                </a:cubicBezTo>
                <a:cubicBezTo>
                  <a:pt x="58309" y="1375576"/>
                  <a:pt x="50730" y="1368739"/>
                  <a:pt x="47708" y="1359673"/>
                </a:cubicBezTo>
                <a:lnTo>
                  <a:pt x="23854" y="1288111"/>
                </a:lnTo>
                <a:lnTo>
                  <a:pt x="7951" y="1240404"/>
                </a:lnTo>
                <a:cubicBezTo>
                  <a:pt x="5301" y="1232453"/>
                  <a:pt x="0" y="1224931"/>
                  <a:pt x="0" y="1216550"/>
                </a:cubicBezTo>
                <a:lnTo>
                  <a:pt x="0" y="112908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11F6624-0837-0B45-8BE3-B903A46E9F68}"/>
              </a:ext>
            </a:extLst>
          </p:cNvPr>
          <p:cNvSpPr/>
          <p:nvPr/>
        </p:nvSpPr>
        <p:spPr>
          <a:xfrm rot="398320">
            <a:off x="8926177" y="1375304"/>
            <a:ext cx="286247" cy="397565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56D568E-E868-3747-A4CA-9055F0102DDA}"/>
              </a:ext>
            </a:extLst>
          </p:cNvPr>
          <p:cNvSpPr/>
          <p:nvPr/>
        </p:nvSpPr>
        <p:spPr>
          <a:xfrm rot="398320">
            <a:off x="2885832" y="4900788"/>
            <a:ext cx="286247" cy="397565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54846-7283-FA4B-889A-3F9293A10B3C}"/>
              </a:ext>
            </a:extLst>
          </p:cNvPr>
          <p:cNvSpPr/>
          <p:nvPr/>
        </p:nvSpPr>
        <p:spPr>
          <a:xfrm>
            <a:off x="7759972" y="819945"/>
            <a:ext cx="157571" cy="19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1FC00-5010-D642-9956-EAC2E8DAE73F}"/>
              </a:ext>
            </a:extLst>
          </p:cNvPr>
          <p:cNvSpPr/>
          <p:nvPr/>
        </p:nvSpPr>
        <p:spPr>
          <a:xfrm>
            <a:off x="1669131" y="4075922"/>
            <a:ext cx="157571" cy="19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15E4EFC-71D5-2D41-91EC-069A463F803F}"/>
              </a:ext>
            </a:extLst>
          </p:cNvPr>
          <p:cNvSpPr/>
          <p:nvPr/>
        </p:nvSpPr>
        <p:spPr>
          <a:xfrm>
            <a:off x="7227945" y="1359944"/>
            <a:ext cx="362857" cy="2004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2FCC14-81FF-A24D-8F75-C941AA25144E}"/>
              </a:ext>
            </a:extLst>
          </p:cNvPr>
          <p:cNvCxnSpPr>
            <a:cxnSpLocks/>
          </p:cNvCxnSpPr>
          <p:nvPr/>
        </p:nvCxnSpPr>
        <p:spPr>
          <a:xfrm>
            <a:off x="7409373" y="1037616"/>
            <a:ext cx="0" cy="6611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E31E13-CCC1-244E-B0D4-2750F1555E41}"/>
              </a:ext>
            </a:extLst>
          </p:cNvPr>
          <p:cNvCxnSpPr>
            <a:cxnSpLocks/>
          </p:cNvCxnSpPr>
          <p:nvPr/>
        </p:nvCxnSpPr>
        <p:spPr>
          <a:xfrm>
            <a:off x="7227945" y="1460186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8DE57-C9BB-0B46-A9CB-7A1C03CD7EE6}"/>
              </a:ext>
            </a:extLst>
          </p:cNvPr>
          <p:cNvSpPr/>
          <p:nvPr/>
        </p:nvSpPr>
        <p:spPr>
          <a:xfrm>
            <a:off x="7337581" y="1588737"/>
            <a:ext cx="1435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0F2855-794C-5D4F-9B6F-9EE0D6C28818}"/>
              </a:ext>
            </a:extLst>
          </p:cNvPr>
          <p:cNvSpPr/>
          <p:nvPr/>
        </p:nvSpPr>
        <p:spPr>
          <a:xfrm>
            <a:off x="7337581" y="1229769"/>
            <a:ext cx="1435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4F1C0E-6D53-0748-BA63-FDCF7B605290}"/>
              </a:ext>
            </a:extLst>
          </p:cNvPr>
          <p:cNvSpPr/>
          <p:nvPr/>
        </p:nvSpPr>
        <p:spPr>
          <a:xfrm>
            <a:off x="7271032" y="1118462"/>
            <a:ext cx="288317" cy="80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1B7C62-2EB5-C34B-A530-F5531628B148}"/>
              </a:ext>
            </a:extLst>
          </p:cNvPr>
          <p:cNvCxnSpPr>
            <a:cxnSpLocks/>
          </p:cNvCxnSpPr>
          <p:nvPr/>
        </p:nvCxnSpPr>
        <p:spPr>
          <a:xfrm flipH="1">
            <a:off x="6019380" y="919293"/>
            <a:ext cx="1735050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BCB7F5-8A9C-9F4E-AE3B-B68447283BEF}"/>
              </a:ext>
            </a:extLst>
          </p:cNvPr>
          <p:cNvCxnSpPr>
            <a:cxnSpLocks/>
          </p:cNvCxnSpPr>
          <p:nvPr/>
        </p:nvCxnSpPr>
        <p:spPr>
          <a:xfrm>
            <a:off x="5834213" y="2379288"/>
            <a:ext cx="525469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F66E74F-F2CC-6E42-837C-6AAAA9916D9B}"/>
              </a:ext>
            </a:extLst>
          </p:cNvPr>
          <p:cNvSpPr/>
          <p:nvPr/>
        </p:nvSpPr>
        <p:spPr>
          <a:xfrm>
            <a:off x="-9042" y="-7749"/>
            <a:ext cx="12201042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D1011B-1BA1-8D4E-97BD-CC299F2CB806}"/>
              </a:ext>
            </a:extLst>
          </p:cNvPr>
          <p:cNvSpPr/>
          <p:nvPr/>
        </p:nvSpPr>
        <p:spPr>
          <a:xfrm>
            <a:off x="-9042" y="6549251"/>
            <a:ext cx="12201041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18494B0-9D4A-2A4C-B6E2-97A264205E23}"/>
              </a:ext>
            </a:extLst>
          </p:cNvPr>
          <p:cNvSpPr/>
          <p:nvPr/>
        </p:nvSpPr>
        <p:spPr>
          <a:xfrm>
            <a:off x="2070218" y="4804433"/>
            <a:ext cx="185980" cy="24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C5C2F5-4F1C-D441-A2C5-71622920BD61}"/>
              </a:ext>
            </a:extLst>
          </p:cNvPr>
          <p:cNvSpPr/>
          <p:nvPr/>
        </p:nvSpPr>
        <p:spPr>
          <a:xfrm>
            <a:off x="8080815" y="1262119"/>
            <a:ext cx="185980" cy="249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2F6D06-9A25-7641-A742-49C2CBAC35C6}"/>
              </a:ext>
            </a:extLst>
          </p:cNvPr>
          <p:cNvSpPr/>
          <p:nvPr/>
        </p:nvSpPr>
        <p:spPr>
          <a:xfrm rot="16200000">
            <a:off x="-2985680" y="3260067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B53760-2713-6C4C-B9A0-DCD1DC82775B}"/>
              </a:ext>
            </a:extLst>
          </p:cNvPr>
          <p:cNvSpPr/>
          <p:nvPr/>
        </p:nvSpPr>
        <p:spPr>
          <a:xfrm rot="16200000">
            <a:off x="8916795" y="3267046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DF6A24-98C7-E44D-A2CE-F502AF6E5683}"/>
              </a:ext>
            </a:extLst>
          </p:cNvPr>
          <p:cNvSpPr txBox="1"/>
          <p:nvPr/>
        </p:nvSpPr>
        <p:spPr>
          <a:xfrm>
            <a:off x="5813526" y="459155"/>
            <a:ext cx="98886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Entretecho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11B6-83A7-5E40-98E1-AEB857F3252F}"/>
              </a:ext>
            </a:extLst>
          </p:cNvPr>
          <p:cNvSpPr txBox="1"/>
          <p:nvPr/>
        </p:nvSpPr>
        <p:spPr>
          <a:xfrm>
            <a:off x="5820614" y="4103812"/>
            <a:ext cx="1468672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Sala de Máquinas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2BC6CF-1215-A147-98A1-C8ABE6C8A210}"/>
              </a:ext>
            </a:extLst>
          </p:cNvPr>
          <p:cNvCxnSpPr>
            <a:cxnSpLocks/>
          </p:cNvCxnSpPr>
          <p:nvPr/>
        </p:nvCxnSpPr>
        <p:spPr>
          <a:xfrm flipH="1">
            <a:off x="6169548" y="1032935"/>
            <a:ext cx="1258787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23FD35-40B4-C242-8B7B-B421FDCA6772}"/>
              </a:ext>
            </a:extLst>
          </p:cNvPr>
          <p:cNvCxnSpPr>
            <a:cxnSpLocks/>
          </p:cNvCxnSpPr>
          <p:nvPr/>
        </p:nvCxnSpPr>
        <p:spPr>
          <a:xfrm flipH="1">
            <a:off x="1111730" y="4181318"/>
            <a:ext cx="573582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581AA5-B75A-E74D-ADC4-2686B6161124}"/>
              </a:ext>
            </a:extLst>
          </p:cNvPr>
          <p:cNvCxnSpPr>
            <a:cxnSpLocks/>
          </p:cNvCxnSpPr>
          <p:nvPr/>
        </p:nvCxnSpPr>
        <p:spPr>
          <a:xfrm flipV="1">
            <a:off x="1121477" y="3430084"/>
            <a:ext cx="0" cy="75657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11F570-6375-154D-8AAF-47D1DCF4E89C}"/>
              </a:ext>
            </a:extLst>
          </p:cNvPr>
          <p:cNvCxnSpPr>
            <a:cxnSpLocks/>
          </p:cNvCxnSpPr>
          <p:nvPr/>
        </p:nvCxnSpPr>
        <p:spPr>
          <a:xfrm flipH="1">
            <a:off x="1127031" y="3387255"/>
            <a:ext cx="6300302" cy="48371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EF4FBA-B6E4-E34E-8DD4-05163D1A53C9}"/>
              </a:ext>
            </a:extLst>
          </p:cNvPr>
          <p:cNvCxnSpPr>
            <a:cxnSpLocks/>
          </p:cNvCxnSpPr>
          <p:nvPr/>
        </p:nvCxnSpPr>
        <p:spPr>
          <a:xfrm flipH="1">
            <a:off x="6006680" y="3207103"/>
            <a:ext cx="146178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3EA044-6A28-5F4A-BBA4-CED7434D9996}"/>
              </a:ext>
            </a:extLst>
          </p:cNvPr>
          <p:cNvCxnSpPr>
            <a:cxnSpLocks/>
          </p:cNvCxnSpPr>
          <p:nvPr/>
        </p:nvCxnSpPr>
        <p:spPr>
          <a:xfrm flipH="1">
            <a:off x="6169448" y="3060613"/>
            <a:ext cx="1299017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976A0C-E8A5-AA40-9DF9-F9F96C5C13BC}"/>
              </a:ext>
            </a:extLst>
          </p:cNvPr>
          <p:cNvCxnSpPr>
            <a:cxnSpLocks/>
          </p:cNvCxnSpPr>
          <p:nvPr/>
        </p:nvCxnSpPr>
        <p:spPr>
          <a:xfrm flipV="1">
            <a:off x="6182148" y="1039752"/>
            <a:ext cx="0" cy="202778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A6CD0-54F3-7E42-8F4F-8753066FCFC0}"/>
              </a:ext>
            </a:extLst>
          </p:cNvPr>
          <p:cNvCxnSpPr>
            <a:cxnSpLocks/>
          </p:cNvCxnSpPr>
          <p:nvPr/>
        </p:nvCxnSpPr>
        <p:spPr>
          <a:xfrm flipV="1">
            <a:off x="6019380" y="906200"/>
            <a:ext cx="0" cy="2300903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74589D-C97A-F543-8AE1-1C7216623E03}"/>
              </a:ext>
            </a:extLst>
          </p:cNvPr>
          <p:cNvCxnSpPr>
            <a:cxnSpLocks/>
          </p:cNvCxnSpPr>
          <p:nvPr/>
        </p:nvCxnSpPr>
        <p:spPr>
          <a:xfrm flipH="1">
            <a:off x="8557003" y="3352919"/>
            <a:ext cx="113476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8CB58D-5E47-AF4B-84C7-80030918EBEF}"/>
              </a:ext>
            </a:extLst>
          </p:cNvPr>
          <p:cNvCxnSpPr>
            <a:cxnSpLocks/>
          </p:cNvCxnSpPr>
          <p:nvPr/>
        </p:nvCxnSpPr>
        <p:spPr>
          <a:xfrm flipH="1" flipV="1">
            <a:off x="9682244" y="3349745"/>
            <a:ext cx="206026" cy="247302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A692525-D8F9-4547-90D8-C0E8E5FDDF72}"/>
              </a:ext>
            </a:extLst>
          </p:cNvPr>
          <p:cNvSpPr txBox="1"/>
          <p:nvPr/>
        </p:nvSpPr>
        <p:spPr>
          <a:xfrm>
            <a:off x="3972208" y="3713882"/>
            <a:ext cx="137730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Cañería de Agua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2EAF66-603C-AF46-B7E8-30EFC992023E}"/>
              </a:ext>
            </a:extLst>
          </p:cNvPr>
          <p:cNvSpPr txBox="1"/>
          <p:nvPr/>
        </p:nvSpPr>
        <p:spPr>
          <a:xfrm>
            <a:off x="1755228" y="3273467"/>
            <a:ext cx="1217000" cy="307777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Cable </a:t>
            </a:r>
            <a:r>
              <a:rPr lang="en-AR" sz="1400" i="1" dirty="0">
                <a:solidFill>
                  <a:schemeClr val="bg1"/>
                </a:solidFill>
              </a:rPr>
              <a:t>(2 hilos)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EDB1D3-06B1-AB48-829C-18E7A82CBB47}"/>
              </a:ext>
            </a:extLst>
          </p:cNvPr>
          <p:cNvSpPr txBox="1"/>
          <p:nvPr/>
        </p:nvSpPr>
        <p:spPr>
          <a:xfrm>
            <a:off x="11064126" y="450733"/>
            <a:ext cx="440249" cy="11133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wordArtVert"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CASA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C488-60C3-9F49-BD55-7142E78FBC2F}"/>
              </a:ext>
            </a:extLst>
          </p:cNvPr>
          <p:cNvSpPr txBox="1"/>
          <p:nvPr/>
        </p:nvSpPr>
        <p:spPr>
          <a:xfrm>
            <a:off x="6964796" y="1643380"/>
            <a:ext cx="889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R" sz="1400" dirty="0">
                <a:solidFill>
                  <a:schemeClr val="bg1"/>
                </a:solidFill>
              </a:rPr>
              <a:t>Sensor</a:t>
            </a:r>
          </a:p>
          <a:p>
            <a:pPr algn="ctr"/>
            <a:r>
              <a:rPr lang="en-AR" sz="1400" dirty="0">
                <a:solidFill>
                  <a:schemeClr val="bg1"/>
                </a:solidFill>
              </a:rPr>
              <a:t>Desborde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3C989A44-01C2-994B-A265-3FC41DF9BFF9}"/>
              </a:ext>
            </a:extLst>
          </p:cNvPr>
          <p:cNvSpPr/>
          <p:nvPr/>
        </p:nvSpPr>
        <p:spPr>
          <a:xfrm>
            <a:off x="7917712" y="914400"/>
            <a:ext cx="1134656" cy="1034902"/>
          </a:xfrm>
          <a:custGeom>
            <a:avLst/>
            <a:gdLst>
              <a:gd name="connsiteX0" fmla="*/ 0 w 1134656"/>
              <a:gd name="connsiteY0" fmla="*/ 0 h 1034902"/>
              <a:gd name="connsiteX1" fmla="*/ 49618 w 1134656"/>
              <a:gd name="connsiteY1" fmla="*/ 14177 h 1034902"/>
              <a:gd name="connsiteX2" fmla="*/ 70883 w 1134656"/>
              <a:gd name="connsiteY2" fmla="*/ 21265 h 1034902"/>
              <a:gd name="connsiteX3" fmla="*/ 92148 w 1134656"/>
              <a:gd name="connsiteY3" fmla="*/ 35442 h 1034902"/>
              <a:gd name="connsiteX4" fmla="*/ 141767 w 1134656"/>
              <a:gd name="connsiteY4" fmla="*/ 99237 h 1034902"/>
              <a:gd name="connsiteX5" fmla="*/ 148855 w 1134656"/>
              <a:gd name="connsiteY5" fmla="*/ 120502 h 1034902"/>
              <a:gd name="connsiteX6" fmla="*/ 177209 w 1134656"/>
              <a:gd name="connsiteY6" fmla="*/ 163033 h 1034902"/>
              <a:gd name="connsiteX7" fmla="*/ 198474 w 1134656"/>
              <a:gd name="connsiteY7" fmla="*/ 226828 h 1034902"/>
              <a:gd name="connsiteX8" fmla="*/ 205562 w 1134656"/>
              <a:gd name="connsiteY8" fmla="*/ 248093 h 1034902"/>
              <a:gd name="connsiteX9" fmla="*/ 219739 w 1134656"/>
              <a:gd name="connsiteY9" fmla="*/ 269358 h 1034902"/>
              <a:gd name="connsiteX10" fmla="*/ 241004 w 1134656"/>
              <a:gd name="connsiteY10" fmla="*/ 340242 h 1034902"/>
              <a:gd name="connsiteX11" fmla="*/ 248093 w 1134656"/>
              <a:gd name="connsiteY11" fmla="*/ 382772 h 1034902"/>
              <a:gd name="connsiteX12" fmla="*/ 255181 w 1134656"/>
              <a:gd name="connsiteY12" fmla="*/ 609600 h 1034902"/>
              <a:gd name="connsiteX13" fmla="*/ 269358 w 1134656"/>
              <a:gd name="connsiteY13" fmla="*/ 673395 h 1034902"/>
              <a:gd name="connsiteX14" fmla="*/ 276446 w 1134656"/>
              <a:gd name="connsiteY14" fmla="*/ 715926 h 1034902"/>
              <a:gd name="connsiteX15" fmla="*/ 283535 w 1134656"/>
              <a:gd name="connsiteY15" fmla="*/ 744279 h 1034902"/>
              <a:gd name="connsiteX16" fmla="*/ 297711 w 1134656"/>
              <a:gd name="connsiteY16" fmla="*/ 808074 h 1034902"/>
              <a:gd name="connsiteX17" fmla="*/ 318976 w 1134656"/>
              <a:gd name="connsiteY17" fmla="*/ 850605 h 1034902"/>
              <a:gd name="connsiteX18" fmla="*/ 340241 w 1134656"/>
              <a:gd name="connsiteY18" fmla="*/ 864781 h 1034902"/>
              <a:gd name="connsiteX19" fmla="*/ 389860 w 1134656"/>
              <a:gd name="connsiteY19" fmla="*/ 921488 h 1034902"/>
              <a:gd name="connsiteX20" fmla="*/ 404037 w 1134656"/>
              <a:gd name="connsiteY20" fmla="*/ 942753 h 1034902"/>
              <a:gd name="connsiteX21" fmla="*/ 425302 w 1134656"/>
              <a:gd name="connsiteY21" fmla="*/ 949842 h 1034902"/>
              <a:gd name="connsiteX22" fmla="*/ 446567 w 1134656"/>
              <a:gd name="connsiteY22" fmla="*/ 964019 h 1034902"/>
              <a:gd name="connsiteX23" fmla="*/ 467832 w 1134656"/>
              <a:gd name="connsiteY23" fmla="*/ 971107 h 1034902"/>
              <a:gd name="connsiteX24" fmla="*/ 524539 w 1134656"/>
              <a:gd name="connsiteY24" fmla="*/ 985284 h 1034902"/>
              <a:gd name="connsiteX25" fmla="*/ 588335 w 1134656"/>
              <a:gd name="connsiteY25" fmla="*/ 999460 h 1034902"/>
              <a:gd name="connsiteX26" fmla="*/ 687572 w 1134656"/>
              <a:gd name="connsiteY26" fmla="*/ 1013637 h 1034902"/>
              <a:gd name="connsiteX27" fmla="*/ 800986 w 1134656"/>
              <a:gd name="connsiteY27" fmla="*/ 1027814 h 1034902"/>
              <a:gd name="connsiteX28" fmla="*/ 907311 w 1134656"/>
              <a:gd name="connsiteY28" fmla="*/ 1034902 h 1034902"/>
              <a:gd name="connsiteX29" fmla="*/ 1013637 w 1134656"/>
              <a:gd name="connsiteY29" fmla="*/ 1027814 h 1034902"/>
              <a:gd name="connsiteX30" fmla="*/ 1056167 w 1134656"/>
              <a:gd name="connsiteY30" fmla="*/ 1013637 h 1034902"/>
              <a:gd name="connsiteX31" fmla="*/ 1070344 w 1134656"/>
              <a:gd name="connsiteY31" fmla="*/ 992372 h 1034902"/>
              <a:gd name="connsiteX32" fmla="*/ 1105786 w 1134656"/>
              <a:gd name="connsiteY32" fmla="*/ 949842 h 1034902"/>
              <a:gd name="connsiteX33" fmla="*/ 1112874 w 1134656"/>
              <a:gd name="connsiteY33" fmla="*/ 928577 h 1034902"/>
              <a:gd name="connsiteX34" fmla="*/ 1134139 w 1134656"/>
              <a:gd name="connsiteY34" fmla="*/ 886047 h 1034902"/>
              <a:gd name="connsiteX35" fmla="*/ 1134139 w 1134656"/>
              <a:gd name="connsiteY35" fmla="*/ 864781 h 10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34656" h="1034902">
                <a:moveTo>
                  <a:pt x="0" y="0"/>
                </a:moveTo>
                <a:lnTo>
                  <a:pt x="49618" y="14177"/>
                </a:lnTo>
                <a:cubicBezTo>
                  <a:pt x="56775" y="16324"/>
                  <a:pt x="64200" y="17924"/>
                  <a:pt x="70883" y="21265"/>
                </a:cubicBezTo>
                <a:cubicBezTo>
                  <a:pt x="78503" y="25075"/>
                  <a:pt x="85060" y="30716"/>
                  <a:pt x="92148" y="35442"/>
                </a:cubicBezTo>
                <a:cubicBezTo>
                  <a:pt x="126063" y="86313"/>
                  <a:pt x="108454" y="65924"/>
                  <a:pt x="141767" y="99237"/>
                </a:cubicBezTo>
                <a:cubicBezTo>
                  <a:pt x="144130" y="106325"/>
                  <a:pt x="145226" y="113971"/>
                  <a:pt x="148855" y="120502"/>
                </a:cubicBezTo>
                <a:cubicBezTo>
                  <a:pt x="157130" y="135396"/>
                  <a:pt x="177209" y="163033"/>
                  <a:pt x="177209" y="163033"/>
                </a:cubicBezTo>
                <a:lnTo>
                  <a:pt x="198474" y="226828"/>
                </a:lnTo>
                <a:cubicBezTo>
                  <a:pt x="200837" y="233916"/>
                  <a:pt x="201417" y="241876"/>
                  <a:pt x="205562" y="248093"/>
                </a:cubicBezTo>
                <a:cubicBezTo>
                  <a:pt x="210288" y="255181"/>
                  <a:pt x="216279" y="261573"/>
                  <a:pt x="219739" y="269358"/>
                </a:cubicBezTo>
                <a:cubicBezTo>
                  <a:pt x="226317" y="284159"/>
                  <a:pt x="237254" y="321493"/>
                  <a:pt x="241004" y="340242"/>
                </a:cubicBezTo>
                <a:cubicBezTo>
                  <a:pt x="243823" y="354335"/>
                  <a:pt x="245730" y="368595"/>
                  <a:pt x="248093" y="382772"/>
                </a:cubicBezTo>
                <a:cubicBezTo>
                  <a:pt x="250456" y="458381"/>
                  <a:pt x="251098" y="534064"/>
                  <a:pt x="255181" y="609600"/>
                </a:cubicBezTo>
                <a:cubicBezTo>
                  <a:pt x="256099" y="626577"/>
                  <a:pt x="265881" y="656009"/>
                  <a:pt x="269358" y="673395"/>
                </a:cubicBezTo>
                <a:cubicBezTo>
                  <a:pt x="272177" y="687488"/>
                  <a:pt x="273627" y="701833"/>
                  <a:pt x="276446" y="715926"/>
                </a:cubicBezTo>
                <a:cubicBezTo>
                  <a:pt x="278357" y="725479"/>
                  <a:pt x="281422" y="734769"/>
                  <a:pt x="283535" y="744279"/>
                </a:cubicBezTo>
                <a:cubicBezTo>
                  <a:pt x="290844" y="777169"/>
                  <a:pt x="289067" y="777820"/>
                  <a:pt x="297711" y="808074"/>
                </a:cubicBezTo>
                <a:cubicBezTo>
                  <a:pt x="302323" y="824215"/>
                  <a:pt x="306551" y="838180"/>
                  <a:pt x="318976" y="850605"/>
                </a:cubicBezTo>
                <a:cubicBezTo>
                  <a:pt x="325000" y="856629"/>
                  <a:pt x="333153" y="860056"/>
                  <a:pt x="340241" y="864781"/>
                </a:cubicBezTo>
                <a:cubicBezTo>
                  <a:pt x="373320" y="914400"/>
                  <a:pt x="354418" y="897861"/>
                  <a:pt x="389860" y="921488"/>
                </a:cubicBezTo>
                <a:cubicBezTo>
                  <a:pt x="394586" y="928576"/>
                  <a:pt x="397385" y="937431"/>
                  <a:pt x="404037" y="942753"/>
                </a:cubicBezTo>
                <a:cubicBezTo>
                  <a:pt x="409871" y="947421"/>
                  <a:pt x="418619" y="946500"/>
                  <a:pt x="425302" y="949842"/>
                </a:cubicBezTo>
                <a:cubicBezTo>
                  <a:pt x="432922" y="953652"/>
                  <a:pt x="438947" y="960209"/>
                  <a:pt x="446567" y="964019"/>
                </a:cubicBezTo>
                <a:cubicBezTo>
                  <a:pt x="453250" y="967360"/>
                  <a:pt x="460624" y="969141"/>
                  <a:pt x="467832" y="971107"/>
                </a:cubicBezTo>
                <a:cubicBezTo>
                  <a:pt x="486630" y="976234"/>
                  <a:pt x="506055" y="979123"/>
                  <a:pt x="524539" y="985284"/>
                </a:cubicBezTo>
                <a:cubicBezTo>
                  <a:pt x="562036" y="997782"/>
                  <a:pt x="533438" y="989479"/>
                  <a:pt x="588335" y="999460"/>
                </a:cubicBezTo>
                <a:cubicBezTo>
                  <a:pt x="673266" y="1014902"/>
                  <a:pt x="561171" y="997837"/>
                  <a:pt x="687572" y="1013637"/>
                </a:cubicBezTo>
                <a:cubicBezTo>
                  <a:pt x="746886" y="1021051"/>
                  <a:pt x="735294" y="1022340"/>
                  <a:pt x="800986" y="1027814"/>
                </a:cubicBezTo>
                <a:cubicBezTo>
                  <a:pt x="836384" y="1030764"/>
                  <a:pt x="871869" y="1032539"/>
                  <a:pt x="907311" y="1034902"/>
                </a:cubicBezTo>
                <a:cubicBezTo>
                  <a:pt x="942753" y="1032539"/>
                  <a:pt x="978473" y="1032837"/>
                  <a:pt x="1013637" y="1027814"/>
                </a:cubicBezTo>
                <a:cubicBezTo>
                  <a:pt x="1028430" y="1025701"/>
                  <a:pt x="1056167" y="1013637"/>
                  <a:pt x="1056167" y="1013637"/>
                </a:cubicBezTo>
                <a:cubicBezTo>
                  <a:pt x="1060893" y="1006549"/>
                  <a:pt x="1064890" y="998917"/>
                  <a:pt x="1070344" y="992372"/>
                </a:cubicBezTo>
                <a:cubicBezTo>
                  <a:pt x="1115826" y="937794"/>
                  <a:pt x="1070587" y="1002639"/>
                  <a:pt x="1105786" y="949842"/>
                </a:cubicBezTo>
                <a:cubicBezTo>
                  <a:pt x="1108149" y="942754"/>
                  <a:pt x="1109533" y="935260"/>
                  <a:pt x="1112874" y="928577"/>
                </a:cubicBezTo>
                <a:cubicBezTo>
                  <a:pt x="1125121" y="904083"/>
                  <a:pt x="1129685" y="912774"/>
                  <a:pt x="1134139" y="886047"/>
                </a:cubicBezTo>
                <a:cubicBezTo>
                  <a:pt x="1135304" y="879055"/>
                  <a:pt x="1134139" y="871870"/>
                  <a:pt x="1134139" y="86478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C53C4F-3CB2-FB4A-BCC1-86D6780AF41A}"/>
              </a:ext>
            </a:extLst>
          </p:cNvPr>
          <p:cNvCxnSpPr>
            <a:cxnSpLocks/>
          </p:cNvCxnSpPr>
          <p:nvPr/>
        </p:nvCxnSpPr>
        <p:spPr>
          <a:xfrm flipH="1">
            <a:off x="9337640" y="3196085"/>
            <a:ext cx="35412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7A1D16D-9FA4-6846-8904-305B29C4DC0A}"/>
              </a:ext>
            </a:extLst>
          </p:cNvPr>
          <p:cNvCxnSpPr>
            <a:cxnSpLocks/>
          </p:cNvCxnSpPr>
          <p:nvPr/>
        </p:nvCxnSpPr>
        <p:spPr>
          <a:xfrm flipH="1">
            <a:off x="9682243" y="2953048"/>
            <a:ext cx="206027" cy="246212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C4349B-50A5-0F49-9FD0-B4BCBA94FB04}"/>
              </a:ext>
            </a:extLst>
          </p:cNvPr>
          <p:cNvCxnSpPr>
            <a:cxnSpLocks/>
          </p:cNvCxnSpPr>
          <p:nvPr/>
        </p:nvCxnSpPr>
        <p:spPr>
          <a:xfrm>
            <a:off x="9881920" y="2658000"/>
            <a:ext cx="0" cy="306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E7D292B-3152-B348-9BA5-BB7AAB2A8558}"/>
              </a:ext>
            </a:extLst>
          </p:cNvPr>
          <p:cNvSpPr/>
          <p:nvPr/>
        </p:nvSpPr>
        <p:spPr>
          <a:xfrm>
            <a:off x="7430746" y="2850708"/>
            <a:ext cx="1949748" cy="712790"/>
          </a:xfrm>
          <a:prstGeom prst="roundRect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B16347-4D5E-DA48-8D7B-A17BE06348F4}"/>
              </a:ext>
            </a:extLst>
          </p:cNvPr>
          <p:cNvSpPr txBox="1"/>
          <p:nvPr/>
        </p:nvSpPr>
        <p:spPr>
          <a:xfrm>
            <a:off x="7552438" y="3053215"/>
            <a:ext cx="1706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WaterTankController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779770-7EFA-454B-95E9-9B4D0421E5A1}"/>
              </a:ext>
            </a:extLst>
          </p:cNvPr>
          <p:cNvSpPr txBox="1"/>
          <p:nvPr/>
        </p:nvSpPr>
        <p:spPr>
          <a:xfrm>
            <a:off x="9841039" y="2649041"/>
            <a:ext cx="58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3931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7CF183C-79D1-C247-A915-6B6FBCBC7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8" r="15008"/>
          <a:stretch/>
        </p:blipFill>
        <p:spPr>
          <a:xfrm>
            <a:off x="1068149" y="1060395"/>
            <a:ext cx="2760273" cy="39289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CD5ED82-F32F-0941-9652-D79F6EC0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80" y="2576594"/>
            <a:ext cx="3228722" cy="1727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60379B-4F6A-FD4C-B186-91DAE17ED29B}"/>
              </a:ext>
            </a:extLst>
          </p:cNvPr>
          <p:cNvSpPr txBox="1"/>
          <p:nvPr/>
        </p:nvSpPr>
        <p:spPr>
          <a:xfrm>
            <a:off x="4998921" y="5685183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Viyilant TI-Patagónico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0BA9-7DC4-7547-8425-10A812D81ADF}"/>
              </a:ext>
            </a:extLst>
          </p:cNvPr>
          <p:cNvSpPr txBox="1"/>
          <p:nvPr/>
        </p:nvSpPr>
        <p:spPr>
          <a:xfrm>
            <a:off x="1365520" y="5685183"/>
            <a:ext cx="21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Viyilant TI-Hermético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3F836-1988-E64B-AA36-B6D94919C47A}"/>
              </a:ext>
            </a:extLst>
          </p:cNvPr>
          <p:cNvSpPr txBox="1"/>
          <p:nvPr/>
        </p:nvSpPr>
        <p:spPr>
          <a:xfrm>
            <a:off x="8599502" y="5685183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Sensor Nivel Inoxidable</a:t>
            </a:r>
          </a:p>
        </p:txBody>
      </p:sp>
      <p:pic>
        <p:nvPicPr>
          <p:cNvPr id="9" name="Picture 8" descr="A picture containing sitting, table, person, holding&#10;&#10;Description automatically generated">
            <a:extLst>
              <a:ext uri="{FF2B5EF4-FFF2-40B4-BE49-F238E27FC236}">
                <a16:creationId xmlns:a16="http://schemas.microsoft.com/office/drawing/2014/main" id="{B9D1F486-70D0-A14C-BA9A-EC0ACEE5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72" y="1284599"/>
            <a:ext cx="3294981" cy="35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3A8F9D-0132-844C-9BF8-AEA9A20B3D88}"/>
              </a:ext>
            </a:extLst>
          </p:cNvPr>
          <p:cNvSpPr/>
          <p:nvPr/>
        </p:nvSpPr>
        <p:spPr>
          <a:xfrm>
            <a:off x="4240907" y="2364454"/>
            <a:ext cx="3922057" cy="230315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E6A1402A-F43E-9249-9296-3AD1E3B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048" y="1624811"/>
            <a:ext cx="1123933" cy="2294344"/>
          </a:xfrm>
          <a:prstGeom prst="rect">
            <a:avLst/>
          </a:prstGeom>
        </p:spPr>
      </p:pic>
      <p:pic>
        <p:nvPicPr>
          <p:cNvPr id="18" name="Picture 17" descr="A picture containing clock, side, sitting, monitor&#10;&#10;Description automatically generated">
            <a:extLst>
              <a:ext uri="{FF2B5EF4-FFF2-40B4-BE49-F238E27FC236}">
                <a16:creationId xmlns:a16="http://schemas.microsoft.com/office/drawing/2014/main" id="{DFE3F9B2-2DC6-AA48-B328-F24D9D55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8" t="5410" r="11615" b="3148"/>
          <a:stretch/>
        </p:blipFill>
        <p:spPr>
          <a:xfrm rot="16200000">
            <a:off x="6237277" y="2646421"/>
            <a:ext cx="1488404" cy="1868844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FB4500F3-16E3-B549-95A1-2D189910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43074" y="749894"/>
            <a:ext cx="496815" cy="496815"/>
          </a:xfrm>
          <a:prstGeom prst="rect">
            <a:avLst/>
          </a:prstGeom>
        </p:spPr>
      </p:pic>
      <p:pic>
        <p:nvPicPr>
          <p:cNvPr id="24" name="Picture 23" descr="A close up of a camera&#10;&#10;Description automatically generated">
            <a:extLst>
              <a:ext uri="{FF2B5EF4-FFF2-40B4-BE49-F238E27FC236}">
                <a16:creationId xmlns:a16="http://schemas.microsoft.com/office/drawing/2014/main" id="{794200A2-F622-9B41-BD30-8A6A1F689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823" y="4462734"/>
            <a:ext cx="1890068" cy="169288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890973-B350-FD41-A5EC-A45A59ED590A}"/>
              </a:ext>
            </a:extLst>
          </p:cNvPr>
          <p:cNvCxnSpPr>
            <a:cxnSpLocks/>
          </p:cNvCxnSpPr>
          <p:nvPr/>
        </p:nvCxnSpPr>
        <p:spPr>
          <a:xfrm>
            <a:off x="9565559" y="998301"/>
            <a:ext cx="0" cy="714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E82BB6-4334-5042-BDC8-7A303705DA61}"/>
              </a:ext>
            </a:extLst>
          </p:cNvPr>
          <p:cNvCxnSpPr>
            <a:cxnSpLocks/>
          </p:cNvCxnSpPr>
          <p:nvPr/>
        </p:nvCxnSpPr>
        <p:spPr>
          <a:xfrm>
            <a:off x="10017857" y="998301"/>
            <a:ext cx="0" cy="764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8EACE8-8880-B44D-85AD-C46537EA75B8}"/>
              </a:ext>
            </a:extLst>
          </p:cNvPr>
          <p:cNvSpPr txBox="1"/>
          <p:nvPr/>
        </p:nvSpPr>
        <p:spPr>
          <a:xfrm>
            <a:off x="9367573" y="590843"/>
            <a:ext cx="80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AC 220V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6E3C08-8E75-2548-8786-4DC11EABF9A1}"/>
              </a:ext>
            </a:extLst>
          </p:cNvPr>
          <p:cNvSpPr/>
          <p:nvPr/>
        </p:nvSpPr>
        <p:spPr>
          <a:xfrm>
            <a:off x="-9042" y="-7749"/>
            <a:ext cx="12201042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3BAB4B-A3E2-FC4E-9A95-95F5F5B8F861}"/>
              </a:ext>
            </a:extLst>
          </p:cNvPr>
          <p:cNvSpPr/>
          <p:nvPr/>
        </p:nvSpPr>
        <p:spPr>
          <a:xfrm>
            <a:off x="-9042" y="6552438"/>
            <a:ext cx="12201041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CE0B81-E9CE-B749-BC13-D8B49FF567F1}"/>
              </a:ext>
            </a:extLst>
          </p:cNvPr>
          <p:cNvSpPr/>
          <p:nvPr/>
        </p:nvSpPr>
        <p:spPr>
          <a:xfrm rot="16200000">
            <a:off x="-2985680" y="3266741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C0671D-2CBA-1946-A59B-DF0D8DF20319}"/>
              </a:ext>
            </a:extLst>
          </p:cNvPr>
          <p:cNvSpPr/>
          <p:nvPr/>
        </p:nvSpPr>
        <p:spPr>
          <a:xfrm rot="16200000">
            <a:off x="8916795" y="3267046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80212D-C26E-B545-ACDF-61445B57584D}"/>
              </a:ext>
            </a:extLst>
          </p:cNvPr>
          <p:cNvCxnSpPr>
            <a:cxnSpLocks/>
          </p:cNvCxnSpPr>
          <p:nvPr/>
        </p:nvCxnSpPr>
        <p:spPr>
          <a:xfrm>
            <a:off x="9876402" y="3790362"/>
            <a:ext cx="0" cy="825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26CDBD-0E9D-7847-900C-9C69FAE9DEEF}"/>
              </a:ext>
            </a:extLst>
          </p:cNvPr>
          <p:cNvCxnSpPr>
            <a:cxnSpLocks/>
          </p:cNvCxnSpPr>
          <p:nvPr/>
        </p:nvCxnSpPr>
        <p:spPr>
          <a:xfrm>
            <a:off x="9653037" y="3797342"/>
            <a:ext cx="0" cy="665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6F583F-F7FC-1040-A78C-6AF24B6AB098}"/>
              </a:ext>
            </a:extLst>
          </p:cNvPr>
          <p:cNvSpPr txBox="1"/>
          <p:nvPr/>
        </p:nvSpPr>
        <p:spPr>
          <a:xfrm>
            <a:off x="10240347" y="2428571"/>
            <a:ext cx="9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Contactor</a:t>
            </a:r>
          </a:p>
          <a:p>
            <a:r>
              <a:rPr lang="en-AR" sz="1400" dirty="0"/>
              <a:t>220V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F5E36-0CE1-2842-93C9-3384387A766F}"/>
              </a:ext>
            </a:extLst>
          </p:cNvPr>
          <p:cNvSpPr txBox="1"/>
          <p:nvPr/>
        </p:nvSpPr>
        <p:spPr>
          <a:xfrm>
            <a:off x="9360593" y="6042017"/>
            <a:ext cx="15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400" dirty="0"/>
              <a:t>Bomba Centrífuga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5B1D59-0170-194A-B4AD-B700E00A1E26}"/>
              </a:ext>
            </a:extLst>
          </p:cNvPr>
          <p:cNvCxnSpPr/>
          <p:nvPr/>
        </p:nvCxnSpPr>
        <p:spPr>
          <a:xfrm flipH="1">
            <a:off x="8746071" y="1355661"/>
            <a:ext cx="81948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4CA8A3-E777-8D4E-9A01-37C99AB6934B}"/>
              </a:ext>
            </a:extLst>
          </p:cNvPr>
          <p:cNvCxnSpPr/>
          <p:nvPr/>
        </p:nvCxnSpPr>
        <p:spPr>
          <a:xfrm>
            <a:off x="8746071" y="1355661"/>
            <a:ext cx="0" cy="255415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31C4E8-90C7-3443-940D-71AAD9E24FFC}"/>
              </a:ext>
            </a:extLst>
          </p:cNvPr>
          <p:cNvCxnSpPr>
            <a:cxnSpLocks/>
          </p:cNvCxnSpPr>
          <p:nvPr/>
        </p:nvCxnSpPr>
        <p:spPr>
          <a:xfrm>
            <a:off x="7648923" y="3909815"/>
            <a:ext cx="1110503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69F6AC-9BC7-8D4C-8D4E-15C46EF82CF1}"/>
              </a:ext>
            </a:extLst>
          </p:cNvPr>
          <p:cNvCxnSpPr>
            <a:cxnSpLocks/>
          </p:cNvCxnSpPr>
          <p:nvPr/>
        </p:nvCxnSpPr>
        <p:spPr>
          <a:xfrm>
            <a:off x="9767811" y="1957507"/>
            <a:ext cx="5915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25583-D04D-B241-81A2-431D25F9D845}"/>
              </a:ext>
            </a:extLst>
          </p:cNvPr>
          <p:cNvCxnSpPr>
            <a:cxnSpLocks/>
          </p:cNvCxnSpPr>
          <p:nvPr/>
        </p:nvCxnSpPr>
        <p:spPr>
          <a:xfrm>
            <a:off x="10017857" y="1390493"/>
            <a:ext cx="3336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6D486B-BCCA-8D4F-A4D4-0C8677C36B4C}"/>
              </a:ext>
            </a:extLst>
          </p:cNvPr>
          <p:cNvCxnSpPr>
            <a:cxnSpLocks/>
          </p:cNvCxnSpPr>
          <p:nvPr/>
        </p:nvCxnSpPr>
        <p:spPr>
          <a:xfrm flipV="1">
            <a:off x="10359322" y="1390493"/>
            <a:ext cx="0" cy="567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2471480-1670-534C-B883-7C85E0B839EC}"/>
              </a:ext>
            </a:extLst>
          </p:cNvPr>
          <p:cNvSpPr/>
          <p:nvPr/>
        </p:nvSpPr>
        <p:spPr>
          <a:xfrm>
            <a:off x="9986852" y="1359489"/>
            <a:ext cx="62007" cy="620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9290D1-58B1-8245-9B52-A37A84240D2C}"/>
              </a:ext>
            </a:extLst>
          </p:cNvPr>
          <p:cNvSpPr/>
          <p:nvPr/>
        </p:nvSpPr>
        <p:spPr>
          <a:xfrm>
            <a:off x="9537796" y="1324657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F20E45-A467-6B4E-9E0F-8E38F802EA5B}"/>
              </a:ext>
            </a:extLst>
          </p:cNvPr>
          <p:cNvGrpSpPr/>
          <p:nvPr/>
        </p:nvGrpSpPr>
        <p:grpSpPr>
          <a:xfrm>
            <a:off x="555348" y="491291"/>
            <a:ext cx="1899188" cy="1520384"/>
            <a:chOff x="555348" y="491291"/>
            <a:chExt cx="1899188" cy="15203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DD1C43-F974-2440-AEC3-A9FF28581E96}"/>
                </a:ext>
              </a:extLst>
            </p:cNvPr>
            <p:cNvSpPr txBox="1"/>
            <p:nvPr/>
          </p:nvSpPr>
          <p:spPr>
            <a:xfrm>
              <a:off x="555348" y="1750065"/>
              <a:ext cx="1899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TI-Patagónico</a:t>
              </a:r>
            </a:p>
          </p:txBody>
        </p:sp>
        <p:pic>
          <p:nvPicPr>
            <p:cNvPr id="86" name="Picture 85" descr="A picture containing sitting, table, person, holding&#10;&#10;Description automatically generated">
              <a:extLst>
                <a:ext uri="{FF2B5EF4-FFF2-40B4-BE49-F238E27FC236}">
                  <a16:creationId xmlns:a16="http://schemas.microsoft.com/office/drawing/2014/main" id="{13D2DCB2-A0A2-FD46-8280-3127538A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06103" y="491291"/>
              <a:ext cx="1197678" cy="1283911"/>
            </a:xfrm>
            <a:prstGeom prst="rect">
              <a:avLst/>
            </a:prstGeom>
          </p:spPr>
        </p:pic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CAC4CA2-38FD-5E49-91AA-696E26D5E7DA}"/>
              </a:ext>
            </a:extLst>
          </p:cNvPr>
          <p:cNvSpPr/>
          <p:nvPr/>
        </p:nvSpPr>
        <p:spPr>
          <a:xfrm>
            <a:off x="4414490" y="2494076"/>
            <a:ext cx="17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R" sz="1400" b="1" dirty="0"/>
              <a:t>WaterTankController</a:t>
            </a:r>
          </a:p>
        </p:txBody>
      </p:sp>
      <p:pic>
        <p:nvPicPr>
          <p:cNvPr id="91" name="Picture 90" descr="A picture containing sitting, monitor, phone, blue&#10;&#10;Description automatically generated">
            <a:extLst>
              <a:ext uri="{FF2B5EF4-FFF2-40B4-BE49-F238E27FC236}">
                <a16:creationId xmlns:a16="http://schemas.microsoft.com/office/drawing/2014/main" id="{EE228B6F-C4F9-AF47-AA78-7FCD593366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19" t="10543" r="7821" b="6613"/>
          <a:stretch/>
        </p:blipFill>
        <p:spPr>
          <a:xfrm>
            <a:off x="4505511" y="2958985"/>
            <a:ext cx="1194736" cy="119618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BD30D55-D31A-6C48-A9BB-0C958E681108}"/>
              </a:ext>
            </a:extLst>
          </p:cNvPr>
          <p:cNvSpPr txBox="1"/>
          <p:nvPr/>
        </p:nvSpPr>
        <p:spPr>
          <a:xfrm>
            <a:off x="4639104" y="4130038"/>
            <a:ext cx="927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100" dirty="0">
                <a:solidFill>
                  <a:schemeClr val="bg1">
                    <a:lumMod val="50000"/>
                  </a:schemeClr>
                </a:solidFill>
              </a:rPr>
              <a:t>OLED Display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7255BA7-19B7-3047-9E31-A1F804D1C85D}"/>
              </a:ext>
            </a:extLst>
          </p:cNvPr>
          <p:cNvCxnSpPr/>
          <p:nvPr/>
        </p:nvCxnSpPr>
        <p:spPr>
          <a:xfrm flipH="1">
            <a:off x="8896652" y="3469313"/>
            <a:ext cx="81948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8D3BE97-3F09-5B46-B955-07F285060D9D}"/>
              </a:ext>
            </a:extLst>
          </p:cNvPr>
          <p:cNvSpPr/>
          <p:nvPr/>
        </p:nvSpPr>
        <p:spPr>
          <a:xfrm>
            <a:off x="9703544" y="3439343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406DBB5-0B92-C845-87ED-5FDFEB330CC6}"/>
              </a:ext>
            </a:extLst>
          </p:cNvPr>
          <p:cNvCxnSpPr>
            <a:cxnSpLocks/>
          </p:cNvCxnSpPr>
          <p:nvPr/>
        </p:nvCxnSpPr>
        <p:spPr>
          <a:xfrm flipH="1">
            <a:off x="7662272" y="4101939"/>
            <a:ext cx="126361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79C6DC-0D69-6345-B234-097A7B6A3E0E}"/>
              </a:ext>
            </a:extLst>
          </p:cNvPr>
          <p:cNvCxnSpPr>
            <a:cxnSpLocks/>
          </p:cNvCxnSpPr>
          <p:nvPr/>
        </p:nvCxnSpPr>
        <p:spPr>
          <a:xfrm>
            <a:off x="8912539" y="3469313"/>
            <a:ext cx="0" cy="632626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DE4B0F6-D38D-0A49-B90B-316620A9EDCC}"/>
              </a:ext>
            </a:extLst>
          </p:cNvPr>
          <p:cNvSpPr/>
          <p:nvPr/>
        </p:nvSpPr>
        <p:spPr>
          <a:xfrm>
            <a:off x="7613326" y="3878739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A1D4C1-6460-6E46-95B1-F767BD0A2B41}"/>
              </a:ext>
            </a:extLst>
          </p:cNvPr>
          <p:cNvSpPr/>
          <p:nvPr/>
        </p:nvSpPr>
        <p:spPr>
          <a:xfrm>
            <a:off x="7612218" y="4077859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B035D5-EF8C-D14C-AF00-66BC4F8AC4DE}"/>
              </a:ext>
            </a:extLst>
          </p:cNvPr>
          <p:cNvSpPr/>
          <p:nvPr/>
        </p:nvSpPr>
        <p:spPr>
          <a:xfrm>
            <a:off x="9705409" y="1925701"/>
            <a:ext cx="62007" cy="620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0AD4462-1EBA-6E4D-933A-5C38A9FD0583}"/>
              </a:ext>
            </a:extLst>
          </p:cNvPr>
          <p:cNvGrpSpPr/>
          <p:nvPr/>
        </p:nvGrpSpPr>
        <p:grpSpPr>
          <a:xfrm>
            <a:off x="646827" y="2231090"/>
            <a:ext cx="1716230" cy="1124084"/>
            <a:chOff x="646827" y="2264460"/>
            <a:chExt cx="1716230" cy="1124084"/>
          </a:xfrm>
        </p:grpSpPr>
        <p:pic>
          <p:nvPicPr>
            <p:cNvPr id="88" name="Picture 87" descr="A close up of a device&#10;&#10;Description automatically generated">
              <a:extLst>
                <a:ext uri="{FF2B5EF4-FFF2-40B4-BE49-F238E27FC236}">
                  <a16:creationId xmlns:a16="http://schemas.microsoft.com/office/drawing/2014/main" id="{2644FAE8-71E2-244D-900C-8BF8F89F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827" y="2264460"/>
              <a:ext cx="1716230" cy="916038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54A75DD-8AAE-DD47-B600-6579A684CCC8}"/>
                </a:ext>
              </a:extLst>
            </p:cNvPr>
            <p:cNvSpPr txBox="1"/>
            <p:nvPr/>
          </p:nvSpPr>
          <p:spPr>
            <a:xfrm>
              <a:off x="646827" y="3126934"/>
              <a:ext cx="17162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Inoxidable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E96538A-EEE5-8040-A3B0-C60CE78A0520}"/>
              </a:ext>
            </a:extLst>
          </p:cNvPr>
          <p:cNvGrpSpPr/>
          <p:nvPr/>
        </p:nvGrpSpPr>
        <p:grpSpPr>
          <a:xfrm>
            <a:off x="601432" y="3563756"/>
            <a:ext cx="1807020" cy="1120182"/>
            <a:chOff x="601432" y="3637170"/>
            <a:chExt cx="1807020" cy="1120182"/>
          </a:xfrm>
        </p:grpSpPr>
        <p:pic>
          <p:nvPicPr>
            <p:cNvPr id="26" name="Picture 25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D7C03D7-A227-4946-8B6E-A27D20F3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1432" y="3637170"/>
              <a:ext cx="1807020" cy="953154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D56C0-3581-6D47-A83E-1AEB8E9177EB}"/>
                </a:ext>
              </a:extLst>
            </p:cNvPr>
            <p:cNvSpPr txBox="1"/>
            <p:nvPr/>
          </p:nvSpPr>
          <p:spPr>
            <a:xfrm>
              <a:off x="725631" y="4495742"/>
              <a:ext cx="1558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Temperatura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5E2CF5-D732-9B40-8FC5-8F08B1E1D21B}"/>
              </a:ext>
            </a:extLst>
          </p:cNvPr>
          <p:cNvGrpSpPr/>
          <p:nvPr/>
        </p:nvGrpSpPr>
        <p:grpSpPr>
          <a:xfrm>
            <a:off x="579445" y="4846584"/>
            <a:ext cx="1850995" cy="1627750"/>
            <a:chOff x="579445" y="4879954"/>
            <a:chExt cx="1850995" cy="1627750"/>
          </a:xfrm>
        </p:grpSpPr>
        <p:pic>
          <p:nvPicPr>
            <p:cNvPr id="84" name="Picture 83" descr="A close up of a device&#10;&#10;Description automatically generated">
              <a:extLst>
                <a:ext uri="{FF2B5EF4-FFF2-40B4-BE49-F238E27FC236}">
                  <a16:creationId xmlns:a16="http://schemas.microsoft.com/office/drawing/2014/main" id="{FDFC2B94-25C2-1D4E-AF9F-362F323E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>
              <a:off x="778875" y="4879954"/>
              <a:ext cx="1452133" cy="145213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5385F21-E116-474A-8832-475DCCB5DD6D}"/>
                </a:ext>
              </a:extLst>
            </p:cNvPr>
            <p:cNvSpPr txBox="1"/>
            <p:nvPr/>
          </p:nvSpPr>
          <p:spPr>
            <a:xfrm>
              <a:off x="579445" y="6246094"/>
              <a:ext cx="18509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TI-Hermético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38B9221-D215-9344-8525-8AE31B7A39CE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1802148" y="666281"/>
            <a:ext cx="2433818" cy="224721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7CE603A-3FA5-3143-B87D-272901B672E4}"/>
              </a:ext>
            </a:extLst>
          </p:cNvPr>
          <p:cNvCxnSpPr>
            <a:cxnSpLocks/>
          </p:cNvCxnSpPr>
          <p:nvPr/>
        </p:nvCxnSpPr>
        <p:spPr>
          <a:xfrm flipV="1">
            <a:off x="1885161" y="4165289"/>
            <a:ext cx="2350805" cy="858203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AB8EBA-CE9D-EB4A-B7B1-51C40EA47779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2422603" y="3776634"/>
            <a:ext cx="1825420" cy="503295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C0BC8F-73A3-124C-A4D2-94ECBD3A850E}"/>
              </a:ext>
            </a:extLst>
          </p:cNvPr>
          <p:cNvCxnSpPr>
            <a:cxnSpLocks/>
          </p:cNvCxnSpPr>
          <p:nvPr/>
        </p:nvCxnSpPr>
        <p:spPr>
          <a:xfrm>
            <a:off x="2103781" y="2649358"/>
            <a:ext cx="2144242" cy="652788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6C72C93-2147-B848-8C3F-55514319A64C}"/>
              </a:ext>
            </a:extLst>
          </p:cNvPr>
          <p:cNvSpPr/>
          <p:nvPr/>
        </p:nvSpPr>
        <p:spPr>
          <a:xfrm>
            <a:off x="1606088" y="470221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E0FDEA6-3688-6647-A62D-C3632D9C527A}"/>
              </a:ext>
            </a:extLst>
          </p:cNvPr>
          <p:cNvSpPr/>
          <p:nvPr/>
        </p:nvSpPr>
        <p:spPr>
          <a:xfrm>
            <a:off x="2012210" y="2521283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FADCA0D-D032-504C-B334-A6C95EC6C64A}"/>
              </a:ext>
            </a:extLst>
          </p:cNvPr>
          <p:cNvSpPr/>
          <p:nvPr/>
        </p:nvSpPr>
        <p:spPr>
          <a:xfrm>
            <a:off x="2226543" y="4246290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A1096F5-28DE-3C48-AE44-83FBB84633AB}"/>
              </a:ext>
            </a:extLst>
          </p:cNvPr>
          <p:cNvSpPr/>
          <p:nvPr/>
        </p:nvSpPr>
        <p:spPr>
          <a:xfrm>
            <a:off x="1655462" y="4933538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44" name="Picture 143" descr="A screen shot of a clock&#10;&#10;Description automatically generated">
            <a:extLst>
              <a:ext uri="{FF2B5EF4-FFF2-40B4-BE49-F238E27FC236}">
                <a16:creationId xmlns:a16="http://schemas.microsoft.com/office/drawing/2014/main" id="{0DA0231C-6144-1042-955A-7A76D01F5F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8131"/>
          <a:stretch/>
        </p:blipFill>
        <p:spPr>
          <a:xfrm rot="21540000">
            <a:off x="4615850" y="3213786"/>
            <a:ext cx="977828" cy="55571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D6028D5-D290-F448-BCA2-C42A303E6078}"/>
              </a:ext>
            </a:extLst>
          </p:cNvPr>
          <p:cNvSpPr txBox="1"/>
          <p:nvPr/>
        </p:nvSpPr>
        <p:spPr>
          <a:xfrm>
            <a:off x="6512333" y="4288088"/>
            <a:ext cx="969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100" dirty="0">
                <a:solidFill>
                  <a:schemeClr val="bg1">
                    <a:lumMod val="50000"/>
                  </a:schemeClr>
                </a:solidFill>
              </a:rPr>
              <a:t>Módulo Relay</a:t>
            </a:r>
          </a:p>
        </p:txBody>
      </p:sp>
    </p:spTree>
    <p:extLst>
      <p:ext uri="{BB962C8B-B14F-4D97-AF65-F5344CB8AC3E}">
        <p14:creationId xmlns:p14="http://schemas.microsoft.com/office/powerpoint/2010/main" val="180045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5E02654-2D8D-A14D-812D-45E95E79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1" y="952227"/>
            <a:ext cx="2463799" cy="4927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9059D2C-0DB7-4A45-B880-864A44B7C378}"/>
              </a:ext>
            </a:extLst>
          </p:cNvPr>
          <p:cNvSpPr/>
          <p:nvPr/>
        </p:nvSpPr>
        <p:spPr>
          <a:xfrm>
            <a:off x="1225685" y="3994823"/>
            <a:ext cx="2367064" cy="557719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E719FD-27BD-1D4C-9922-C7EB7D41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60" y="965200"/>
            <a:ext cx="2463799" cy="4927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C0713C-F30F-994C-8C3A-619A66942893}"/>
              </a:ext>
            </a:extLst>
          </p:cNvPr>
          <p:cNvSpPr/>
          <p:nvPr/>
        </p:nvSpPr>
        <p:spPr>
          <a:xfrm>
            <a:off x="4859228" y="2418945"/>
            <a:ext cx="2367064" cy="421532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4A0865-4B3E-B340-8E9B-9779C753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17" y="952227"/>
            <a:ext cx="2467042" cy="4934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63CFA7-8605-7647-A817-9EAC42BCB6F6}"/>
              </a:ext>
            </a:extLst>
          </p:cNvPr>
          <p:cNvSpPr/>
          <p:nvPr/>
        </p:nvSpPr>
        <p:spPr>
          <a:xfrm>
            <a:off x="8600588" y="1614791"/>
            <a:ext cx="2367064" cy="298315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81D1E1-89EC-3540-9B82-4A7BFF9C625A}"/>
              </a:ext>
            </a:extLst>
          </p:cNvPr>
          <p:cNvSpPr/>
          <p:nvPr/>
        </p:nvSpPr>
        <p:spPr>
          <a:xfrm>
            <a:off x="8599251" y="2662136"/>
            <a:ext cx="2367064" cy="1394298"/>
          </a:xfrm>
          <a:prstGeom prst="roundRect">
            <a:avLst>
              <a:gd name="adj" fmla="val 10155"/>
            </a:avLst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7CEEBA-74FE-1C45-B6E4-48E6D74FFEF5}"/>
              </a:ext>
            </a:extLst>
          </p:cNvPr>
          <p:cNvSpPr/>
          <p:nvPr/>
        </p:nvSpPr>
        <p:spPr>
          <a:xfrm>
            <a:off x="4350161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3EB510-6092-634E-897F-DFCB0110C106}"/>
              </a:ext>
            </a:extLst>
          </p:cNvPr>
          <p:cNvSpPr/>
          <p:nvPr/>
        </p:nvSpPr>
        <p:spPr>
          <a:xfrm>
            <a:off x="677690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05A563-B4F9-C34D-AF7F-31894216C8F4}"/>
              </a:ext>
            </a:extLst>
          </p:cNvPr>
          <p:cNvSpPr/>
          <p:nvPr/>
        </p:nvSpPr>
        <p:spPr>
          <a:xfrm>
            <a:off x="8056966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C5B8E-837D-F04F-BCC3-E7E69A3BC60B}"/>
              </a:ext>
            </a:extLst>
          </p:cNvPr>
          <p:cNvSpPr txBox="1"/>
          <p:nvPr/>
        </p:nvSpPr>
        <p:spPr>
          <a:xfrm>
            <a:off x="702543" y="629937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Connect to “WaterTankController”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F69D4-393D-4C41-81BE-65180425CC79}"/>
              </a:ext>
            </a:extLst>
          </p:cNvPr>
          <p:cNvSpPr txBox="1"/>
          <p:nvPr/>
        </p:nvSpPr>
        <p:spPr>
          <a:xfrm>
            <a:off x="4909393" y="6299377"/>
            <a:ext cx="23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Select “Configure WiFi”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9F07B-B243-CF45-BAA4-182637F7B063}"/>
              </a:ext>
            </a:extLst>
          </p:cNvPr>
          <p:cNvSpPr txBox="1"/>
          <p:nvPr/>
        </p:nvSpPr>
        <p:spPr>
          <a:xfrm>
            <a:off x="8563165" y="6308201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Select your WiFi Network</a:t>
            </a:r>
          </a:p>
        </p:txBody>
      </p:sp>
    </p:spTree>
    <p:extLst>
      <p:ext uri="{BB962C8B-B14F-4D97-AF65-F5344CB8AC3E}">
        <p14:creationId xmlns:p14="http://schemas.microsoft.com/office/powerpoint/2010/main" val="388266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32F4DCE-4C68-0B45-B8F3-DA8B6372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" r="-3" b="9979"/>
          <a:stretch/>
        </p:blipFill>
        <p:spPr>
          <a:xfrm>
            <a:off x="643467" y="707152"/>
            <a:ext cx="2927073" cy="2308355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868FF5-730D-E64B-A08D-4F0C4B0E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9" y="3826725"/>
            <a:ext cx="2742368" cy="2399572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B24954-605C-4C4C-884C-DAB27B987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15" y="2240371"/>
            <a:ext cx="3495969" cy="2377259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1148B4A-5D8E-0745-8568-D3BCEFA8D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57" r="1" b="9881"/>
          <a:stretch/>
        </p:blipFill>
        <p:spPr>
          <a:xfrm>
            <a:off x="8621460" y="888408"/>
            <a:ext cx="2927072" cy="1907443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AEF323E-1312-2D40-AFD9-6EBF7FFFC1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29" r="1" b="11909"/>
          <a:stretch/>
        </p:blipFill>
        <p:spPr>
          <a:xfrm>
            <a:off x="8621460" y="4064873"/>
            <a:ext cx="2927071" cy="19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0B27CF-4216-AE42-B87F-514CF6A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73" y="1701800"/>
            <a:ext cx="3949700" cy="34544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FD34698-397D-6044-8F59-9757A308F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02"/>
          <a:stretch/>
        </p:blipFill>
        <p:spPr>
          <a:xfrm>
            <a:off x="124736" y="215777"/>
            <a:ext cx="3748759" cy="274439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1FCC1-E00F-B14F-AA41-B31CEA8C5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02"/>
          <a:stretch/>
        </p:blipFill>
        <p:spPr>
          <a:xfrm>
            <a:off x="8358975" y="215778"/>
            <a:ext cx="3748759" cy="274439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37C00D3-D182-A441-BC7D-988266F70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906"/>
          <a:stretch/>
        </p:blipFill>
        <p:spPr>
          <a:xfrm>
            <a:off x="8358976" y="3897827"/>
            <a:ext cx="3748758" cy="2744395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97FD9D-BBDB-3E4F-8835-19A5105BD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5" y="4090647"/>
            <a:ext cx="3748759" cy="2551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5AE774-7B87-6844-9555-B2BE839E5230}"/>
              </a:ext>
            </a:extLst>
          </p:cNvPr>
          <p:cNvCxnSpPr/>
          <p:nvPr/>
        </p:nvCxnSpPr>
        <p:spPr>
          <a:xfrm>
            <a:off x="401234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A9A74-C0BC-4A43-94AC-35B47C5BE37E}"/>
              </a:ext>
            </a:extLst>
          </p:cNvPr>
          <p:cNvCxnSpPr/>
          <p:nvPr/>
        </p:nvCxnSpPr>
        <p:spPr>
          <a:xfrm>
            <a:off x="822013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49ACC-909B-BE4A-AE56-35B36E3E7C7D}"/>
              </a:ext>
            </a:extLst>
          </p:cNvPr>
          <p:cNvCxnSpPr>
            <a:cxnSpLocks/>
          </p:cNvCxnSpPr>
          <p:nvPr/>
        </p:nvCxnSpPr>
        <p:spPr>
          <a:xfrm>
            <a:off x="0" y="3425125"/>
            <a:ext cx="40123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57034-A6E1-9848-9C04-8A65102FF069}"/>
              </a:ext>
            </a:extLst>
          </p:cNvPr>
          <p:cNvCxnSpPr>
            <a:cxnSpLocks/>
          </p:cNvCxnSpPr>
          <p:nvPr/>
        </p:nvCxnSpPr>
        <p:spPr>
          <a:xfrm>
            <a:off x="8187409" y="3425125"/>
            <a:ext cx="40123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Di Donato</dc:creator>
  <cp:lastModifiedBy>Guillermo Di Donato</cp:lastModifiedBy>
  <cp:revision>2</cp:revision>
  <dcterms:created xsi:type="dcterms:W3CDTF">2020-10-29T11:37:45Z</dcterms:created>
  <dcterms:modified xsi:type="dcterms:W3CDTF">2020-10-29T11:43:29Z</dcterms:modified>
</cp:coreProperties>
</file>