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7"/>
  </p:notesMasterIdLst>
  <p:sldIdLst>
    <p:sldId id="256" r:id="rId2"/>
    <p:sldId id="292" r:id="rId3"/>
    <p:sldId id="300" r:id="rId4"/>
    <p:sldId id="263" r:id="rId5"/>
    <p:sldId id="257" r:id="rId6"/>
    <p:sldId id="272" r:id="rId7"/>
    <p:sldId id="260" r:id="rId8"/>
    <p:sldId id="312" r:id="rId9"/>
    <p:sldId id="262" r:id="rId10"/>
    <p:sldId id="307" r:id="rId11"/>
    <p:sldId id="309" r:id="rId12"/>
    <p:sldId id="298" r:id="rId13"/>
    <p:sldId id="264" r:id="rId14"/>
    <p:sldId id="265" r:id="rId15"/>
    <p:sldId id="271" r:id="rId16"/>
    <p:sldId id="306" r:id="rId17"/>
    <p:sldId id="304" r:id="rId18"/>
    <p:sldId id="280" r:id="rId19"/>
    <p:sldId id="311" r:id="rId20"/>
    <p:sldId id="302" r:id="rId21"/>
    <p:sldId id="261" r:id="rId22"/>
    <p:sldId id="278" r:id="rId23"/>
    <p:sldId id="275" r:id="rId24"/>
    <p:sldId id="299" r:id="rId25"/>
    <p:sldId id="318" r:id="rId26"/>
  </p:sldIdLst>
  <p:sldSz cx="9144000" cy="5143500" type="screen16x9"/>
  <p:notesSz cx="6858000" cy="9144000"/>
  <p:embeddedFontLst>
    <p:embeddedFont>
      <p:font typeface="Itim" panose="020B0604020202020204" charset="-34"/>
      <p:regular r:id="rId28"/>
    </p:embeddedFont>
    <p:embeddedFont>
      <p:font typeface="Permanent Marker"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FF0000"/>
          </p15:clr>
        </p15:guide>
        <p15:guide id="2" pos="454">
          <p15:clr>
            <a:srgbClr val="FF0000"/>
          </p15:clr>
        </p15:guide>
        <p15:guide id="3" pos="5306">
          <p15:clr>
            <a:srgbClr val="FF0000"/>
          </p15:clr>
        </p15:guide>
        <p15:guide id="4" orient="horz" pos="2952">
          <p15:clr>
            <a:srgbClr val="FF0000"/>
          </p15:clr>
        </p15:guide>
        <p15:guide id="5" orient="horz" pos="288">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F5D28-3A3D-4CDC-9367-A0E10BAD47AB}">
  <a:tblStyle styleId="{F02F5D28-3A3D-4CDC-9367-A0E10BAD47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051" autoAdjust="0"/>
  </p:normalViewPr>
  <p:slideViewPr>
    <p:cSldViewPr snapToGrid="0">
      <p:cViewPr varScale="1">
        <p:scale>
          <a:sx n="112" d="100"/>
          <a:sy n="112" d="100"/>
        </p:scale>
        <p:origin x="77" y="96"/>
      </p:cViewPr>
      <p:guideLst>
        <p:guide orient="horz" pos="576"/>
        <p:guide pos="454"/>
        <p:guide pos="5306"/>
        <p:guide orient="horz" pos="2952"/>
        <p:guide orient="horz"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sha Sohal" userId="281b6da79e20f3b5" providerId="LiveId" clId="{47C328C9-3C3B-4B92-80C5-16A691115708}"/>
    <pc:docChg chg="modSld">
      <pc:chgData name="Grisha Sohal" userId="281b6da79e20f3b5" providerId="LiveId" clId="{47C328C9-3C3B-4B92-80C5-16A691115708}" dt="2023-05-08T03:56:28.127" v="60"/>
      <pc:docMkLst>
        <pc:docMk/>
      </pc:docMkLst>
      <pc:sldChg chg="modTransition">
        <pc:chgData name="Grisha Sohal" userId="281b6da79e20f3b5" providerId="LiveId" clId="{47C328C9-3C3B-4B92-80C5-16A691115708}" dt="2023-05-08T03:54:27.271" v="37"/>
        <pc:sldMkLst>
          <pc:docMk/>
          <pc:sldMk cId="0" sldId="257"/>
        </pc:sldMkLst>
      </pc:sldChg>
      <pc:sldChg chg="modTransition">
        <pc:chgData name="Grisha Sohal" userId="281b6da79e20f3b5" providerId="LiveId" clId="{47C328C9-3C3B-4B92-80C5-16A691115708}" dt="2023-05-08T03:54:38.614" v="39"/>
        <pc:sldMkLst>
          <pc:docMk/>
          <pc:sldMk cId="0" sldId="260"/>
        </pc:sldMkLst>
      </pc:sldChg>
      <pc:sldChg chg="modTransition modAnim">
        <pc:chgData name="Grisha Sohal" userId="281b6da79e20f3b5" providerId="LiveId" clId="{47C328C9-3C3B-4B92-80C5-16A691115708}" dt="2023-05-08T03:55:56.398" v="55"/>
        <pc:sldMkLst>
          <pc:docMk/>
          <pc:sldMk cId="0" sldId="261"/>
        </pc:sldMkLst>
      </pc:sldChg>
      <pc:sldChg chg="modTransition">
        <pc:chgData name="Grisha Sohal" userId="281b6da79e20f3b5" providerId="LiveId" clId="{47C328C9-3C3B-4B92-80C5-16A691115708}" dt="2023-05-08T03:54:59.962" v="43"/>
        <pc:sldMkLst>
          <pc:docMk/>
          <pc:sldMk cId="0" sldId="262"/>
        </pc:sldMkLst>
      </pc:sldChg>
      <pc:sldChg chg="modTransition">
        <pc:chgData name="Grisha Sohal" userId="281b6da79e20f3b5" providerId="LiveId" clId="{47C328C9-3C3B-4B92-80C5-16A691115708}" dt="2023-05-08T03:54:21.865" v="36"/>
        <pc:sldMkLst>
          <pc:docMk/>
          <pc:sldMk cId="0" sldId="263"/>
        </pc:sldMkLst>
      </pc:sldChg>
      <pc:sldChg chg="modTransition">
        <pc:chgData name="Grisha Sohal" userId="281b6da79e20f3b5" providerId="LiveId" clId="{47C328C9-3C3B-4B92-80C5-16A691115708}" dt="2023-05-08T03:55:17.664" v="47"/>
        <pc:sldMkLst>
          <pc:docMk/>
          <pc:sldMk cId="0" sldId="264"/>
        </pc:sldMkLst>
      </pc:sldChg>
      <pc:sldChg chg="modTransition modAnim">
        <pc:chgData name="Grisha Sohal" userId="281b6da79e20f3b5" providerId="LiveId" clId="{47C328C9-3C3B-4B92-80C5-16A691115708}" dt="2023-05-08T03:55:22.358" v="48"/>
        <pc:sldMkLst>
          <pc:docMk/>
          <pc:sldMk cId="0" sldId="265"/>
        </pc:sldMkLst>
      </pc:sldChg>
      <pc:sldChg chg="modTransition modAnim">
        <pc:chgData name="Grisha Sohal" userId="281b6da79e20f3b5" providerId="LiveId" clId="{47C328C9-3C3B-4B92-80C5-16A691115708}" dt="2023-05-08T03:55:29.762" v="49"/>
        <pc:sldMkLst>
          <pc:docMk/>
          <pc:sldMk cId="0" sldId="271"/>
        </pc:sldMkLst>
      </pc:sldChg>
      <pc:sldChg chg="modTransition">
        <pc:chgData name="Grisha Sohal" userId="281b6da79e20f3b5" providerId="LiveId" clId="{47C328C9-3C3B-4B92-80C5-16A691115708}" dt="2023-05-08T03:54:31.209" v="38"/>
        <pc:sldMkLst>
          <pc:docMk/>
          <pc:sldMk cId="0" sldId="272"/>
        </pc:sldMkLst>
      </pc:sldChg>
      <pc:sldChg chg="modTransition modAnim">
        <pc:chgData name="Grisha Sohal" userId="281b6da79e20f3b5" providerId="LiveId" clId="{47C328C9-3C3B-4B92-80C5-16A691115708}" dt="2023-05-08T03:56:11.897" v="57"/>
        <pc:sldMkLst>
          <pc:docMk/>
          <pc:sldMk cId="0" sldId="275"/>
        </pc:sldMkLst>
      </pc:sldChg>
      <pc:sldChg chg="modTransition modAnim">
        <pc:chgData name="Grisha Sohal" userId="281b6da79e20f3b5" providerId="LiveId" clId="{47C328C9-3C3B-4B92-80C5-16A691115708}" dt="2023-05-08T03:55:59.696" v="56"/>
        <pc:sldMkLst>
          <pc:docMk/>
          <pc:sldMk cId="0" sldId="278"/>
        </pc:sldMkLst>
      </pc:sldChg>
      <pc:sldChg chg="modTransition modAnim">
        <pc:chgData name="Grisha Sohal" userId="281b6da79e20f3b5" providerId="LiveId" clId="{47C328C9-3C3B-4B92-80C5-16A691115708}" dt="2023-05-08T03:55:40.462" v="52"/>
        <pc:sldMkLst>
          <pc:docMk/>
          <pc:sldMk cId="0" sldId="280"/>
        </pc:sldMkLst>
      </pc:sldChg>
      <pc:sldChg chg="modTransition">
        <pc:chgData name="Grisha Sohal" userId="281b6da79e20f3b5" providerId="LiveId" clId="{47C328C9-3C3B-4B92-80C5-16A691115708}" dt="2023-05-08T03:55:15.195" v="46"/>
        <pc:sldMkLst>
          <pc:docMk/>
          <pc:sldMk cId="0" sldId="298"/>
        </pc:sldMkLst>
      </pc:sldChg>
      <pc:sldChg chg="modTransition modAnim">
        <pc:chgData name="Grisha Sohal" userId="281b6da79e20f3b5" providerId="LiveId" clId="{47C328C9-3C3B-4B92-80C5-16A691115708}" dt="2023-05-08T03:56:18.464" v="58"/>
        <pc:sldMkLst>
          <pc:docMk/>
          <pc:sldMk cId="0" sldId="299"/>
        </pc:sldMkLst>
      </pc:sldChg>
      <pc:sldChg chg="modSp modTransition modAnim">
        <pc:chgData name="Grisha Sohal" userId="281b6da79e20f3b5" providerId="LiveId" clId="{47C328C9-3C3B-4B92-80C5-16A691115708}" dt="2023-05-08T03:55:52.970" v="54"/>
        <pc:sldMkLst>
          <pc:docMk/>
          <pc:sldMk cId="0" sldId="302"/>
        </pc:sldMkLst>
        <pc:spChg chg="mod">
          <ac:chgData name="Grisha Sohal" userId="281b6da79e20f3b5" providerId="LiveId" clId="{47C328C9-3C3B-4B92-80C5-16A691115708}" dt="2023-05-08T03:51:50.679" v="16" actId="1076"/>
          <ac:spMkLst>
            <pc:docMk/>
            <pc:sldMk cId="0" sldId="302"/>
            <ac:spMk id="4151" creationId="{00000000-0000-0000-0000-000000000000}"/>
          </ac:spMkLst>
        </pc:spChg>
        <pc:spChg chg="mod">
          <ac:chgData name="Grisha Sohal" userId="281b6da79e20f3b5" providerId="LiveId" clId="{47C328C9-3C3B-4B92-80C5-16A691115708}" dt="2023-05-08T03:51:50.679" v="16" actId="1076"/>
          <ac:spMkLst>
            <pc:docMk/>
            <pc:sldMk cId="0" sldId="302"/>
            <ac:spMk id="4152" creationId="{00000000-0000-0000-0000-000000000000}"/>
          </ac:spMkLst>
        </pc:spChg>
        <pc:spChg chg="mod">
          <ac:chgData name="Grisha Sohal" userId="281b6da79e20f3b5" providerId="LiveId" clId="{47C328C9-3C3B-4B92-80C5-16A691115708}" dt="2023-05-08T03:51:50.679" v="16" actId="1076"/>
          <ac:spMkLst>
            <pc:docMk/>
            <pc:sldMk cId="0" sldId="302"/>
            <ac:spMk id="4153" creationId="{00000000-0000-0000-0000-000000000000}"/>
          </ac:spMkLst>
        </pc:spChg>
        <pc:spChg chg="mod">
          <ac:chgData name="Grisha Sohal" userId="281b6da79e20f3b5" providerId="LiveId" clId="{47C328C9-3C3B-4B92-80C5-16A691115708}" dt="2023-05-08T03:51:50.679" v="16" actId="1076"/>
          <ac:spMkLst>
            <pc:docMk/>
            <pc:sldMk cId="0" sldId="302"/>
            <ac:spMk id="4154" creationId="{00000000-0000-0000-0000-000000000000}"/>
          </ac:spMkLst>
        </pc:spChg>
        <pc:spChg chg="mod">
          <ac:chgData name="Grisha Sohal" userId="281b6da79e20f3b5" providerId="LiveId" clId="{47C328C9-3C3B-4B92-80C5-16A691115708}" dt="2023-05-08T03:51:50.679" v="16" actId="1076"/>
          <ac:spMkLst>
            <pc:docMk/>
            <pc:sldMk cId="0" sldId="302"/>
            <ac:spMk id="4155" creationId="{00000000-0000-0000-0000-000000000000}"/>
          </ac:spMkLst>
        </pc:spChg>
        <pc:spChg chg="mod">
          <ac:chgData name="Grisha Sohal" userId="281b6da79e20f3b5" providerId="LiveId" clId="{47C328C9-3C3B-4B92-80C5-16A691115708}" dt="2023-05-08T03:51:50.679" v="16" actId="1076"/>
          <ac:spMkLst>
            <pc:docMk/>
            <pc:sldMk cId="0" sldId="302"/>
            <ac:spMk id="4156" creationId="{00000000-0000-0000-0000-000000000000}"/>
          </ac:spMkLst>
        </pc:spChg>
        <pc:grpChg chg="mod">
          <ac:chgData name="Grisha Sohal" userId="281b6da79e20f3b5" providerId="LiveId" clId="{47C328C9-3C3B-4B92-80C5-16A691115708}" dt="2023-05-08T03:51:50.679" v="16" actId="1076"/>
          <ac:grpSpMkLst>
            <pc:docMk/>
            <pc:sldMk cId="0" sldId="302"/>
            <ac:grpSpMk id="4150" creationId="{00000000-0000-0000-0000-000000000000}"/>
          </ac:grpSpMkLst>
        </pc:grpChg>
        <pc:picChg chg="mod">
          <ac:chgData name="Grisha Sohal" userId="281b6da79e20f3b5" providerId="LiveId" clId="{47C328C9-3C3B-4B92-80C5-16A691115708}" dt="2023-05-08T03:51:50.679" v="16" actId="1076"/>
          <ac:picMkLst>
            <pc:docMk/>
            <pc:sldMk cId="0" sldId="302"/>
            <ac:picMk id="3074" creationId="{BC004B77-22A8-4278-A4B7-1E4F2D2A0EAF}"/>
          </ac:picMkLst>
        </pc:picChg>
      </pc:sldChg>
      <pc:sldChg chg="modTransition">
        <pc:chgData name="Grisha Sohal" userId="281b6da79e20f3b5" providerId="LiveId" clId="{47C328C9-3C3B-4B92-80C5-16A691115708}" dt="2023-05-08T03:55:37.135" v="51"/>
        <pc:sldMkLst>
          <pc:docMk/>
          <pc:sldMk cId="0" sldId="304"/>
        </pc:sldMkLst>
      </pc:sldChg>
      <pc:sldChg chg="modTransition modAnim">
        <pc:chgData name="Grisha Sohal" userId="281b6da79e20f3b5" providerId="LiveId" clId="{47C328C9-3C3B-4B92-80C5-16A691115708}" dt="2023-05-08T03:55:34.332" v="50"/>
        <pc:sldMkLst>
          <pc:docMk/>
          <pc:sldMk cId="0" sldId="306"/>
        </pc:sldMkLst>
      </pc:sldChg>
      <pc:sldChg chg="modTransition">
        <pc:chgData name="Grisha Sohal" userId="281b6da79e20f3b5" providerId="LiveId" clId="{47C328C9-3C3B-4B92-80C5-16A691115708}" dt="2023-05-08T03:55:04.056" v="44"/>
        <pc:sldMkLst>
          <pc:docMk/>
          <pc:sldMk cId="0" sldId="307"/>
        </pc:sldMkLst>
      </pc:sldChg>
      <pc:sldChg chg="modTransition">
        <pc:chgData name="Grisha Sohal" userId="281b6da79e20f3b5" providerId="LiveId" clId="{47C328C9-3C3B-4B92-80C5-16A691115708}" dt="2023-05-08T03:55:12.086" v="45"/>
        <pc:sldMkLst>
          <pc:docMk/>
          <pc:sldMk cId="0" sldId="309"/>
        </pc:sldMkLst>
      </pc:sldChg>
      <pc:sldChg chg="modTransition modAnim">
        <pc:chgData name="Grisha Sohal" userId="281b6da79e20f3b5" providerId="LiveId" clId="{47C328C9-3C3B-4B92-80C5-16A691115708}" dt="2023-05-08T03:55:47.214" v="53"/>
        <pc:sldMkLst>
          <pc:docMk/>
          <pc:sldMk cId="0" sldId="311"/>
        </pc:sldMkLst>
      </pc:sldChg>
      <pc:sldChg chg="modTransition">
        <pc:chgData name="Grisha Sohal" userId="281b6da79e20f3b5" providerId="LiveId" clId="{47C328C9-3C3B-4B92-80C5-16A691115708}" dt="2023-05-08T03:54:51.802" v="42"/>
        <pc:sldMkLst>
          <pc:docMk/>
          <pc:sldMk cId="0" sldId="312"/>
        </pc:sldMkLst>
      </pc:sldChg>
      <pc:sldChg chg="modTransition">
        <pc:chgData name="Grisha Sohal" userId="281b6da79e20f3b5" providerId="LiveId" clId="{47C328C9-3C3B-4B92-80C5-16A691115708}" dt="2023-05-08T03:56:28.127" v="60"/>
        <pc:sldMkLst>
          <pc:docMk/>
          <pc:sldMk cId="0"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5"/>
        <p:cNvGrpSpPr/>
        <p:nvPr/>
      </p:nvGrpSpPr>
      <p:grpSpPr>
        <a:xfrm>
          <a:off x="0" y="0"/>
          <a:ext cx="0" cy="0"/>
          <a:chOff x="0" y="0"/>
          <a:chExt cx="0" cy="0"/>
        </a:xfrm>
      </p:grpSpPr>
      <p:sp>
        <p:nvSpPr>
          <p:cNvPr id="4486" name="Google Shape;4486;g116e14ccef7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7" name="Google Shape;4487;g116e14ccef7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5"/>
        <p:cNvGrpSpPr/>
        <p:nvPr/>
      </p:nvGrpSpPr>
      <p:grpSpPr>
        <a:xfrm>
          <a:off x="0" y="0"/>
          <a:ext cx="0" cy="0"/>
          <a:chOff x="0" y="0"/>
          <a:chExt cx="0" cy="0"/>
        </a:xfrm>
      </p:grpSpPr>
      <p:sp>
        <p:nvSpPr>
          <p:cNvPr id="4606" name="Google Shape;4606;g116e14ccef7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7" name="Google Shape;4607;g116e14ccef7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4"/>
        <p:cNvGrpSpPr/>
        <p:nvPr/>
      </p:nvGrpSpPr>
      <p:grpSpPr>
        <a:xfrm>
          <a:off x="0" y="0"/>
          <a:ext cx="0" cy="0"/>
          <a:chOff x="0" y="0"/>
          <a:chExt cx="0" cy="0"/>
        </a:xfrm>
      </p:grpSpPr>
      <p:sp>
        <p:nvSpPr>
          <p:cNvPr id="3905" name="Google Shape;3905;g116e14ccef7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6" name="Google Shape;3906;g116e14ccef7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11619fd1901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11619fd1901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11619fd1901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11619fd1901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1149ae162d0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1149ae162d0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2"/>
        <p:cNvGrpSpPr/>
        <p:nvPr/>
      </p:nvGrpSpPr>
      <p:grpSpPr>
        <a:xfrm>
          <a:off x="0" y="0"/>
          <a:ext cx="0" cy="0"/>
          <a:chOff x="0" y="0"/>
          <a:chExt cx="0" cy="0"/>
        </a:xfrm>
      </p:grpSpPr>
      <p:sp>
        <p:nvSpPr>
          <p:cNvPr id="4433" name="Google Shape;4433;g116e14ccef7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4" name="Google Shape;4434;g116e14ccef7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8"/>
        <p:cNvGrpSpPr/>
        <p:nvPr/>
      </p:nvGrpSpPr>
      <p:grpSpPr>
        <a:xfrm>
          <a:off x="0" y="0"/>
          <a:ext cx="0" cy="0"/>
          <a:chOff x="0" y="0"/>
          <a:chExt cx="0" cy="0"/>
        </a:xfrm>
      </p:grpSpPr>
      <p:sp>
        <p:nvSpPr>
          <p:cNvPr id="4279" name="Google Shape;4279;g116e14ccef7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0" name="Google Shape;4280;g116e14ccef7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0"/>
        <p:cNvGrpSpPr/>
        <p:nvPr/>
      </p:nvGrpSpPr>
      <p:grpSpPr>
        <a:xfrm>
          <a:off x="0" y="0"/>
          <a:ext cx="0" cy="0"/>
          <a:chOff x="0" y="0"/>
          <a:chExt cx="0" cy="0"/>
        </a:xfrm>
      </p:grpSpPr>
      <p:sp>
        <p:nvSpPr>
          <p:cNvPr id="2571" name="Google Shape;2571;g116e8aca522_0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2" name="Google Shape;2572;g116e8aca522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9"/>
        <p:cNvGrpSpPr/>
        <p:nvPr/>
      </p:nvGrpSpPr>
      <p:grpSpPr>
        <a:xfrm>
          <a:off x="0" y="0"/>
          <a:ext cx="0" cy="0"/>
          <a:chOff x="0" y="0"/>
          <a:chExt cx="0" cy="0"/>
        </a:xfrm>
      </p:grpSpPr>
      <p:sp>
        <p:nvSpPr>
          <p:cNvPr id="4700" name="Google Shape;4700;g116e8aca52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1" name="Google Shape;4701;g116e8aca52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2"/>
        <p:cNvGrpSpPr/>
        <p:nvPr/>
      </p:nvGrpSpPr>
      <p:grpSpPr>
        <a:xfrm>
          <a:off x="0" y="0"/>
          <a:ext cx="0" cy="0"/>
          <a:chOff x="0" y="0"/>
          <a:chExt cx="0" cy="0"/>
        </a:xfrm>
      </p:grpSpPr>
      <p:sp>
        <p:nvSpPr>
          <p:cNvPr id="3273" name="Google Shape;3273;g113e94f5878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4" name="Google Shape;3274;g113e94f5878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7"/>
        <p:cNvGrpSpPr/>
        <p:nvPr/>
      </p:nvGrpSpPr>
      <p:grpSpPr>
        <a:xfrm>
          <a:off x="0" y="0"/>
          <a:ext cx="0" cy="0"/>
          <a:chOff x="0" y="0"/>
          <a:chExt cx="0" cy="0"/>
        </a:xfrm>
      </p:grpSpPr>
      <p:sp>
        <p:nvSpPr>
          <p:cNvPr id="4138" name="Google Shape;4138;g116e14ccef7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9" name="Google Shape;4139;g116e14ccef7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11619fd1901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11619fd1901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113e94f587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113e94f587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1149ae162d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1149ae162d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9"/>
        <p:cNvGrpSpPr/>
        <p:nvPr/>
      </p:nvGrpSpPr>
      <p:grpSpPr>
        <a:xfrm>
          <a:off x="0" y="0"/>
          <a:ext cx="0" cy="0"/>
          <a:chOff x="0" y="0"/>
          <a:chExt cx="0" cy="0"/>
        </a:xfrm>
      </p:grpSpPr>
      <p:sp>
        <p:nvSpPr>
          <p:cNvPr id="3990" name="Google Shape;3990;g116e14ccef7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1" name="Google Shape;3991;g116e14ccef7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1"/>
        <p:cNvGrpSpPr/>
        <p:nvPr/>
      </p:nvGrpSpPr>
      <p:grpSpPr>
        <a:xfrm>
          <a:off x="0" y="0"/>
          <a:ext cx="0" cy="0"/>
          <a:chOff x="0" y="0"/>
          <a:chExt cx="0" cy="0"/>
        </a:xfrm>
      </p:grpSpPr>
      <p:sp>
        <p:nvSpPr>
          <p:cNvPr id="6342" name="Google Shape;6342;g116e8aca522_0_3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3" name="Google Shape;6343;g116e8aca522_0_3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116e14ccef7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116e14ccef7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11619fd1901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11619fd1901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11619fd190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11619fd190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1149ae162d0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1149ae162d0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11619fd1901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11619fd1901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9"/>
        <p:cNvGrpSpPr/>
        <p:nvPr/>
      </p:nvGrpSpPr>
      <p:grpSpPr>
        <a:xfrm>
          <a:off x="0" y="0"/>
          <a:ext cx="0" cy="0"/>
          <a:chOff x="0" y="0"/>
          <a:chExt cx="0" cy="0"/>
        </a:xfrm>
      </p:grpSpPr>
      <p:sp>
        <p:nvSpPr>
          <p:cNvPr id="4740" name="Google Shape;4740;g116e8aca522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1" name="Google Shape;4741;g116e8aca522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11619fd1901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11619fd1901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54550" y="1135650"/>
            <a:ext cx="5634900" cy="2872200"/>
          </a:xfrm>
          <a:prstGeom prst="plaque">
            <a:avLst>
              <a:gd name="adj" fmla="val 11691"/>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3" name="Google Shape;13;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4" name="Google Shape;14;p2"/>
          <p:cNvGrpSpPr/>
          <p:nvPr/>
        </p:nvGrpSpPr>
        <p:grpSpPr>
          <a:xfrm rot="697126">
            <a:off x="8280187" y="-46678"/>
            <a:ext cx="1305393" cy="1346461"/>
            <a:chOff x="1492000" y="427450"/>
            <a:chExt cx="1188000" cy="1225375"/>
          </a:xfrm>
        </p:grpSpPr>
        <p:sp>
          <p:nvSpPr>
            <p:cNvPr id="15" name="Google Shape;15;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976796" flipH="1">
            <a:off x="5917481" y="3990133"/>
            <a:ext cx="3474354" cy="888893"/>
            <a:chOff x="3809875" y="1963175"/>
            <a:chExt cx="1923600" cy="492150"/>
          </a:xfrm>
        </p:grpSpPr>
        <p:sp>
          <p:nvSpPr>
            <p:cNvPr id="28" name="Google Shape;28;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375097">
            <a:off x="1228557" y="-253382"/>
            <a:ext cx="711742" cy="793298"/>
            <a:chOff x="6554696" y="509501"/>
            <a:chExt cx="711709" cy="793261"/>
          </a:xfrm>
        </p:grpSpPr>
        <p:sp>
          <p:nvSpPr>
            <p:cNvPr id="40" name="Google Shape;40;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rot="807122">
            <a:off x="809300" y="4708652"/>
            <a:ext cx="2497551" cy="2401906"/>
            <a:chOff x="1857000" y="3245400"/>
            <a:chExt cx="1233825" cy="1186575"/>
          </a:xfrm>
        </p:grpSpPr>
        <p:sp>
          <p:nvSpPr>
            <p:cNvPr id="43" name="Google Shape;43;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rot="-381518">
            <a:off x="1317430" y="-146232"/>
            <a:ext cx="102933" cy="551241"/>
          </a:xfrm>
          <a:prstGeom prst="roundRect">
            <a:avLst>
              <a:gd name="adj" fmla="val 50000"/>
            </a:avLst>
          </a:prstGeom>
          <a:solidFill>
            <a:srgbClr val="EEEEEE">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txBox="1">
            <a:spLocks noGrp="1"/>
          </p:cNvSpPr>
          <p:nvPr>
            <p:ph type="ctrTitle"/>
          </p:nvPr>
        </p:nvSpPr>
        <p:spPr>
          <a:xfrm>
            <a:off x="2351850" y="1460922"/>
            <a:ext cx="4440300" cy="1749000"/>
          </a:xfrm>
          <a:prstGeom prst="rect">
            <a:avLst/>
          </a:prstGeom>
        </p:spPr>
        <p:txBody>
          <a:bodyPr spcFirstLastPara="1" wrap="square" lIns="0" tIns="0" rIns="0" bIns="0" anchor="t"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1" name="Google Shape;51;p2"/>
          <p:cNvSpPr txBox="1">
            <a:spLocks noGrp="1"/>
          </p:cNvSpPr>
          <p:nvPr>
            <p:ph type="subTitle" idx="1"/>
          </p:nvPr>
        </p:nvSpPr>
        <p:spPr>
          <a:xfrm>
            <a:off x="2351850" y="3287050"/>
            <a:ext cx="4440300" cy="357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385"/>
        <p:cNvGrpSpPr/>
        <p:nvPr/>
      </p:nvGrpSpPr>
      <p:grpSpPr>
        <a:xfrm>
          <a:off x="0" y="0"/>
          <a:ext cx="0" cy="0"/>
          <a:chOff x="0" y="0"/>
          <a:chExt cx="0" cy="0"/>
        </a:xfrm>
      </p:grpSpPr>
      <p:grpSp>
        <p:nvGrpSpPr>
          <p:cNvPr id="386" name="Google Shape;386;p15"/>
          <p:cNvGrpSpPr/>
          <p:nvPr/>
        </p:nvGrpSpPr>
        <p:grpSpPr>
          <a:xfrm flipH="1">
            <a:off x="-1700" y="329"/>
            <a:ext cx="9147400" cy="5142843"/>
            <a:chOff x="238125" y="854700"/>
            <a:chExt cx="7142500" cy="4015650"/>
          </a:xfrm>
        </p:grpSpPr>
        <p:sp>
          <p:nvSpPr>
            <p:cNvPr id="387" name="Google Shape;38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5"/>
          <p:cNvSpPr txBox="1">
            <a:spLocks noGrp="1"/>
          </p:cNvSpPr>
          <p:nvPr>
            <p:ph type="subTitle" idx="1"/>
          </p:nvPr>
        </p:nvSpPr>
        <p:spPr>
          <a:xfrm>
            <a:off x="2059950" y="2514140"/>
            <a:ext cx="4327200" cy="1073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r" rtl="0">
              <a:lnSpc>
                <a:spcPct val="100000"/>
              </a:lnSpc>
              <a:spcBef>
                <a:spcPts val="0"/>
              </a:spcBef>
              <a:spcAft>
                <a:spcPts val="0"/>
              </a:spcAft>
              <a:buClr>
                <a:schemeClr val="dk2"/>
              </a:buClr>
              <a:buSzPts val="2100"/>
              <a:buNone/>
              <a:defRPr sz="2100">
                <a:solidFill>
                  <a:schemeClr val="dk2"/>
                </a:solidFill>
              </a:defRPr>
            </a:lvl2pPr>
            <a:lvl3pPr lvl="2" algn="r" rtl="0">
              <a:lnSpc>
                <a:spcPct val="100000"/>
              </a:lnSpc>
              <a:spcBef>
                <a:spcPts val="0"/>
              </a:spcBef>
              <a:spcAft>
                <a:spcPts val="0"/>
              </a:spcAft>
              <a:buClr>
                <a:schemeClr val="dk2"/>
              </a:buClr>
              <a:buSzPts val="2100"/>
              <a:buNone/>
              <a:defRPr sz="2100">
                <a:solidFill>
                  <a:schemeClr val="dk2"/>
                </a:solidFill>
              </a:defRPr>
            </a:lvl3pPr>
            <a:lvl4pPr lvl="3" algn="r" rtl="0">
              <a:lnSpc>
                <a:spcPct val="100000"/>
              </a:lnSpc>
              <a:spcBef>
                <a:spcPts val="0"/>
              </a:spcBef>
              <a:spcAft>
                <a:spcPts val="0"/>
              </a:spcAft>
              <a:buClr>
                <a:schemeClr val="dk2"/>
              </a:buClr>
              <a:buSzPts val="2100"/>
              <a:buNone/>
              <a:defRPr sz="2100">
                <a:solidFill>
                  <a:schemeClr val="dk2"/>
                </a:solidFill>
              </a:defRPr>
            </a:lvl4pPr>
            <a:lvl5pPr lvl="4" algn="r" rtl="0">
              <a:lnSpc>
                <a:spcPct val="100000"/>
              </a:lnSpc>
              <a:spcBef>
                <a:spcPts val="0"/>
              </a:spcBef>
              <a:spcAft>
                <a:spcPts val="0"/>
              </a:spcAft>
              <a:buClr>
                <a:schemeClr val="dk2"/>
              </a:buClr>
              <a:buSzPts val="2100"/>
              <a:buNone/>
              <a:defRPr sz="2100">
                <a:solidFill>
                  <a:schemeClr val="dk2"/>
                </a:solidFill>
              </a:defRPr>
            </a:lvl5pPr>
            <a:lvl6pPr lvl="5" algn="r" rtl="0">
              <a:lnSpc>
                <a:spcPct val="100000"/>
              </a:lnSpc>
              <a:spcBef>
                <a:spcPts val="0"/>
              </a:spcBef>
              <a:spcAft>
                <a:spcPts val="0"/>
              </a:spcAft>
              <a:buClr>
                <a:schemeClr val="dk2"/>
              </a:buClr>
              <a:buSzPts val="2100"/>
              <a:buNone/>
              <a:defRPr sz="2100">
                <a:solidFill>
                  <a:schemeClr val="dk2"/>
                </a:solidFill>
              </a:defRPr>
            </a:lvl6pPr>
            <a:lvl7pPr lvl="6" algn="r" rtl="0">
              <a:lnSpc>
                <a:spcPct val="100000"/>
              </a:lnSpc>
              <a:spcBef>
                <a:spcPts val="0"/>
              </a:spcBef>
              <a:spcAft>
                <a:spcPts val="0"/>
              </a:spcAft>
              <a:buClr>
                <a:schemeClr val="dk2"/>
              </a:buClr>
              <a:buSzPts val="2100"/>
              <a:buNone/>
              <a:defRPr sz="2100">
                <a:solidFill>
                  <a:schemeClr val="dk2"/>
                </a:solidFill>
              </a:defRPr>
            </a:lvl7pPr>
            <a:lvl8pPr lvl="7" algn="r" rtl="0">
              <a:lnSpc>
                <a:spcPct val="100000"/>
              </a:lnSpc>
              <a:spcBef>
                <a:spcPts val="0"/>
              </a:spcBef>
              <a:spcAft>
                <a:spcPts val="0"/>
              </a:spcAft>
              <a:buClr>
                <a:schemeClr val="dk2"/>
              </a:buClr>
              <a:buSzPts val="2100"/>
              <a:buNone/>
              <a:defRPr sz="2100">
                <a:solidFill>
                  <a:schemeClr val="dk2"/>
                </a:solidFill>
              </a:defRPr>
            </a:lvl8pPr>
            <a:lvl9pPr lvl="8" algn="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410" name="Google Shape;410;p15"/>
          <p:cNvSpPr txBox="1">
            <a:spLocks noGrp="1"/>
          </p:cNvSpPr>
          <p:nvPr>
            <p:ph type="title"/>
          </p:nvPr>
        </p:nvSpPr>
        <p:spPr>
          <a:xfrm>
            <a:off x="1080450" y="1555960"/>
            <a:ext cx="5306700" cy="896700"/>
          </a:xfrm>
          <a:prstGeom prst="rect">
            <a:avLst/>
          </a:prstGeom>
        </p:spPr>
        <p:txBody>
          <a:bodyPr spcFirstLastPara="1" wrap="square" lIns="0" tIns="0" rIns="0" bIns="0" anchor="t" anchorCtr="0">
            <a:noAutofit/>
          </a:bodyPr>
          <a:lstStyle>
            <a:lvl1pPr lvl="0" algn="r" rtl="0">
              <a:spcBef>
                <a:spcPts val="0"/>
              </a:spcBef>
              <a:spcAft>
                <a:spcPts val="0"/>
              </a:spcAft>
              <a:buSzPts val="4200"/>
              <a:buNone/>
              <a:defRPr sz="6000"/>
            </a:lvl1pPr>
            <a:lvl2pPr lvl="1" algn="r" rtl="0">
              <a:lnSpc>
                <a:spcPct val="100000"/>
              </a:lnSpc>
              <a:spcBef>
                <a:spcPts val="0"/>
              </a:spcBef>
              <a:spcAft>
                <a:spcPts val="0"/>
              </a:spcAft>
              <a:buSzPts val="4200"/>
              <a:buNone/>
              <a:defRPr sz="4200"/>
            </a:lvl2pPr>
            <a:lvl3pPr lvl="2" algn="r" rtl="0">
              <a:lnSpc>
                <a:spcPct val="100000"/>
              </a:lnSpc>
              <a:spcBef>
                <a:spcPts val="0"/>
              </a:spcBef>
              <a:spcAft>
                <a:spcPts val="0"/>
              </a:spcAft>
              <a:buSzPts val="4200"/>
              <a:buNone/>
              <a:defRPr sz="4200"/>
            </a:lvl3pPr>
            <a:lvl4pPr lvl="3" algn="r" rtl="0">
              <a:lnSpc>
                <a:spcPct val="100000"/>
              </a:lnSpc>
              <a:spcBef>
                <a:spcPts val="0"/>
              </a:spcBef>
              <a:spcAft>
                <a:spcPts val="0"/>
              </a:spcAft>
              <a:buSzPts val="4200"/>
              <a:buNone/>
              <a:defRPr sz="4200"/>
            </a:lvl4pPr>
            <a:lvl5pPr lvl="4" algn="r" rtl="0">
              <a:lnSpc>
                <a:spcPct val="100000"/>
              </a:lnSpc>
              <a:spcBef>
                <a:spcPts val="0"/>
              </a:spcBef>
              <a:spcAft>
                <a:spcPts val="0"/>
              </a:spcAft>
              <a:buSzPts val="4200"/>
              <a:buNone/>
              <a:defRPr sz="4200"/>
            </a:lvl5pPr>
            <a:lvl6pPr lvl="5" algn="r" rtl="0">
              <a:lnSpc>
                <a:spcPct val="100000"/>
              </a:lnSpc>
              <a:spcBef>
                <a:spcPts val="0"/>
              </a:spcBef>
              <a:spcAft>
                <a:spcPts val="0"/>
              </a:spcAft>
              <a:buSzPts val="4200"/>
              <a:buNone/>
              <a:defRPr sz="4200"/>
            </a:lvl6pPr>
            <a:lvl7pPr lvl="6" algn="r" rtl="0">
              <a:lnSpc>
                <a:spcPct val="100000"/>
              </a:lnSpc>
              <a:spcBef>
                <a:spcPts val="0"/>
              </a:spcBef>
              <a:spcAft>
                <a:spcPts val="0"/>
              </a:spcAft>
              <a:buSzPts val="4200"/>
              <a:buNone/>
              <a:defRPr sz="4200"/>
            </a:lvl7pPr>
            <a:lvl8pPr lvl="7" algn="r" rtl="0">
              <a:lnSpc>
                <a:spcPct val="100000"/>
              </a:lnSpc>
              <a:spcBef>
                <a:spcPts val="0"/>
              </a:spcBef>
              <a:spcAft>
                <a:spcPts val="0"/>
              </a:spcAft>
              <a:buSzPts val="4200"/>
              <a:buNone/>
              <a:defRPr sz="4200"/>
            </a:lvl8pPr>
            <a:lvl9pPr lvl="8" algn="r" rtl="0">
              <a:lnSpc>
                <a:spcPct val="100000"/>
              </a:lnSpc>
              <a:spcBef>
                <a:spcPts val="0"/>
              </a:spcBef>
              <a:spcAft>
                <a:spcPts val="0"/>
              </a:spcAft>
              <a:buSzPts val="4200"/>
              <a:buNone/>
              <a:defRPr sz="4200"/>
            </a:lvl9pPr>
          </a:lstStyle>
          <a:p>
            <a:endParaRPr/>
          </a:p>
        </p:txBody>
      </p:sp>
      <p:sp>
        <p:nvSpPr>
          <p:cNvPr id="411" name="Google Shape;411;p15"/>
          <p:cNvSpPr txBox="1">
            <a:spLocks noGrp="1"/>
          </p:cNvSpPr>
          <p:nvPr>
            <p:ph type="title" idx="2" hasCustomPrompt="1"/>
          </p:nvPr>
        </p:nvSpPr>
        <p:spPr>
          <a:xfrm>
            <a:off x="6853050" y="2092943"/>
            <a:ext cx="1456500" cy="81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412" name="Google Shape;412;p15"/>
          <p:cNvGrpSpPr/>
          <p:nvPr/>
        </p:nvGrpSpPr>
        <p:grpSpPr>
          <a:xfrm rot="-5072894" flipH="1">
            <a:off x="-1007770" y="1789630"/>
            <a:ext cx="3474349" cy="888902"/>
            <a:chOff x="3809875" y="1963175"/>
            <a:chExt cx="1923600" cy="492150"/>
          </a:xfrm>
        </p:grpSpPr>
        <p:sp>
          <p:nvSpPr>
            <p:cNvPr id="413" name="Google Shape;413;p15"/>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5"/>
          <p:cNvGrpSpPr/>
          <p:nvPr/>
        </p:nvGrpSpPr>
        <p:grpSpPr>
          <a:xfrm rot="-375097">
            <a:off x="7330557" y="3418618"/>
            <a:ext cx="711742" cy="793298"/>
            <a:chOff x="6554696" y="509501"/>
            <a:chExt cx="711709" cy="793261"/>
          </a:xfrm>
        </p:grpSpPr>
        <p:sp>
          <p:nvSpPr>
            <p:cNvPr id="425" name="Google Shape;425;p15"/>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427"/>
        <p:cNvGrpSpPr/>
        <p:nvPr/>
      </p:nvGrpSpPr>
      <p:grpSpPr>
        <a:xfrm>
          <a:off x="0" y="0"/>
          <a:ext cx="0" cy="0"/>
          <a:chOff x="0" y="0"/>
          <a:chExt cx="0" cy="0"/>
        </a:xfrm>
      </p:grpSpPr>
      <p:grpSp>
        <p:nvGrpSpPr>
          <p:cNvPr id="428" name="Google Shape;428;p16"/>
          <p:cNvGrpSpPr/>
          <p:nvPr/>
        </p:nvGrpSpPr>
        <p:grpSpPr>
          <a:xfrm flipH="1">
            <a:off x="-1700" y="329"/>
            <a:ext cx="9147400" cy="5142843"/>
            <a:chOff x="238125" y="854700"/>
            <a:chExt cx="7142500" cy="4015650"/>
          </a:xfrm>
        </p:grpSpPr>
        <p:sp>
          <p:nvSpPr>
            <p:cNvPr id="429" name="Google Shape;429;p16"/>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6"/>
          <p:cNvSpPr txBox="1">
            <a:spLocks noGrp="1"/>
          </p:cNvSpPr>
          <p:nvPr>
            <p:ph type="title"/>
          </p:nvPr>
        </p:nvSpPr>
        <p:spPr>
          <a:xfrm>
            <a:off x="3168000" y="1478819"/>
            <a:ext cx="2808000" cy="755700"/>
          </a:xfrm>
          <a:prstGeom prst="rect">
            <a:avLst/>
          </a:prstGeom>
        </p:spPr>
        <p:txBody>
          <a:bodyPr spcFirstLastPara="1" wrap="square" lIns="0" tIns="0" rIns="0" bIns="0" anchor="t"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2" name="Google Shape;452;p16"/>
          <p:cNvSpPr txBox="1">
            <a:spLocks noGrp="1"/>
          </p:cNvSpPr>
          <p:nvPr>
            <p:ph type="body" idx="1"/>
          </p:nvPr>
        </p:nvSpPr>
        <p:spPr>
          <a:xfrm>
            <a:off x="3168000" y="2469364"/>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453"/>
        <p:cNvGrpSpPr/>
        <p:nvPr/>
      </p:nvGrpSpPr>
      <p:grpSpPr>
        <a:xfrm>
          <a:off x="0" y="0"/>
          <a:ext cx="0" cy="0"/>
          <a:chOff x="0" y="0"/>
          <a:chExt cx="0" cy="0"/>
        </a:xfrm>
      </p:grpSpPr>
      <p:grpSp>
        <p:nvGrpSpPr>
          <p:cNvPr id="454" name="Google Shape;454;p17"/>
          <p:cNvGrpSpPr/>
          <p:nvPr/>
        </p:nvGrpSpPr>
        <p:grpSpPr>
          <a:xfrm>
            <a:off x="-1700" y="329"/>
            <a:ext cx="9147400" cy="5142843"/>
            <a:chOff x="238125" y="854700"/>
            <a:chExt cx="7142500" cy="4015650"/>
          </a:xfrm>
        </p:grpSpPr>
        <p:sp>
          <p:nvSpPr>
            <p:cNvPr id="455" name="Google Shape;455;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17"/>
          <p:cNvSpPr txBox="1">
            <a:spLocks noGrp="1"/>
          </p:cNvSpPr>
          <p:nvPr>
            <p:ph type="subTitle" idx="1"/>
          </p:nvPr>
        </p:nvSpPr>
        <p:spPr>
          <a:xfrm>
            <a:off x="3983700" y="1758177"/>
            <a:ext cx="4440300" cy="9723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478" name="Google Shape;478;p17"/>
          <p:cNvSpPr txBox="1">
            <a:spLocks noGrp="1"/>
          </p:cNvSpPr>
          <p:nvPr>
            <p:ph type="ctrTitle"/>
          </p:nvPr>
        </p:nvSpPr>
        <p:spPr>
          <a:xfrm>
            <a:off x="5875800" y="2837502"/>
            <a:ext cx="2548200" cy="461700"/>
          </a:xfrm>
          <a:prstGeom prst="rect">
            <a:avLst/>
          </a:prstGeom>
        </p:spPr>
        <p:txBody>
          <a:bodyPr spcFirstLastPara="1" wrap="square" lIns="0" tIns="0" rIns="0" bIns="0" anchor="t"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479" name="Google Shape;479;p17"/>
          <p:cNvGrpSpPr/>
          <p:nvPr/>
        </p:nvGrpSpPr>
        <p:grpSpPr>
          <a:xfrm>
            <a:off x="7673759" y="-287513"/>
            <a:ext cx="788762" cy="861588"/>
            <a:chOff x="7673759" y="-287513"/>
            <a:chExt cx="788762" cy="861588"/>
          </a:xfrm>
        </p:grpSpPr>
        <p:grpSp>
          <p:nvGrpSpPr>
            <p:cNvPr id="480" name="Google Shape;480;p17"/>
            <p:cNvGrpSpPr/>
            <p:nvPr/>
          </p:nvGrpSpPr>
          <p:grpSpPr>
            <a:xfrm rot="350572">
              <a:off x="7712287" y="-253348"/>
              <a:ext cx="711705" cy="793257"/>
              <a:chOff x="6554696" y="509501"/>
              <a:chExt cx="711709" cy="793261"/>
            </a:xfrm>
          </p:grpSpPr>
          <p:sp>
            <p:nvSpPr>
              <p:cNvPr id="481" name="Google Shape;481;p17"/>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7"/>
            <p:cNvSpPr/>
            <p:nvPr/>
          </p:nvSpPr>
          <p:spPr>
            <a:xfrm rot="442426">
              <a:off x="8229710" y="-161880"/>
              <a:ext cx="102851" cy="55127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5">
    <p:spTree>
      <p:nvGrpSpPr>
        <p:cNvPr id="1" name="Shape 484"/>
        <p:cNvGrpSpPr/>
        <p:nvPr/>
      </p:nvGrpSpPr>
      <p:grpSpPr>
        <a:xfrm>
          <a:off x="0" y="0"/>
          <a:ext cx="0" cy="0"/>
          <a:chOff x="0" y="0"/>
          <a:chExt cx="0" cy="0"/>
        </a:xfrm>
      </p:grpSpPr>
      <p:grpSp>
        <p:nvGrpSpPr>
          <p:cNvPr id="485" name="Google Shape;485;p18"/>
          <p:cNvGrpSpPr/>
          <p:nvPr/>
        </p:nvGrpSpPr>
        <p:grpSpPr>
          <a:xfrm flipH="1">
            <a:off x="-1700" y="329"/>
            <a:ext cx="9147400" cy="5142843"/>
            <a:chOff x="238125" y="854700"/>
            <a:chExt cx="7142500" cy="4015650"/>
          </a:xfrm>
        </p:grpSpPr>
        <p:sp>
          <p:nvSpPr>
            <p:cNvPr id="486" name="Google Shape;486;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18"/>
          <p:cNvSpPr txBox="1">
            <a:spLocks noGrp="1"/>
          </p:cNvSpPr>
          <p:nvPr>
            <p:ph type="subTitle" idx="1"/>
          </p:nvPr>
        </p:nvSpPr>
        <p:spPr>
          <a:xfrm>
            <a:off x="2351850" y="1758177"/>
            <a:ext cx="4440300" cy="972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509" name="Google Shape;509;p18"/>
          <p:cNvSpPr txBox="1">
            <a:spLocks noGrp="1"/>
          </p:cNvSpPr>
          <p:nvPr>
            <p:ph type="ctrTitle"/>
          </p:nvPr>
        </p:nvSpPr>
        <p:spPr>
          <a:xfrm>
            <a:off x="3297900" y="2837502"/>
            <a:ext cx="2548200" cy="461700"/>
          </a:xfrm>
          <a:prstGeom prst="rect">
            <a:avLst/>
          </a:prstGeom>
        </p:spPr>
        <p:txBody>
          <a:bodyPr spcFirstLastPara="1" wrap="square" lIns="0" tIns="0" rIns="0" bIns="0" anchor="t" anchorCtr="0">
            <a:noAutofit/>
          </a:bodyPr>
          <a:lstStyle>
            <a:lvl1pPr lvl="0" algn="ct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ive columns">
  <p:cSld name="CUSTOM_9">
    <p:spTree>
      <p:nvGrpSpPr>
        <p:cNvPr id="1" name="Shape 621"/>
        <p:cNvGrpSpPr/>
        <p:nvPr/>
      </p:nvGrpSpPr>
      <p:grpSpPr>
        <a:xfrm>
          <a:off x="0" y="0"/>
          <a:ext cx="0" cy="0"/>
          <a:chOff x="0" y="0"/>
          <a:chExt cx="0" cy="0"/>
        </a:xfrm>
      </p:grpSpPr>
      <p:grpSp>
        <p:nvGrpSpPr>
          <p:cNvPr id="622" name="Google Shape;622;p22"/>
          <p:cNvGrpSpPr/>
          <p:nvPr/>
        </p:nvGrpSpPr>
        <p:grpSpPr>
          <a:xfrm>
            <a:off x="-1700" y="329"/>
            <a:ext cx="9147400" cy="5142843"/>
            <a:chOff x="238125" y="854700"/>
            <a:chExt cx="7142500" cy="4015650"/>
          </a:xfrm>
        </p:grpSpPr>
        <p:sp>
          <p:nvSpPr>
            <p:cNvPr id="623" name="Google Shape;623;p2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2"/>
          <p:cNvSpPr txBox="1">
            <a:spLocks noGrp="1"/>
          </p:cNvSpPr>
          <p:nvPr>
            <p:ph type="ctrTitle"/>
          </p:nvPr>
        </p:nvSpPr>
        <p:spPr>
          <a:xfrm>
            <a:off x="3443850" y="1786175"/>
            <a:ext cx="2256300" cy="364800"/>
          </a:xfrm>
          <a:prstGeom prst="rect">
            <a:avLst/>
          </a:prstGeom>
        </p:spPr>
        <p:txBody>
          <a:bodyPr spcFirstLastPara="1" wrap="square" lIns="0" tIns="0" rIns="0" bIns="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646" name="Google Shape;646;p22"/>
          <p:cNvSpPr txBox="1">
            <a:spLocks noGrp="1"/>
          </p:cNvSpPr>
          <p:nvPr>
            <p:ph type="subTitle" idx="1"/>
          </p:nvPr>
        </p:nvSpPr>
        <p:spPr>
          <a:xfrm>
            <a:off x="3443845" y="2057896"/>
            <a:ext cx="2256300" cy="54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647" name="Google Shape;647;p22"/>
          <p:cNvSpPr txBox="1">
            <a:spLocks noGrp="1"/>
          </p:cNvSpPr>
          <p:nvPr>
            <p:ph type="subTitle" idx="2"/>
          </p:nvPr>
        </p:nvSpPr>
        <p:spPr>
          <a:xfrm>
            <a:off x="4759920" y="3694544"/>
            <a:ext cx="2256300" cy="54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648" name="Google Shape;648;p22"/>
          <p:cNvSpPr txBox="1">
            <a:spLocks noGrp="1"/>
          </p:cNvSpPr>
          <p:nvPr>
            <p:ph type="ctrTitle" idx="3"/>
          </p:nvPr>
        </p:nvSpPr>
        <p:spPr>
          <a:xfrm>
            <a:off x="4759920" y="3409503"/>
            <a:ext cx="2256300" cy="364800"/>
          </a:xfrm>
          <a:prstGeom prst="rect">
            <a:avLst/>
          </a:prstGeom>
        </p:spPr>
        <p:txBody>
          <a:bodyPr spcFirstLastPara="1" wrap="square" lIns="0" tIns="0" rIns="0" bIns="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649" name="Google Shape;649;p22"/>
          <p:cNvSpPr txBox="1">
            <a:spLocks noGrp="1"/>
          </p:cNvSpPr>
          <p:nvPr>
            <p:ph type="ctrTitle" idx="4"/>
          </p:nvPr>
        </p:nvSpPr>
        <p:spPr>
          <a:xfrm>
            <a:off x="811705" y="1786175"/>
            <a:ext cx="2256300" cy="364800"/>
          </a:xfrm>
          <a:prstGeom prst="rect">
            <a:avLst/>
          </a:prstGeom>
        </p:spPr>
        <p:txBody>
          <a:bodyPr spcFirstLastPara="1" wrap="square" lIns="0" tIns="0" rIns="0" bIns="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650" name="Google Shape;650;p22"/>
          <p:cNvSpPr txBox="1">
            <a:spLocks noGrp="1"/>
          </p:cNvSpPr>
          <p:nvPr>
            <p:ph type="subTitle" idx="5"/>
          </p:nvPr>
        </p:nvSpPr>
        <p:spPr>
          <a:xfrm>
            <a:off x="811705" y="2057896"/>
            <a:ext cx="2256300" cy="54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651" name="Google Shape;651;p22"/>
          <p:cNvSpPr txBox="1">
            <a:spLocks noGrp="1"/>
          </p:cNvSpPr>
          <p:nvPr>
            <p:ph type="subTitle" idx="6"/>
          </p:nvPr>
        </p:nvSpPr>
        <p:spPr>
          <a:xfrm>
            <a:off x="2127778" y="3694544"/>
            <a:ext cx="2256300" cy="54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652" name="Google Shape;652;p22"/>
          <p:cNvSpPr txBox="1">
            <a:spLocks noGrp="1"/>
          </p:cNvSpPr>
          <p:nvPr>
            <p:ph type="ctrTitle" idx="7"/>
          </p:nvPr>
        </p:nvSpPr>
        <p:spPr>
          <a:xfrm>
            <a:off x="2127780" y="3409503"/>
            <a:ext cx="2256300" cy="364800"/>
          </a:xfrm>
          <a:prstGeom prst="rect">
            <a:avLst/>
          </a:prstGeom>
        </p:spPr>
        <p:txBody>
          <a:bodyPr spcFirstLastPara="1" wrap="square" lIns="0" tIns="0" rIns="0" bIns="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653" name="Google Shape;653;p22"/>
          <p:cNvSpPr txBox="1">
            <a:spLocks noGrp="1"/>
          </p:cNvSpPr>
          <p:nvPr>
            <p:ph type="title" idx="8"/>
          </p:nvPr>
        </p:nvSpPr>
        <p:spPr>
          <a:xfrm>
            <a:off x="720000" y="540000"/>
            <a:ext cx="7704000" cy="3600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4" name="Google Shape;654;p22"/>
          <p:cNvSpPr txBox="1">
            <a:spLocks noGrp="1"/>
          </p:cNvSpPr>
          <p:nvPr>
            <p:ph type="ctrTitle" idx="9"/>
          </p:nvPr>
        </p:nvSpPr>
        <p:spPr>
          <a:xfrm>
            <a:off x="6075995" y="1786175"/>
            <a:ext cx="2256300" cy="364800"/>
          </a:xfrm>
          <a:prstGeom prst="rect">
            <a:avLst/>
          </a:prstGeom>
        </p:spPr>
        <p:txBody>
          <a:bodyPr spcFirstLastPara="1" wrap="square" lIns="0" tIns="0" rIns="0" bIns="0"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ct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ct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ct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ct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ct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ct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ct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655" name="Google Shape;655;p22"/>
          <p:cNvSpPr txBox="1">
            <a:spLocks noGrp="1"/>
          </p:cNvSpPr>
          <p:nvPr>
            <p:ph type="subTitle" idx="13"/>
          </p:nvPr>
        </p:nvSpPr>
        <p:spPr>
          <a:xfrm>
            <a:off x="6075995" y="2057896"/>
            <a:ext cx="2256300" cy="54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708"/>
        <p:cNvGrpSpPr/>
        <p:nvPr/>
      </p:nvGrpSpPr>
      <p:grpSpPr>
        <a:xfrm>
          <a:off x="0" y="0"/>
          <a:ext cx="0" cy="0"/>
          <a:chOff x="0" y="0"/>
          <a:chExt cx="0" cy="0"/>
        </a:xfrm>
      </p:grpSpPr>
      <p:grpSp>
        <p:nvGrpSpPr>
          <p:cNvPr id="709" name="Google Shape;709;p25"/>
          <p:cNvGrpSpPr/>
          <p:nvPr/>
        </p:nvGrpSpPr>
        <p:grpSpPr>
          <a:xfrm flipH="1">
            <a:off x="-1700" y="329"/>
            <a:ext cx="9147400" cy="5142843"/>
            <a:chOff x="238125" y="854700"/>
            <a:chExt cx="7142500" cy="4015650"/>
          </a:xfrm>
        </p:grpSpPr>
        <p:sp>
          <p:nvSpPr>
            <p:cNvPr id="710" name="Google Shape;710;p2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25"/>
          <p:cNvSpPr txBox="1">
            <a:spLocks noGrp="1"/>
          </p:cNvSpPr>
          <p:nvPr>
            <p:ph type="ctrTitle"/>
          </p:nvPr>
        </p:nvSpPr>
        <p:spPr>
          <a:xfrm>
            <a:off x="988403" y="1297314"/>
            <a:ext cx="2451300" cy="364800"/>
          </a:xfrm>
          <a:prstGeom prst="rect">
            <a:avLst/>
          </a:prstGeom>
        </p:spPr>
        <p:txBody>
          <a:bodyPr spcFirstLastPara="1" wrap="square" lIns="0" tIns="0" rIns="0" bIns="0"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733" name="Google Shape;733;p25"/>
          <p:cNvSpPr txBox="1">
            <a:spLocks noGrp="1"/>
          </p:cNvSpPr>
          <p:nvPr>
            <p:ph type="subTitle" idx="1"/>
          </p:nvPr>
        </p:nvSpPr>
        <p:spPr>
          <a:xfrm>
            <a:off x="988403" y="1579523"/>
            <a:ext cx="2451300" cy="5493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r" rtl="0">
              <a:lnSpc>
                <a:spcPct val="100000"/>
              </a:lnSpc>
              <a:spcBef>
                <a:spcPts val="0"/>
              </a:spcBef>
              <a:spcAft>
                <a:spcPts val="0"/>
              </a:spcAft>
              <a:buClr>
                <a:schemeClr val="dk2"/>
              </a:buClr>
              <a:buSzPts val="1400"/>
              <a:buNone/>
              <a:defRPr sz="1400">
                <a:solidFill>
                  <a:schemeClr val="dk2"/>
                </a:solidFill>
              </a:defRPr>
            </a:lvl2pPr>
            <a:lvl3pPr lvl="2" algn="r" rtl="0">
              <a:lnSpc>
                <a:spcPct val="100000"/>
              </a:lnSpc>
              <a:spcBef>
                <a:spcPts val="0"/>
              </a:spcBef>
              <a:spcAft>
                <a:spcPts val="0"/>
              </a:spcAft>
              <a:buClr>
                <a:schemeClr val="dk2"/>
              </a:buClr>
              <a:buSzPts val="1400"/>
              <a:buNone/>
              <a:defRPr sz="1400">
                <a:solidFill>
                  <a:schemeClr val="dk2"/>
                </a:solidFill>
              </a:defRPr>
            </a:lvl3pPr>
            <a:lvl4pPr lvl="3" algn="r" rtl="0">
              <a:lnSpc>
                <a:spcPct val="100000"/>
              </a:lnSpc>
              <a:spcBef>
                <a:spcPts val="0"/>
              </a:spcBef>
              <a:spcAft>
                <a:spcPts val="0"/>
              </a:spcAft>
              <a:buClr>
                <a:schemeClr val="dk2"/>
              </a:buClr>
              <a:buSzPts val="1400"/>
              <a:buNone/>
              <a:defRPr sz="1400">
                <a:solidFill>
                  <a:schemeClr val="dk2"/>
                </a:solidFill>
              </a:defRPr>
            </a:lvl4pPr>
            <a:lvl5pPr lvl="4" algn="r" rtl="0">
              <a:lnSpc>
                <a:spcPct val="100000"/>
              </a:lnSpc>
              <a:spcBef>
                <a:spcPts val="0"/>
              </a:spcBef>
              <a:spcAft>
                <a:spcPts val="0"/>
              </a:spcAft>
              <a:buClr>
                <a:schemeClr val="dk2"/>
              </a:buClr>
              <a:buSzPts val="1400"/>
              <a:buNone/>
              <a:defRPr sz="1400">
                <a:solidFill>
                  <a:schemeClr val="dk2"/>
                </a:solidFill>
              </a:defRPr>
            </a:lvl5pPr>
            <a:lvl6pPr lvl="5" algn="r" rtl="0">
              <a:lnSpc>
                <a:spcPct val="100000"/>
              </a:lnSpc>
              <a:spcBef>
                <a:spcPts val="0"/>
              </a:spcBef>
              <a:spcAft>
                <a:spcPts val="0"/>
              </a:spcAft>
              <a:buClr>
                <a:schemeClr val="dk2"/>
              </a:buClr>
              <a:buSzPts val="1400"/>
              <a:buNone/>
              <a:defRPr sz="1400">
                <a:solidFill>
                  <a:schemeClr val="dk2"/>
                </a:solidFill>
              </a:defRPr>
            </a:lvl6pPr>
            <a:lvl7pPr lvl="6" algn="r" rtl="0">
              <a:lnSpc>
                <a:spcPct val="100000"/>
              </a:lnSpc>
              <a:spcBef>
                <a:spcPts val="0"/>
              </a:spcBef>
              <a:spcAft>
                <a:spcPts val="0"/>
              </a:spcAft>
              <a:buClr>
                <a:schemeClr val="dk2"/>
              </a:buClr>
              <a:buSzPts val="1400"/>
              <a:buNone/>
              <a:defRPr sz="1400">
                <a:solidFill>
                  <a:schemeClr val="dk2"/>
                </a:solidFill>
              </a:defRPr>
            </a:lvl7pPr>
            <a:lvl8pPr lvl="7" algn="r" rtl="0">
              <a:lnSpc>
                <a:spcPct val="100000"/>
              </a:lnSpc>
              <a:spcBef>
                <a:spcPts val="0"/>
              </a:spcBef>
              <a:spcAft>
                <a:spcPts val="0"/>
              </a:spcAft>
              <a:buClr>
                <a:schemeClr val="dk2"/>
              </a:buClr>
              <a:buSzPts val="1400"/>
              <a:buNone/>
              <a:defRPr sz="1400">
                <a:solidFill>
                  <a:schemeClr val="dk2"/>
                </a:solidFill>
              </a:defRPr>
            </a:lvl8pPr>
            <a:lvl9pPr lvl="8" algn="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734" name="Google Shape;734;p25"/>
          <p:cNvSpPr txBox="1">
            <a:spLocks noGrp="1"/>
          </p:cNvSpPr>
          <p:nvPr>
            <p:ph type="subTitle" idx="2"/>
          </p:nvPr>
        </p:nvSpPr>
        <p:spPr>
          <a:xfrm>
            <a:off x="988403" y="3577425"/>
            <a:ext cx="2451300" cy="5778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r" rtl="0">
              <a:lnSpc>
                <a:spcPct val="100000"/>
              </a:lnSpc>
              <a:spcBef>
                <a:spcPts val="0"/>
              </a:spcBef>
              <a:spcAft>
                <a:spcPts val="0"/>
              </a:spcAft>
              <a:buClr>
                <a:schemeClr val="dk2"/>
              </a:buClr>
              <a:buSzPts val="1400"/>
              <a:buNone/>
              <a:defRPr sz="1400">
                <a:solidFill>
                  <a:schemeClr val="dk2"/>
                </a:solidFill>
              </a:defRPr>
            </a:lvl2pPr>
            <a:lvl3pPr lvl="2" algn="r" rtl="0">
              <a:lnSpc>
                <a:spcPct val="100000"/>
              </a:lnSpc>
              <a:spcBef>
                <a:spcPts val="0"/>
              </a:spcBef>
              <a:spcAft>
                <a:spcPts val="0"/>
              </a:spcAft>
              <a:buClr>
                <a:schemeClr val="dk2"/>
              </a:buClr>
              <a:buSzPts val="1400"/>
              <a:buNone/>
              <a:defRPr sz="1400">
                <a:solidFill>
                  <a:schemeClr val="dk2"/>
                </a:solidFill>
              </a:defRPr>
            </a:lvl3pPr>
            <a:lvl4pPr lvl="3" algn="r" rtl="0">
              <a:lnSpc>
                <a:spcPct val="100000"/>
              </a:lnSpc>
              <a:spcBef>
                <a:spcPts val="0"/>
              </a:spcBef>
              <a:spcAft>
                <a:spcPts val="0"/>
              </a:spcAft>
              <a:buClr>
                <a:schemeClr val="dk2"/>
              </a:buClr>
              <a:buSzPts val="1400"/>
              <a:buNone/>
              <a:defRPr sz="1400">
                <a:solidFill>
                  <a:schemeClr val="dk2"/>
                </a:solidFill>
              </a:defRPr>
            </a:lvl4pPr>
            <a:lvl5pPr lvl="4" algn="r" rtl="0">
              <a:lnSpc>
                <a:spcPct val="100000"/>
              </a:lnSpc>
              <a:spcBef>
                <a:spcPts val="0"/>
              </a:spcBef>
              <a:spcAft>
                <a:spcPts val="0"/>
              </a:spcAft>
              <a:buClr>
                <a:schemeClr val="dk2"/>
              </a:buClr>
              <a:buSzPts val="1400"/>
              <a:buNone/>
              <a:defRPr sz="1400">
                <a:solidFill>
                  <a:schemeClr val="dk2"/>
                </a:solidFill>
              </a:defRPr>
            </a:lvl5pPr>
            <a:lvl6pPr lvl="5" algn="r" rtl="0">
              <a:lnSpc>
                <a:spcPct val="100000"/>
              </a:lnSpc>
              <a:spcBef>
                <a:spcPts val="0"/>
              </a:spcBef>
              <a:spcAft>
                <a:spcPts val="0"/>
              </a:spcAft>
              <a:buClr>
                <a:schemeClr val="dk2"/>
              </a:buClr>
              <a:buSzPts val="1400"/>
              <a:buNone/>
              <a:defRPr sz="1400">
                <a:solidFill>
                  <a:schemeClr val="dk2"/>
                </a:solidFill>
              </a:defRPr>
            </a:lvl6pPr>
            <a:lvl7pPr lvl="6" algn="r" rtl="0">
              <a:lnSpc>
                <a:spcPct val="100000"/>
              </a:lnSpc>
              <a:spcBef>
                <a:spcPts val="0"/>
              </a:spcBef>
              <a:spcAft>
                <a:spcPts val="0"/>
              </a:spcAft>
              <a:buClr>
                <a:schemeClr val="dk2"/>
              </a:buClr>
              <a:buSzPts val="1400"/>
              <a:buNone/>
              <a:defRPr sz="1400">
                <a:solidFill>
                  <a:schemeClr val="dk2"/>
                </a:solidFill>
              </a:defRPr>
            </a:lvl7pPr>
            <a:lvl8pPr lvl="7" algn="r" rtl="0">
              <a:lnSpc>
                <a:spcPct val="100000"/>
              </a:lnSpc>
              <a:spcBef>
                <a:spcPts val="0"/>
              </a:spcBef>
              <a:spcAft>
                <a:spcPts val="0"/>
              </a:spcAft>
              <a:buClr>
                <a:schemeClr val="dk2"/>
              </a:buClr>
              <a:buSzPts val="1400"/>
              <a:buNone/>
              <a:defRPr sz="1400">
                <a:solidFill>
                  <a:schemeClr val="dk2"/>
                </a:solidFill>
              </a:defRPr>
            </a:lvl8pPr>
            <a:lvl9pPr lvl="8" algn="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735" name="Google Shape;735;p25"/>
          <p:cNvSpPr txBox="1">
            <a:spLocks noGrp="1"/>
          </p:cNvSpPr>
          <p:nvPr>
            <p:ph type="subTitle" idx="3"/>
          </p:nvPr>
        </p:nvSpPr>
        <p:spPr>
          <a:xfrm>
            <a:off x="988403" y="2596068"/>
            <a:ext cx="2451300" cy="5493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400"/>
              <a:buNone/>
              <a:defRPr sz="1600">
                <a:solidFill>
                  <a:schemeClr val="dk2"/>
                </a:solidFill>
                <a:latin typeface="Muli"/>
                <a:ea typeface="Muli"/>
                <a:cs typeface="Muli"/>
                <a:sym typeface="Muli"/>
              </a:defRPr>
            </a:lvl1pPr>
            <a:lvl2pPr lvl="1" algn="r" rtl="0">
              <a:lnSpc>
                <a:spcPct val="100000"/>
              </a:lnSpc>
              <a:spcBef>
                <a:spcPts val="0"/>
              </a:spcBef>
              <a:spcAft>
                <a:spcPts val="0"/>
              </a:spcAft>
              <a:buClr>
                <a:schemeClr val="dk2"/>
              </a:buClr>
              <a:buSzPts val="1400"/>
              <a:buNone/>
              <a:defRPr sz="1400">
                <a:solidFill>
                  <a:schemeClr val="dk2"/>
                </a:solidFill>
              </a:defRPr>
            </a:lvl2pPr>
            <a:lvl3pPr lvl="2" algn="r" rtl="0">
              <a:lnSpc>
                <a:spcPct val="100000"/>
              </a:lnSpc>
              <a:spcBef>
                <a:spcPts val="0"/>
              </a:spcBef>
              <a:spcAft>
                <a:spcPts val="0"/>
              </a:spcAft>
              <a:buClr>
                <a:schemeClr val="dk2"/>
              </a:buClr>
              <a:buSzPts val="1400"/>
              <a:buNone/>
              <a:defRPr sz="1400">
                <a:solidFill>
                  <a:schemeClr val="dk2"/>
                </a:solidFill>
              </a:defRPr>
            </a:lvl3pPr>
            <a:lvl4pPr lvl="3" algn="r" rtl="0">
              <a:lnSpc>
                <a:spcPct val="100000"/>
              </a:lnSpc>
              <a:spcBef>
                <a:spcPts val="0"/>
              </a:spcBef>
              <a:spcAft>
                <a:spcPts val="0"/>
              </a:spcAft>
              <a:buClr>
                <a:schemeClr val="dk2"/>
              </a:buClr>
              <a:buSzPts val="1400"/>
              <a:buNone/>
              <a:defRPr sz="1400">
                <a:solidFill>
                  <a:schemeClr val="dk2"/>
                </a:solidFill>
              </a:defRPr>
            </a:lvl4pPr>
            <a:lvl5pPr lvl="4" algn="r" rtl="0">
              <a:lnSpc>
                <a:spcPct val="100000"/>
              </a:lnSpc>
              <a:spcBef>
                <a:spcPts val="0"/>
              </a:spcBef>
              <a:spcAft>
                <a:spcPts val="0"/>
              </a:spcAft>
              <a:buClr>
                <a:schemeClr val="dk2"/>
              </a:buClr>
              <a:buSzPts val="1400"/>
              <a:buNone/>
              <a:defRPr sz="1400">
                <a:solidFill>
                  <a:schemeClr val="dk2"/>
                </a:solidFill>
              </a:defRPr>
            </a:lvl5pPr>
            <a:lvl6pPr lvl="5" algn="r" rtl="0">
              <a:lnSpc>
                <a:spcPct val="100000"/>
              </a:lnSpc>
              <a:spcBef>
                <a:spcPts val="0"/>
              </a:spcBef>
              <a:spcAft>
                <a:spcPts val="0"/>
              </a:spcAft>
              <a:buClr>
                <a:schemeClr val="dk2"/>
              </a:buClr>
              <a:buSzPts val="1400"/>
              <a:buNone/>
              <a:defRPr sz="1400">
                <a:solidFill>
                  <a:schemeClr val="dk2"/>
                </a:solidFill>
              </a:defRPr>
            </a:lvl6pPr>
            <a:lvl7pPr lvl="6" algn="r" rtl="0">
              <a:lnSpc>
                <a:spcPct val="100000"/>
              </a:lnSpc>
              <a:spcBef>
                <a:spcPts val="0"/>
              </a:spcBef>
              <a:spcAft>
                <a:spcPts val="0"/>
              </a:spcAft>
              <a:buClr>
                <a:schemeClr val="dk2"/>
              </a:buClr>
              <a:buSzPts val="1400"/>
              <a:buNone/>
              <a:defRPr sz="1400">
                <a:solidFill>
                  <a:schemeClr val="dk2"/>
                </a:solidFill>
              </a:defRPr>
            </a:lvl7pPr>
            <a:lvl8pPr lvl="7" algn="r" rtl="0">
              <a:lnSpc>
                <a:spcPct val="100000"/>
              </a:lnSpc>
              <a:spcBef>
                <a:spcPts val="0"/>
              </a:spcBef>
              <a:spcAft>
                <a:spcPts val="0"/>
              </a:spcAft>
              <a:buClr>
                <a:schemeClr val="dk2"/>
              </a:buClr>
              <a:buSzPts val="1400"/>
              <a:buNone/>
              <a:defRPr sz="1400">
                <a:solidFill>
                  <a:schemeClr val="dk2"/>
                </a:solidFill>
              </a:defRPr>
            </a:lvl8pPr>
            <a:lvl9pPr lvl="8" algn="r" rtl="0">
              <a:lnSpc>
                <a:spcPct val="100000"/>
              </a:lnSpc>
              <a:spcBef>
                <a:spcPts val="0"/>
              </a:spcBef>
              <a:spcAft>
                <a:spcPts val="0"/>
              </a:spcAft>
              <a:buClr>
                <a:schemeClr val="dk2"/>
              </a:buClr>
              <a:buSzPts val="1400"/>
              <a:buNone/>
              <a:defRPr sz="1400">
                <a:solidFill>
                  <a:schemeClr val="dk2"/>
                </a:solidFill>
              </a:defRPr>
            </a:lvl9pPr>
          </a:lstStyle>
          <a:p>
            <a:endParaRPr/>
          </a:p>
        </p:txBody>
      </p:sp>
      <p:sp>
        <p:nvSpPr>
          <p:cNvPr id="736" name="Google Shape;736;p25"/>
          <p:cNvSpPr txBox="1">
            <a:spLocks noGrp="1"/>
          </p:cNvSpPr>
          <p:nvPr>
            <p:ph type="ctrTitle" idx="4"/>
          </p:nvPr>
        </p:nvSpPr>
        <p:spPr>
          <a:xfrm>
            <a:off x="988403" y="2304052"/>
            <a:ext cx="2451300" cy="364800"/>
          </a:xfrm>
          <a:prstGeom prst="rect">
            <a:avLst/>
          </a:prstGeom>
        </p:spPr>
        <p:txBody>
          <a:bodyPr spcFirstLastPara="1" wrap="square" lIns="0" tIns="0" rIns="0" bIns="0"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737" name="Google Shape;737;p25"/>
          <p:cNvSpPr txBox="1">
            <a:spLocks noGrp="1"/>
          </p:cNvSpPr>
          <p:nvPr>
            <p:ph type="ctrTitle" idx="5"/>
          </p:nvPr>
        </p:nvSpPr>
        <p:spPr>
          <a:xfrm>
            <a:off x="988403" y="3289882"/>
            <a:ext cx="2451300" cy="364800"/>
          </a:xfrm>
          <a:prstGeom prst="rect">
            <a:avLst/>
          </a:prstGeom>
        </p:spPr>
        <p:txBody>
          <a:bodyPr spcFirstLastPara="1" wrap="square" lIns="0" tIns="0" rIns="0" bIns="0"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Font typeface="Permanent Marker"/>
              <a:buNone/>
              <a:defRPr sz="2000">
                <a:latin typeface="Permanent Marker"/>
                <a:ea typeface="Permanent Marker"/>
                <a:cs typeface="Permanent Marker"/>
                <a:sym typeface="Permanent Marker"/>
              </a:defRPr>
            </a:lvl2pPr>
            <a:lvl3pPr lvl="2" algn="r" rtl="0">
              <a:spcBef>
                <a:spcPts val="0"/>
              </a:spcBef>
              <a:spcAft>
                <a:spcPts val="0"/>
              </a:spcAft>
              <a:buSzPts val="2000"/>
              <a:buFont typeface="Permanent Marker"/>
              <a:buNone/>
              <a:defRPr sz="2000">
                <a:latin typeface="Permanent Marker"/>
                <a:ea typeface="Permanent Marker"/>
                <a:cs typeface="Permanent Marker"/>
                <a:sym typeface="Permanent Marker"/>
              </a:defRPr>
            </a:lvl3pPr>
            <a:lvl4pPr lvl="3" algn="r" rtl="0">
              <a:spcBef>
                <a:spcPts val="0"/>
              </a:spcBef>
              <a:spcAft>
                <a:spcPts val="0"/>
              </a:spcAft>
              <a:buSzPts val="2000"/>
              <a:buFont typeface="Permanent Marker"/>
              <a:buNone/>
              <a:defRPr sz="2000">
                <a:latin typeface="Permanent Marker"/>
                <a:ea typeface="Permanent Marker"/>
                <a:cs typeface="Permanent Marker"/>
                <a:sym typeface="Permanent Marker"/>
              </a:defRPr>
            </a:lvl4pPr>
            <a:lvl5pPr lvl="4" algn="r" rtl="0">
              <a:spcBef>
                <a:spcPts val="0"/>
              </a:spcBef>
              <a:spcAft>
                <a:spcPts val="0"/>
              </a:spcAft>
              <a:buSzPts val="2000"/>
              <a:buFont typeface="Permanent Marker"/>
              <a:buNone/>
              <a:defRPr sz="2000">
                <a:latin typeface="Permanent Marker"/>
                <a:ea typeface="Permanent Marker"/>
                <a:cs typeface="Permanent Marker"/>
                <a:sym typeface="Permanent Marker"/>
              </a:defRPr>
            </a:lvl5pPr>
            <a:lvl6pPr lvl="5" algn="r" rtl="0">
              <a:spcBef>
                <a:spcPts val="0"/>
              </a:spcBef>
              <a:spcAft>
                <a:spcPts val="0"/>
              </a:spcAft>
              <a:buSzPts val="2000"/>
              <a:buFont typeface="Permanent Marker"/>
              <a:buNone/>
              <a:defRPr sz="2000">
                <a:latin typeface="Permanent Marker"/>
                <a:ea typeface="Permanent Marker"/>
                <a:cs typeface="Permanent Marker"/>
                <a:sym typeface="Permanent Marker"/>
              </a:defRPr>
            </a:lvl6pPr>
            <a:lvl7pPr lvl="6" algn="r" rtl="0">
              <a:spcBef>
                <a:spcPts val="0"/>
              </a:spcBef>
              <a:spcAft>
                <a:spcPts val="0"/>
              </a:spcAft>
              <a:buSzPts val="2000"/>
              <a:buFont typeface="Permanent Marker"/>
              <a:buNone/>
              <a:defRPr sz="2000">
                <a:latin typeface="Permanent Marker"/>
                <a:ea typeface="Permanent Marker"/>
                <a:cs typeface="Permanent Marker"/>
                <a:sym typeface="Permanent Marker"/>
              </a:defRPr>
            </a:lvl7pPr>
            <a:lvl8pPr lvl="7" algn="r" rtl="0">
              <a:spcBef>
                <a:spcPts val="0"/>
              </a:spcBef>
              <a:spcAft>
                <a:spcPts val="0"/>
              </a:spcAft>
              <a:buSzPts val="2000"/>
              <a:buFont typeface="Permanent Marker"/>
              <a:buNone/>
              <a:defRPr sz="2000">
                <a:latin typeface="Permanent Marker"/>
                <a:ea typeface="Permanent Marker"/>
                <a:cs typeface="Permanent Marker"/>
                <a:sym typeface="Permanent Marker"/>
              </a:defRPr>
            </a:lvl8pPr>
            <a:lvl9pPr lvl="8" algn="r" rtl="0">
              <a:spcBef>
                <a:spcPts val="0"/>
              </a:spcBef>
              <a:spcAft>
                <a:spcPts val="0"/>
              </a:spcAft>
              <a:buSzPts val="2000"/>
              <a:buFont typeface="Permanent Marker"/>
              <a:buNone/>
              <a:defRPr sz="2000">
                <a:latin typeface="Permanent Marker"/>
                <a:ea typeface="Permanent Marker"/>
                <a:cs typeface="Permanent Marker"/>
                <a:sym typeface="Permanent Marker"/>
              </a:defRPr>
            </a:lvl9pPr>
          </a:lstStyle>
          <a:p>
            <a:endParaRPr/>
          </a:p>
        </p:txBody>
      </p:sp>
      <p:sp>
        <p:nvSpPr>
          <p:cNvPr id="738" name="Google Shape;738;p25"/>
          <p:cNvSpPr txBox="1">
            <a:spLocks noGrp="1"/>
          </p:cNvSpPr>
          <p:nvPr>
            <p:ph type="title" idx="6"/>
          </p:nvPr>
        </p:nvSpPr>
        <p:spPr>
          <a:xfrm>
            <a:off x="720000" y="540000"/>
            <a:ext cx="7704000" cy="3600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2">
  <p:cSld name="CUSTOM_32">
    <p:spTree>
      <p:nvGrpSpPr>
        <p:cNvPr id="1" name="Shape 769"/>
        <p:cNvGrpSpPr/>
        <p:nvPr/>
      </p:nvGrpSpPr>
      <p:grpSpPr>
        <a:xfrm>
          <a:off x="0" y="0"/>
          <a:ext cx="0" cy="0"/>
          <a:chOff x="0" y="0"/>
          <a:chExt cx="0" cy="0"/>
        </a:xfrm>
      </p:grpSpPr>
      <p:grpSp>
        <p:nvGrpSpPr>
          <p:cNvPr id="770" name="Google Shape;770;p29"/>
          <p:cNvGrpSpPr/>
          <p:nvPr/>
        </p:nvGrpSpPr>
        <p:grpSpPr>
          <a:xfrm>
            <a:off x="-1700" y="329"/>
            <a:ext cx="9147400" cy="5142843"/>
            <a:chOff x="238125" y="854700"/>
            <a:chExt cx="7142500" cy="4015650"/>
          </a:xfrm>
        </p:grpSpPr>
        <p:sp>
          <p:nvSpPr>
            <p:cNvPr id="771" name="Google Shape;771;p2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txBox="1">
            <a:spLocks noGrp="1"/>
          </p:cNvSpPr>
          <p:nvPr>
            <p:ph type="title"/>
          </p:nvPr>
        </p:nvSpPr>
        <p:spPr>
          <a:xfrm>
            <a:off x="3800500" y="1351950"/>
            <a:ext cx="3933000" cy="1582500"/>
          </a:xfrm>
          <a:prstGeom prst="rect">
            <a:avLst/>
          </a:prstGeom>
        </p:spPr>
        <p:txBody>
          <a:bodyPr spcFirstLastPara="1" wrap="square" lIns="0" tIns="0" rIns="0" bIns="0" anchor="t" anchorCtr="0">
            <a:noAutofit/>
          </a:bodyPr>
          <a:lstStyle>
            <a:lvl1pPr lvl="0" algn="r" rtl="0">
              <a:spcBef>
                <a:spcPts val="0"/>
              </a:spcBef>
              <a:spcAft>
                <a:spcPts val="0"/>
              </a:spcAft>
              <a:buSzPts val="2400"/>
              <a:buNone/>
              <a:defRPr sz="5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94" name="Google Shape;794;p29"/>
          <p:cNvSpPr txBox="1">
            <a:spLocks noGrp="1"/>
          </p:cNvSpPr>
          <p:nvPr>
            <p:ph type="body" idx="1"/>
          </p:nvPr>
        </p:nvSpPr>
        <p:spPr>
          <a:xfrm>
            <a:off x="3800550" y="3111475"/>
            <a:ext cx="3933000" cy="680100"/>
          </a:xfrm>
          <a:prstGeom prst="rect">
            <a:avLst/>
          </a:prstGeom>
        </p:spPr>
        <p:txBody>
          <a:bodyPr spcFirstLastPara="1" wrap="square" lIns="91425" tIns="91425" rIns="91425" bIns="91425" anchor="t" anchorCtr="0">
            <a:noAutofit/>
          </a:bodyPr>
          <a:lstStyle>
            <a:lvl1pPr marL="457200" lvl="0" indent="-304800" algn="r" rtl="0">
              <a:lnSpc>
                <a:spcPct val="100000"/>
              </a:lnSpc>
              <a:spcBef>
                <a:spcPts val="0"/>
              </a:spcBef>
              <a:spcAft>
                <a:spcPts val="0"/>
              </a:spcAft>
              <a:buSzPts val="1200"/>
              <a:buChar char="●"/>
              <a:defRPr sz="1600"/>
            </a:lvl1pPr>
            <a:lvl2pPr marL="914400" lvl="1" indent="-304800" algn="r" rtl="0">
              <a:spcBef>
                <a:spcPts val="0"/>
              </a:spcBef>
              <a:spcAft>
                <a:spcPts val="0"/>
              </a:spcAft>
              <a:buSzPts val="1200"/>
              <a:buChar char="○"/>
              <a:defRPr sz="1200"/>
            </a:lvl2pPr>
            <a:lvl3pPr marL="1371600" lvl="2" indent="-304800" algn="r" rtl="0">
              <a:spcBef>
                <a:spcPts val="1600"/>
              </a:spcBef>
              <a:spcAft>
                <a:spcPts val="0"/>
              </a:spcAft>
              <a:buSzPts val="1200"/>
              <a:buChar char="■"/>
              <a:defRPr sz="1200"/>
            </a:lvl3pPr>
            <a:lvl4pPr marL="1828800" lvl="3" indent="-304800" algn="r" rtl="0">
              <a:spcBef>
                <a:spcPts val="1600"/>
              </a:spcBef>
              <a:spcAft>
                <a:spcPts val="0"/>
              </a:spcAft>
              <a:buSzPts val="1200"/>
              <a:buChar char="●"/>
              <a:defRPr sz="1200"/>
            </a:lvl4pPr>
            <a:lvl5pPr marL="2286000" lvl="4" indent="-304800" algn="r" rtl="0">
              <a:spcBef>
                <a:spcPts val="1600"/>
              </a:spcBef>
              <a:spcAft>
                <a:spcPts val="0"/>
              </a:spcAft>
              <a:buSzPts val="1200"/>
              <a:buChar char="○"/>
              <a:defRPr sz="1200"/>
            </a:lvl5pPr>
            <a:lvl6pPr marL="2743200" lvl="5" indent="-304800" algn="r" rtl="0">
              <a:spcBef>
                <a:spcPts val="1600"/>
              </a:spcBef>
              <a:spcAft>
                <a:spcPts val="0"/>
              </a:spcAft>
              <a:buSzPts val="1200"/>
              <a:buChar char="■"/>
              <a:defRPr sz="1200"/>
            </a:lvl6pPr>
            <a:lvl7pPr marL="3200400" lvl="6" indent="-304800" algn="r" rtl="0">
              <a:spcBef>
                <a:spcPts val="1600"/>
              </a:spcBef>
              <a:spcAft>
                <a:spcPts val="0"/>
              </a:spcAft>
              <a:buSzPts val="1200"/>
              <a:buChar char="●"/>
              <a:defRPr sz="1200"/>
            </a:lvl7pPr>
            <a:lvl8pPr marL="3657600" lvl="7" indent="-304800" algn="r" rtl="0">
              <a:spcBef>
                <a:spcPts val="1600"/>
              </a:spcBef>
              <a:spcAft>
                <a:spcPts val="0"/>
              </a:spcAft>
              <a:buSzPts val="1200"/>
              <a:buChar char="○"/>
              <a:defRPr sz="1200"/>
            </a:lvl8pPr>
            <a:lvl9pPr marL="4114800" lvl="8" indent="-304800" algn="r" rtl="0">
              <a:spcBef>
                <a:spcPts val="1600"/>
              </a:spcBef>
              <a:spcAft>
                <a:spcPts val="160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15">
    <p:spTree>
      <p:nvGrpSpPr>
        <p:cNvPr id="1" name="Shape 795"/>
        <p:cNvGrpSpPr/>
        <p:nvPr/>
      </p:nvGrpSpPr>
      <p:grpSpPr>
        <a:xfrm>
          <a:off x="0" y="0"/>
          <a:ext cx="0" cy="0"/>
          <a:chOff x="0" y="0"/>
          <a:chExt cx="0" cy="0"/>
        </a:xfrm>
      </p:grpSpPr>
      <p:grpSp>
        <p:nvGrpSpPr>
          <p:cNvPr id="796" name="Google Shape;796;p30"/>
          <p:cNvGrpSpPr/>
          <p:nvPr/>
        </p:nvGrpSpPr>
        <p:grpSpPr>
          <a:xfrm flipH="1">
            <a:off x="-1700" y="329"/>
            <a:ext cx="9147400" cy="5142843"/>
            <a:chOff x="238125" y="854700"/>
            <a:chExt cx="7142500" cy="4015650"/>
          </a:xfrm>
        </p:grpSpPr>
        <p:sp>
          <p:nvSpPr>
            <p:cNvPr id="797" name="Google Shape;797;p3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3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18">
    <p:spTree>
      <p:nvGrpSpPr>
        <p:cNvPr id="1" name="Shape 900"/>
        <p:cNvGrpSpPr/>
        <p:nvPr/>
      </p:nvGrpSpPr>
      <p:grpSpPr>
        <a:xfrm>
          <a:off x="0" y="0"/>
          <a:ext cx="0" cy="0"/>
          <a:chOff x="0" y="0"/>
          <a:chExt cx="0" cy="0"/>
        </a:xfrm>
      </p:grpSpPr>
      <p:grpSp>
        <p:nvGrpSpPr>
          <p:cNvPr id="901" name="Google Shape;901;p33"/>
          <p:cNvGrpSpPr/>
          <p:nvPr/>
        </p:nvGrpSpPr>
        <p:grpSpPr>
          <a:xfrm>
            <a:off x="-1700" y="329"/>
            <a:ext cx="9147400" cy="5142843"/>
            <a:chOff x="238125" y="854700"/>
            <a:chExt cx="7142500" cy="4015650"/>
          </a:xfrm>
        </p:grpSpPr>
        <p:sp>
          <p:nvSpPr>
            <p:cNvPr id="902" name="Google Shape;902;p3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33"/>
          <p:cNvSpPr txBox="1">
            <a:spLocks noGrp="1"/>
          </p:cNvSpPr>
          <p:nvPr>
            <p:ph type="title"/>
          </p:nvPr>
        </p:nvSpPr>
        <p:spPr>
          <a:xfrm>
            <a:off x="720000" y="540000"/>
            <a:ext cx="5510700" cy="54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CUSTOM_21">
    <p:spTree>
      <p:nvGrpSpPr>
        <p:cNvPr id="1" name="Shape 1082"/>
        <p:cNvGrpSpPr/>
        <p:nvPr/>
      </p:nvGrpSpPr>
      <p:grpSpPr>
        <a:xfrm>
          <a:off x="0" y="0"/>
          <a:ext cx="0" cy="0"/>
          <a:chOff x="0" y="0"/>
          <a:chExt cx="0" cy="0"/>
        </a:xfrm>
      </p:grpSpPr>
      <p:grpSp>
        <p:nvGrpSpPr>
          <p:cNvPr id="1083" name="Google Shape;1083;p39"/>
          <p:cNvGrpSpPr/>
          <p:nvPr/>
        </p:nvGrpSpPr>
        <p:grpSpPr>
          <a:xfrm flipH="1">
            <a:off x="-1700" y="329"/>
            <a:ext cx="9147400" cy="5142843"/>
            <a:chOff x="238125" y="854700"/>
            <a:chExt cx="7142500" cy="4015650"/>
          </a:xfrm>
        </p:grpSpPr>
        <p:sp>
          <p:nvSpPr>
            <p:cNvPr id="1084" name="Google Shape;1084;p3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9"/>
          <p:cNvSpPr txBox="1">
            <a:spLocks noGrp="1"/>
          </p:cNvSpPr>
          <p:nvPr>
            <p:ph type="title" hasCustomPrompt="1"/>
          </p:nvPr>
        </p:nvSpPr>
        <p:spPr>
          <a:xfrm>
            <a:off x="715349" y="1829975"/>
            <a:ext cx="5264400" cy="893700"/>
          </a:xfrm>
          <a:prstGeom prst="rect">
            <a:avLst/>
          </a:prstGeom>
        </p:spPr>
        <p:txBody>
          <a:bodyPr spcFirstLastPara="1" wrap="square" lIns="0" tIns="0" rIns="0" bIns="0" anchor="t" anchorCtr="0">
            <a:noAutofit/>
          </a:bodyPr>
          <a:lstStyle>
            <a:lvl1pPr lvl="0" rtl="0">
              <a:spcBef>
                <a:spcPts val="0"/>
              </a:spcBef>
              <a:spcAft>
                <a:spcPts val="0"/>
              </a:spcAft>
              <a:buSzPts val="12000"/>
              <a:buNone/>
              <a:defRPr sz="6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4" name="Google Shape;1104;p39"/>
          <p:cNvSpPr txBox="1">
            <a:spLocks noGrp="1"/>
          </p:cNvSpPr>
          <p:nvPr>
            <p:ph type="body" idx="1"/>
          </p:nvPr>
        </p:nvSpPr>
        <p:spPr>
          <a:xfrm>
            <a:off x="715350" y="2823072"/>
            <a:ext cx="4569300" cy="4545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rtl="0">
              <a:spcBef>
                <a:spcPts val="16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grpSp>
        <p:nvGrpSpPr>
          <p:cNvPr id="53" name="Google Shape;53;p3"/>
          <p:cNvGrpSpPr/>
          <p:nvPr/>
        </p:nvGrpSpPr>
        <p:grpSpPr>
          <a:xfrm>
            <a:off x="-1700" y="329"/>
            <a:ext cx="9147400" cy="5142843"/>
            <a:chOff x="238125" y="854700"/>
            <a:chExt cx="7142500" cy="4015650"/>
          </a:xfrm>
        </p:grpSpPr>
        <p:sp>
          <p:nvSpPr>
            <p:cNvPr id="54" name="Google Shape;54;p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3"/>
          <p:cNvSpPr txBox="1">
            <a:spLocks noGrp="1"/>
          </p:cNvSpPr>
          <p:nvPr>
            <p:ph type="subTitle" idx="1"/>
          </p:nvPr>
        </p:nvSpPr>
        <p:spPr>
          <a:xfrm>
            <a:off x="3117150" y="3530226"/>
            <a:ext cx="2909700" cy="1073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77" name="Google Shape;77;p3"/>
          <p:cNvSpPr txBox="1">
            <a:spLocks noGrp="1"/>
          </p:cNvSpPr>
          <p:nvPr>
            <p:ph type="title"/>
          </p:nvPr>
        </p:nvSpPr>
        <p:spPr>
          <a:xfrm>
            <a:off x="1918650" y="1613852"/>
            <a:ext cx="5306700" cy="1794000"/>
          </a:xfrm>
          <a:prstGeom prst="rect">
            <a:avLst/>
          </a:prstGeom>
        </p:spPr>
        <p:txBody>
          <a:bodyPr spcFirstLastPara="1" wrap="square" lIns="0" tIns="0" rIns="0" bIns="0" anchor="t" anchorCtr="0">
            <a:noAutofit/>
          </a:bodyPr>
          <a:lstStyle>
            <a:lvl1pPr lvl="0" algn="ctr" rtl="0">
              <a:spcBef>
                <a:spcPts val="0"/>
              </a:spcBef>
              <a:spcAft>
                <a:spcPts val="0"/>
              </a:spcAft>
              <a:buSzPts val="4200"/>
              <a:buNone/>
              <a:defRPr sz="60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78" name="Google Shape;78;p3"/>
          <p:cNvSpPr txBox="1">
            <a:spLocks noGrp="1"/>
          </p:cNvSpPr>
          <p:nvPr>
            <p:ph type="title" idx="2" hasCustomPrompt="1"/>
          </p:nvPr>
        </p:nvSpPr>
        <p:spPr>
          <a:xfrm>
            <a:off x="3843750" y="591078"/>
            <a:ext cx="1456500" cy="816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79" name="Google Shape;79;p3"/>
          <p:cNvGrpSpPr/>
          <p:nvPr/>
        </p:nvGrpSpPr>
        <p:grpSpPr>
          <a:xfrm rot="-697126" flipH="1">
            <a:off x="569287" y="-351303"/>
            <a:ext cx="1305393" cy="1346461"/>
            <a:chOff x="1492000" y="427450"/>
            <a:chExt cx="1188000" cy="1225375"/>
          </a:xfrm>
        </p:grpSpPr>
        <p:sp>
          <p:nvSpPr>
            <p:cNvPr id="80" name="Google Shape;80;p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1128"/>
        <p:cNvGrpSpPr/>
        <p:nvPr/>
      </p:nvGrpSpPr>
      <p:grpSpPr>
        <a:xfrm>
          <a:off x="0" y="0"/>
          <a:ext cx="0" cy="0"/>
          <a:chOff x="0" y="0"/>
          <a:chExt cx="0" cy="0"/>
        </a:xfrm>
      </p:grpSpPr>
      <p:grpSp>
        <p:nvGrpSpPr>
          <p:cNvPr id="1129" name="Google Shape;1129;p41"/>
          <p:cNvGrpSpPr/>
          <p:nvPr/>
        </p:nvGrpSpPr>
        <p:grpSpPr>
          <a:xfrm>
            <a:off x="-174525" y="-22399"/>
            <a:ext cx="9487164" cy="5193049"/>
            <a:chOff x="-174525" y="-22399"/>
            <a:chExt cx="9487164" cy="5193049"/>
          </a:xfrm>
        </p:grpSpPr>
        <p:sp>
          <p:nvSpPr>
            <p:cNvPr id="1130" name="Google Shape;1130;p41"/>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1" name="Google Shape;1131;p41"/>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132" name="Google Shape;1132;p41"/>
            <p:cNvGrpSpPr/>
            <p:nvPr/>
          </p:nvGrpSpPr>
          <p:grpSpPr>
            <a:xfrm>
              <a:off x="263005" y="845117"/>
              <a:ext cx="3790149" cy="3960313"/>
              <a:chOff x="263005" y="845117"/>
              <a:chExt cx="3790149" cy="3960313"/>
            </a:xfrm>
          </p:grpSpPr>
          <p:sp>
            <p:nvSpPr>
              <p:cNvPr id="1133" name="Google Shape;1133;p41"/>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1"/>
            <p:cNvGrpSpPr/>
            <p:nvPr/>
          </p:nvGrpSpPr>
          <p:grpSpPr>
            <a:xfrm>
              <a:off x="5055305" y="845117"/>
              <a:ext cx="3790149" cy="3960313"/>
              <a:chOff x="263005" y="845117"/>
              <a:chExt cx="3790149" cy="3960313"/>
            </a:xfrm>
          </p:grpSpPr>
          <p:sp>
            <p:nvSpPr>
              <p:cNvPr id="1149" name="Google Shape;1149;p41"/>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4" name="Google Shape;1164;p41"/>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65" name="Google Shape;1165;p41"/>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66" name="Google Shape;1166;p41"/>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67" name="Google Shape;1167;p41"/>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68" name="Google Shape;1168;p41"/>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69" name="Google Shape;1169;p41"/>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170" name="Google Shape;1170;p41"/>
          <p:cNvSpPr txBox="1">
            <a:spLocks noGrp="1"/>
          </p:cNvSpPr>
          <p:nvPr>
            <p:ph type="title" hasCustomPrompt="1"/>
          </p:nvPr>
        </p:nvSpPr>
        <p:spPr>
          <a:xfrm>
            <a:off x="720000" y="1143700"/>
            <a:ext cx="3330000" cy="795900"/>
          </a:xfrm>
          <a:prstGeom prst="rect">
            <a:avLst/>
          </a:prstGeom>
        </p:spPr>
        <p:txBody>
          <a:bodyPr spcFirstLastPara="1" wrap="square" lIns="0" tIns="0" rIns="0" bIns="0" anchor="t"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1" name="Google Shape;1171;p41"/>
          <p:cNvSpPr txBox="1">
            <a:spLocks noGrp="1"/>
          </p:cNvSpPr>
          <p:nvPr>
            <p:ph type="title" idx="2" hasCustomPrompt="1"/>
          </p:nvPr>
        </p:nvSpPr>
        <p:spPr>
          <a:xfrm>
            <a:off x="720000" y="2946225"/>
            <a:ext cx="3330000" cy="795900"/>
          </a:xfrm>
          <a:prstGeom prst="rect">
            <a:avLst/>
          </a:prstGeom>
        </p:spPr>
        <p:txBody>
          <a:bodyPr spcFirstLastPara="1" wrap="square" lIns="0" tIns="0" rIns="0" bIns="0" anchor="t"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2" name="Google Shape;1172;p41"/>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t"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3" name="Google Shape;1173;p41"/>
          <p:cNvSpPr txBox="1">
            <a:spLocks noGrp="1"/>
          </p:cNvSpPr>
          <p:nvPr>
            <p:ph type="subTitle" idx="1"/>
          </p:nvPr>
        </p:nvSpPr>
        <p:spPr>
          <a:xfrm>
            <a:off x="915300" y="1964863"/>
            <a:ext cx="2939400" cy="410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74" name="Google Shape;1174;p41"/>
          <p:cNvSpPr txBox="1">
            <a:spLocks noGrp="1"/>
          </p:cNvSpPr>
          <p:nvPr>
            <p:ph type="subTitle" idx="4"/>
          </p:nvPr>
        </p:nvSpPr>
        <p:spPr>
          <a:xfrm>
            <a:off x="915300" y="3754738"/>
            <a:ext cx="2939400" cy="410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75" name="Google Shape;1175;p41"/>
          <p:cNvSpPr txBox="1">
            <a:spLocks noGrp="1"/>
          </p:cNvSpPr>
          <p:nvPr>
            <p:ph type="subTitle" idx="5"/>
          </p:nvPr>
        </p:nvSpPr>
        <p:spPr>
          <a:xfrm>
            <a:off x="5192850" y="3754772"/>
            <a:ext cx="3132300" cy="426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5">
    <p:spTree>
      <p:nvGrpSpPr>
        <p:cNvPr id="1" name="Shape 1205"/>
        <p:cNvGrpSpPr/>
        <p:nvPr/>
      </p:nvGrpSpPr>
      <p:grpSpPr>
        <a:xfrm>
          <a:off x="0" y="0"/>
          <a:ext cx="0" cy="0"/>
          <a:chOff x="0" y="0"/>
          <a:chExt cx="0" cy="0"/>
        </a:xfrm>
      </p:grpSpPr>
      <p:grpSp>
        <p:nvGrpSpPr>
          <p:cNvPr id="1206" name="Google Shape;1206;p43"/>
          <p:cNvGrpSpPr/>
          <p:nvPr/>
        </p:nvGrpSpPr>
        <p:grpSpPr>
          <a:xfrm>
            <a:off x="-174525" y="-22399"/>
            <a:ext cx="9487164" cy="5193049"/>
            <a:chOff x="-174525" y="-22399"/>
            <a:chExt cx="9487164" cy="5193049"/>
          </a:xfrm>
        </p:grpSpPr>
        <p:sp>
          <p:nvSpPr>
            <p:cNvPr id="1207" name="Google Shape;1207;p4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8" name="Google Shape;1208;p4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209" name="Google Shape;1209;p43"/>
            <p:cNvGrpSpPr/>
            <p:nvPr/>
          </p:nvGrpSpPr>
          <p:grpSpPr>
            <a:xfrm>
              <a:off x="263005" y="845117"/>
              <a:ext cx="3790149" cy="3960313"/>
              <a:chOff x="263005" y="845117"/>
              <a:chExt cx="3790149" cy="3960313"/>
            </a:xfrm>
          </p:grpSpPr>
          <p:sp>
            <p:nvSpPr>
              <p:cNvPr id="1210" name="Google Shape;1210;p4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3"/>
            <p:cNvGrpSpPr/>
            <p:nvPr/>
          </p:nvGrpSpPr>
          <p:grpSpPr>
            <a:xfrm>
              <a:off x="5055305" y="845117"/>
              <a:ext cx="3790149" cy="3960313"/>
              <a:chOff x="263005" y="845117"/>
              <a:chExt cx="3790149" cy="3960313"/>
            </a:xfrm>
          </p:grpSpPr>
          <p:sp>
            <p:nvSpPr>
              <p:cNvPr id="1226" name="Google Shape;1226;p4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1" name="Google Shape;1241;p4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242" name="Google Shape;1242;p4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43" name="Google Shape;1243;p4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44" name="Google Shape;1244;p4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45" name="Google Shape;1245;p4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46" name="Google Shape;1246;p4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47" name="Google Shape;1247;p43"/>
          <p:cNvSpPr txBox="1">
            <a:spLocks noGrp="1"/>
          </p:cNvSpPr>
          <p:nvPr>
            <p:ph type="subTitle" idx="1"/>
          </p:nvPr>
        </p:nvSpPr>
        <p:spPr>
          <a:xfrm>
            <a:off x="720000" y="2532242"/>
            <a:ext cx="2300400" cy="1594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48" name="Google Shape;1248;p43"/>
          <p:cNvSpPr txBox="1">
            <a:spLocks noGrp="1"/>
          </p:cNvSpPr>
          <p:nvPr>
            <p:ph type="title"/>
          </p:nvPr>
        </p:nvSpPr>
        <p:spPr>
          <a:xfrm>
            <a:off x="720000" y="1452200"/>
            <a:ext cx="15549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6">
    <p:spTree>
      <p:nvGrpSpPr>
        <p:cNvPr id="1" name="Shape 1249"/>
        <p:cNvGrpSpPr/>
        <p:nvPr/>
      </p:nvGrpSpPr>
      <p:grpSpPr>
        <a:xfrm>
          <a:off x="0" y="0"/>
          <a:ext cx="0" cy="0"/>
          <a:chOff x="0" y="0"/>
          <a:chExt cx="0" cy="0"/>
        </a:xfrm>
      </p:grpSpPr>
      <p:grpSp>
        <p:nvGrpSpPr>
          <p:cNvPr id="1250" name="Google Shape;1250;p44"/>
          <p:cNvGrpSpPr/>
          <p:nvPr/>
        </p:nvGrpSpPr>
        <p:grpSpPr>
          <a:xfrm>
            <a:off x="-174525" y="-22399"/>
            <a:ext cx="9487164" cy="5193049"/>
            <a:chOff x="-174525" y="-22399"/>
            <a:chExt cx="9487164" cy="5193049"/>
          </a:xfrm>
        </p:grpSpPr>
        <p:sp>
          <p:nvSpPr>
            <p:cNvPr id="1251" name="Google Shape;1251;p44"/>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44"/>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253" name="Google Shape;1253;p44"/>
            <p:cNvGrpSpPr/>
            <p:nvPr/>
          </p:nvGrpSpPr>
          <p:grpSpPr>
            <a:xfrm>
              <a:off x="263005" y="845117"/>
              <a:ext cx="3790149" cy="3960313"/>
              <a:chOff x="263005" y="845117"/>
              <a:chExt cx="3790149" cy="3960313"/>
            </a:xfrm>
          </p:grpSpPr>
          <p:sp>
            <p:nvSpPr>
              <p:cNvPr id="1254" name="Google Shape;1254;p44"/>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4"/>
            <p:cNvGrpSpPr/>
            <p:nvPr/>
          </p:nvGrpSpPr>
          <p:grpSpPr>
            <a:xfrm>
              <a:off x="5055305" y="845117"/>
              <a:ext cx="3790149" cy="3960313"/>
              <a:chOff x="263005" y="845117"/>
              <a:chExt cx="3790149" cy="3960313"/>
            </a:xfrm>
          </p:grpSpPr>
          <p:sp>
            <p:nvSpPr>
              <p:cNvPr id="1270" name="Google Shape;1270;p44"/>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4"/>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4"/>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4"/>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4"/>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4"/>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44"/>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286" name="Google Shape;1286;p44"/>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87" name="Google Shape;1287;p44"/>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88" name="Google Shape;1288;p44"/>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89" name="Google Shape;1289;p44"/>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90" name="Google Shape;1290;p44"/>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91" name="Google Shape;1291;p44"/>
          <p:cNvSpPr txBox="1">
            <a:spLocks noGrp="1"/>
          </p:cNvSpPr>
          <p:nvPr>
            <p:ph type="subTitle" idx="1"/>
          </p:nvPr>
        </p:nvSpPr>
        <p:spPr>
          <a:xfrm>
            <a:off x="6302975" y="2571750"/>
            <a:ext cx="2121300" cy="15942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92" name="Google Shape;1292;p44"/>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35">
    <p:spTree>
      <p:nvGrpSpPr>
        <p:cNvPr id="1" name="Shape 1357"/>
        <p:cNvGrpSpPr/>
        <p:nvPr/>
      </p:nvGrpSpPr>
      <p:grpSpPr>
        <a:xfrm>
          <a:off x="0" y="0"/>
          <a:ext cx="0" cy="0"/>
          <a:chOff x="0" y="0"/>
          <a:chExt cx="0" cy="0"/>
        </a:xfrm>
      </p:grpSpPr>
      <p:grpSp>
        <p:nvGrpSpPr>
          <p:cNvPr id="1358" name="Google Shape;1358;p47"/>
          <p:cNvGrpSpPr/>
          <p:nvPr/>
        </p:nvGrpSpPr>
        <p:grpSpPr>
          <a:xfrm>
            <a:off x="-174525" y="-22399"/>
            <a:ext cx="9487164" cy="5193049"/>
            <a:chOff x="-174525" y="-22399"/>
            <a:chExt cx="9487164" cy="5193049"/>
          </a:xfrm>
        </p:grpSpPr>
        <p:sp>
          <p:nvSpPr>
            <p:cNvPr id="1359" name="Google Shape;1359;p4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0" name="Google Shape;1360;p4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61" name="Google Shape;1361;p47"/>
            <p:cNvGrpSpPr/>
            <p:nvPr/>
          </p:nvGrpSpPr>
          <p:grpSpPr>
            <a:xfrm>
              <a:off x="263005" y="845117"/>
              <a:ext cx="3790149" cy="3960313"/>
              <a:chOff x="263005" y="845117"/>
              <a:chExt cx="3790149" cy="3960313"/>
            </a:xfrm>
          </p:grpSpPr>
          <p:sp>
            <p:nvSpPr>
              <p:cNvPr id="1362" name="Google Shape;1362;p4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47"/>
            <p:cNvGrpSpPr/>
            <p:nvPr/>
          </p:nvGrpSpPr>
          <p:grpSpPr>
            <a:xfrm>
              <a:off x="5055305" y="845117"/>
              <a:ext cx="3790149" cy="3960313"/>
              <a:chOff x="263005" y="845117"/>
              <a:chExt cx="3790149" cy="3960313"/>
            </a:xfrm>
          </p:grpSpPr>
          <p:sp>
            <p:nvSpPr>
              <p:cNvPr id="1378" name="Google Shape;1378;p4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3" name="Google Shape;1393;p4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394" name="Google Shape;1394;p4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395" name="Google Shape;1395;p4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396" name="Google Shape;1396;p4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397" name="Google Shape;1397;p4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398" name="Google Shape;1398;p4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36">
    <p:spTree>
      <p:nvGrpSpPr>
        <p:cNvPr id="1" name="Shape 1399"/>
        <p:cNvGrpSpPr/>
        <p:nvPr/>
      </p:nvGrpSpPr>
      <p:grpSpPr>
        <a:xfrm>
          <a:off x="0" y="0"/>
          <a:ext cx="0" cy="0"/>
          <a:chOff x="0" y="0"/>
          <a:chExt cx="0" cy="0"/>
        </a:xfrm>
      </p:grpSpPr>
      <p:grpSp>
        <p:nvGrpSpPr>
          <p:cNvPr id="1400" name="Google Shape;1400;p48"/>
          <p:cNvGrpSpPr/>
          <p:nvPr/>
        </p:nvGrpSpPr>
        <p:grpSpPr>
          <a:xfrm>
            <a:off x="-1700" y="329"/>
            <a:ext cx="9147400" cy="5142843"/>
            <a:chOff x="238125" y="854700"/>
            <a:chExt cx="7142500" cy="4015650"/>
          </a:xfrm>
        </p:grpSpPr>
        <p:sp>
          <p:nvSpPr>
            <p:cNvPr id="1401" name="Google Shape;1401;p4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0" name="Google Shape;1420;p48"/>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1421" name="Google Shape;1421;p48"/>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2" name="Google Shape;1422;p48"/>
          <p:cNvGrpSpPr/>
          <p:nvPr/>
        </p:nvGrpSpPr>
        <p:grpSpPr>
          <a:xfrm rot="697126">
            <a:off x="8218474" y="-369190"/>
            <a:ext cx="1305393" cy="1346461"/>
            <a:chOff x="1492000" y="427450"/>
            <a:chExt cx="1188000" cy="1225375"/>
          </a:xfrm>
        </p:grpSpPr>
        <p:sp>
          <p:nvSpPr>
            <p:cNvPr id="1423" name="Google Shape;1423;p48"/>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37">
    <p:spTree>
      <p:nvGrpSpPr>
        <p:cNvPr id="1" name="Shape 1434"/>
        <p:cNvGrpSpPr/>
        <p:nvPr/>
      </p:nvGrpSpPr>
      <p:grpSpPr>
        <a:xfrm>
          <a:off x="0" y="0"/>
          <a:ext cx="0" cy="0"/>
          <a:chOff x="0" y="0"/>
          <a:chExt cx="0" cy="0"/>
        </a:xfrm>
      </p:grpSpPr>
      <p:grpSp>
        <p:nvGrpSpPr>
          <p:cNvPr id="1435" name="Google Shape;1435;p49"/>
          <p:cNvGrpSpPr/>
          <p:nvPr/>
        </p:nvGrpSpPr>
        <p:grpSpPr>
          <a:xfrm flipH="1">
            <a:off x="-1700" y="329"/>
            <a:ext cx="9147400" cy="5142843"/>
            <a:chOff x="238125" y="854700"/>
            <a:chExt cx="7142500" cy="4015650"/>
          </a:xfrm>
        </p:grpSpPr>
        <p:sp>
          <p:nvSpPr>
            <p:cNvPr id="1436" name="Google Shape;1436;p4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CUSTOM_38">
    <p:spTree>
      <p:nvGrpSpPr>
        <p:cNvPr id="1" name="Shape 1458"/>
        <p:cNvGrpSpPr/>
        <p:nvPr/>
      </p:nvGrpSpPr>
      <p:grpSpPr>
        <a:xfrm>
          <a:off x="0" y="0"/>
          <a:ext cx="0" cy="0"/>
          <a:chOff x="0" y="0"/>
          <a:chExt cx="0" cy="0"/>
        </a:xfrm>
      </p:grpSpPr>
      <p:grpSp>
        <p:nvGrpSpPr>
          <p:cNvPr id="1459" name="Google Shape;1459;p50"/>
          <p:cNvGrpSpPr/>
          <p:nvPr/>
        </p:nvGrpSpPr>
        <p:grpSpPr>
          <a:xfrm>
            <a:off x="-1700" y="329"/>
            <a:ext cx="9147400" cy="5142843"/>
            <a:chOff x="238125" y="854700"/>
            <a:chExt cx="7142500" cy="4015650"/>
          </a:xfrm>
        </p:grpSpPr>
        <p:sp>
          <p:nvSpPr>
            <p:cNvPr id="1460" name="Google Shape;1460;p5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50"/>
          <p:cNvGrpSpPr/>
          <p:nvPr/>
        </p:nvGrpSpPr>
        <p:grpSpPr>
          <a:xfrm>
            <a:off x="2995920" y="1056023"/>
            <a:ext cx="3152176" cy="3031462"/>
            <a:chOff x="1857000" y="3245400"/>
            <a:chExt cx="1233825" cy="1186575"/>
          </a:xfrm>
        </p:grpSpPr>
        <p:sp>
          <p:nvSpPr>
            <p:cNvPr id="1483" name="Google Shape;1483;p50"/>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0"/>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1489"/>
        <p:cNvGrpSpPr/>
        <p:nvPr/>
      </p:nvGrpSpPr>
      <p:grpSpPr>
        <a:xfrm>
          <a:off x="0" y="0"/>
          <a:ext cx="0" cy="0"/>
          <a:chOff x="0" y="0"/>
          <a:chExt cx="0" cy="0"/>
        </a:xfrm>
      </p:grpSpPr>
      <p:grpSp>
        <p:nvGrpSpPr>
          <p:cNvPr id="1490" name="Google Shape;1490;p51"/>
          <p:cNvGrpSpPr/>
          <p:nvPr/>
        </p:nvGrpSpPr>
        <p:grpSpPr>
          <a:xfrm flipH="1">
            <a:off x="-1700" y="329"/>
            <a:ext cx="9147400" cy="5142843"/>
            <a:chOff x="238125" y="854700"/>
            <a:chExt cx="7142500" cy="4015650"/>
          </a:xfrm>
        </p:grpSpPr>
        <p:sp>
          <p:nvSpPr>
            <p:cNvPr id="1491" name="Google Shape;1491;p5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51"/>
          <p:cNvGrpSpPr/>
          <p:nvPr/>
        </p:nvGrpSpPr>
        <p:grpSpPr>
          <a:xfrm>
            <a:off x="262" y="2729663"/>
            <a:ext cx="2995174" cy="2414033"/>
            <a:chOff x="6562292" y="3785209"/>
            <a:chExt cx="1875030" cy="1511226"/>
          </a:xfrm>
        </p:grpSpPr>
        <p:grpSp>
          <p:nvGrpSpPr>
            <p:cNvPr id="1514" name="Google Shape;1514;p51"/>
            <p:cNvGrpSpPr/>
            <p:nvPr/>
          </p:nvGrpSpPr>
          <p:grpSpPr>
            <a:xfrm>
              <a:off x="7717466" y="3785209"/>
              <a:ext cx="719856" cy="680112"/>
              <a:chOff x="7717200" y="3905550"/>
              <a:chExt cx="592377" cy="559671"/>
            </a:xfrm>
          </p:grpSpPr>
          <p:sp>
            <p:nvSpPr>
              <p:cNvPr id="1515" name="Google Shape;1515;p51"/>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7" name="Google Shape;1517;p51"/>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1700" y="329"/>
            <a:ext cx="9147400" cy="5142843"/>
            <a:chOff x="238125" y="854700"/>
            <a:chExt cx="7142500" cy="4015650"/>
          </a:xfrm>
        </p:grpSpPr>
        <p:sp>
          <p:nvSpPr>
            <p:cNvPr id="94" name="Google Shape;94;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7" name="Google Shape;117;p4"/>
          <p:cNvSpPr txBox="1">
            <a:spLocks noGrp="1"/>
          </p:cNvSpPr>
          <p:nvPr>
            <p:ph type="body" idx="1"/>
          </p:nvPr>
        </p:nvSpPr>
        <p:spPr>
          <a:xfrm>
            <a:off x="720000" y="1170724"/>
            <a:ext cx="7704000" cy="3894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AutoNum type="arabicPeriod"/>
              <a:defRPr sz="1100"/>
            </a:lvl1pPr>
            <a:lvl2pPr marL="914400" lvl="1" indent="-304800" rtl="0">
              <a:spcBef>
                <a:spcPts val="0"/>
              </a:spcBef>
              <a:spcAft>
                <a:spcPts val="0"/>
              </a:spcAft>
              <a:buSzPts val="1200"/>
              <a:buAutoNum type="alphaLcPeriod"/>
              <a:defRPr sz="1200"/>
            </a:lvl2pPr>
            <a:lvl3pPr marL="1371600" lvl="2" indent="-304800" rtl="0">
              <a:spcBef>
                <a:spcPts val="1600"/>
              </a:spcBef>
              <a:spcAft>
                <a:spcPts val="0"/>
              </a:spcAft>
              <a:buSzPts val="1200"/>
              <a:buAutoNum type="romanLcPeriod"/>
              <a:defRPr sz="1200"/>
            </a:lvl3pPr>
            <a:lvl4pPr marL="1828800" lvl="3" indent="-304800" rtl="0">
              <a:spcBef>
                <a:spcPts val="1600"/>
              </a:spcBef>
              <a:spcAft>
                <a:spcPts val="0"/>
              </a:spcAft>
              <a:buSzPts val="1200"/>
              <a:buAutoNum type="arabicPeriod"/>
              <a:defRPr sz="1200"/>
            </a:lvl4pPr>
            <a:lvl5pPr marL="2286000" lvl="4" indent="-304800" rtl="0">
              <a:spcBef>
                <a:spcPts val="1600"/>
              </a:spcBef>
              <a:spcAft>
                <a:spcPts val="0"/>
              </a:spcAft>
              <a:buSzPts val="1200"/>
              <a:buAutoNum type="alphaLcPeriod"/>
              <a:defRPr sz="1200"/>
            </a:lvl5pPr>
            <a:lvl6pPr marL="2743200" lvl="5" indent="-304800" rtl="0">
              <a:spcBef>
                <a:spcPts val="1600"/>
              </a:spcBef>
              <a:spcAft>
                <a:spcPts val="0"/>
              </a:spcAft>
              <a:buSzPts val="1200"/>
              <a:buAutoNum type="romanLcPeriod"/>
              <a:defRPr sz="1200"/>
            </a:lvl6pPr>
            <a:lvl7pPr marL="3200400" lvl="6" indent="-304800" rtl="0">
              <a:spcBef>
                <a:spcPts val="1600"/>
              </a:spcBef>
              <a:spcAft>
                <a:spcPts val="0"/>
              </a:spcAft>
              <a:buSzPts val="1200"/>
              <a:buAutoNum type="arabicPeriod"/>
              <a:defRPr sz="1200"/>
            </a:lvl7pPr>
            <a:lvl8pPr marL="3657600" lvl="7" indent="-304800" rtl="0">
              <a:spcBef>
                <a:spcPts val="1600"/>
              </a:spcBef>
              <a:spcAft>
                <a:spcPts val="0"/>
              </a:spcAft>
              <a:buSzPts val="1200"/>
              <a:buAutoNum type="alphaLcPeriod"/>
              <a:defRPr sz="1200"/>
            </a:lvl8pPr>
            <a:lvl9pPr marL="4114800" lvl="8" indent="-304800" rtl="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grpSp>
        <p:nvGrpSpPr>
          <p:cNvPr id="167" name="Google Shape;167;p6"/>
          <p:cNvGrpSpPr/>
          <p:nvPr/>
        </p:nvGrpSpPr>
        <p:grpSpPr>
          <a:xfrm>
            <a:off x="352670" y="6764"/>
            <a:ext cx="8793030" cy="5129556"/>
            <a:chOff x="514825" y="859725"/>
            <a:chExt cx="6865800" cy="4005275"/>
          </a:xfrm>
        </p:grpSpPr>
        <p:sp>
          <p:nvSpPr>
            <p:cNvPr id="168" name="Google Shape;168;p6"/>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6"/>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3"/>
        <p:cNvGrpSpPr/>
        <p:nvPr/>
      </p:nvGrpSpPr>
      <p:grpSpPr>
        <a:xfrm>
          <a:off x="0" y="0"/>
          <a:ext cx="0" cy="0"/>
          <a:chOff x="0" y="0"/>
          <a:chExt cx="0" cy="0"/>
        </a:xfrm>
      </p:grpSpPr>
      <p:grpSp>
        <p:nvGrpSpPr>
          <p:cNvPr id="214" name="Google Shape;214;p8"/>
          <p:cNvGrpSpPr/>
          <p:nvPr/>
        </p:nvGrpSpPr>
        <p:grpSpPr>
          <a:xfrm>
            <a:off x="-1700" y="329"/>
            <a:ext cx="9147400" cy="5142843"/>
            <a:chOff x="238125" y="854700"/>
            <a:chExt cx="7142500" cy="4015650"/>
          </a:xfrm>
        </p:grpSpPr>
        <p:sp>
          <p:nvSpPr>
            <p:cNvPr id="215" name="Google Shape;215;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4" name="Google Shape;234;p8"/>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35" name="Google Shape;235;p8"/>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txBox="1">
            <a:spLocks noGrp="1"/>
          </p:cNvSpPr>
          <p:nvPr>
            <p:ph type="title"/>
          </p:nvPr>
        </p:nvSpPr>
        <p:spPr>
          <a:xfrm>
            <a:off x="720000" y="1560650"/>
            <a:ext cx="3519300" cy="1679700"/>
          </a:xfrm>
          <a:prstGeom prst="rect">
            <a:avLst/>
          </a:prstGeom>
        </p:spPr>
        <p:txBody>
          <a:bodyPr spcFirstLastPara="1" wrap="square" lIns="0" tIns="0" rIns="0" bIns="0" anchor="t" anchorCtr="0">
            <a:noAutofit/>
          </a:bodyPr>
          <a:lstStyle>
            <a:lvl1pPr lvl="0" rtl="0">
              <a:spcBef>
                <a:spcPts val="0"/>
              </a:spcBef>
              <a:spcAft>
                <a:spcPts val="0"/>
              </a:spcAft>
              <a:buSzPts val="4800"/>
              <a:buNone/>
              <a:defRPr sz="5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7" name="Google Shape;237;p8"/>
          <p:cNvSpPr txBox="1">
            <a:spLocks noGrp="1"/>
          </p:cNvSpPr>
          <p:nvPr>
            <p:ph type="subTitle" idx="1"/>
          </p:nvPr>
        </p:nvSpPr>
        <p:spPr>
          <a:xfrm rot="684086">
            <a:off x="5771626" y="1941489"/>
            <a:ext cx="1878775" cy="1549123"/>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8"/>
        <p:cNvGrpSpPr/>
        <p:nvPr/>
      </p:nvGrpSpPr>
      <p:grpSpPr>
        <a:xfrm>
          <a:off x="0" y="0"/>
          <a:ext cx="0" cy="0"/>
          <a:chOff x="0" y="0"/>
          <a:chExt cx="0" cy="0"/>
        </a:xfrm>
      </p:grpSpPr>
      <p:grpSp>
        <p:nvGrpSpPr>
          <p:cNvPr id="239" name="Google Shape;239;p9"/>
          <p:cNvGrpSpPr/>
          <p:nvPr/>
        </p:nvGrpSpPr>
        <p:grpSpPr>
          <a:xfrm>
            <a:off x="-1700" y="329"/>
            <a:ext cx="9147400" cy="5142843"/>
            <a:chOff x="238125" y="854700"/>
            <a:chExt cx="7142500" cy="4015650"/>
          </a:xfrm>
        </p:grpSpPr>
        <p:sp>
          <p:nvSpPr>
            <p:cNvPr id="240" name="Google Shape;240;p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9"/>
          <p:cNvSpPr txBox="1">
            <a:spLocks noGrp="1"/>
          </p:cNvSpPr>
          <p:nvPr>
            <p:ph type="title"/>
          </p:nvPr>
        </p:nvSpPr>
        <p:spPr>
          <a:xfrm>
            <a:off x="1061575" y="1472687"/>
            <a:ext cx="2808000" cy="755700"/>
          </a:xfrm>
          <a:prstGeom prst="rect">
            <a:avLst/>
          </a:prstGeom>
        </p:spPr>
        <p:txBody>
          <a:bodyPr spcFirstLastPara="1" wrap="square" lIns="0" tIns="0" rIns="0" bIns="0" anchor="t"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9"/>
          <p:cNvSpPr txBox="1">
            <a:spLocks noGrp="1"/>
          </p:cNvSpPr>
          <p:nvPr>
            <p:ph type="body" idx="1"/>
          </p:nvPr>
        </p:nvSpPr>
        <p:spPr>
          <a:xfrm>
            <a:off x="1061575" y="2468991"/>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61" name="Google Shape;261;p9"/>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62" name="Google Shape;262;p9"/>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3"/>
        <p:cNvGrpSpPr/>
        <p:nvPr/>
      </p:nvGrpSpPr>
      <p:grpSpPr>
        <a:xfrm>
          <a:off x="0" y="0"/>
          <a:ext cx="0" cy="0"/>
          <a:chOff x="0" y="0"/>
          <a:chExt cx="0" cy="0"/>
        </a:xfrm>
      </p:grpSpPr>
      <p:sp>
        <p:nvSpPr>
          <p:cNvPr id="264" name="Google Shape;264;p1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5"/>
        <p:cNvGrpSpPr/>
        <p:nvPr/>
      </p:nvGrpSpPr>
      <p:grpSpPr>
        <a:xfrm>
          <a:off x="0" y="0"/>
          <a:ext cx="0" cy="0"/>
          <a:chOff x="0" y="0"/>
          <a:chExt cx="0" cy="0"/>
        </a:xfrm>
      </p:grpSpPr>
      <p:grpSp>
        <p:nvGrpSpPr>
          <p:cNvPr id="266" name="Google Shape;266;p11"/>
          <p:cNvGrpSpPr/>
          <p:nvPr/>
        </p:nvGrpSpPr>
        <p:grpSpPr>
          <a:xfrm>
            <a:off x="-1700" y="329"/>
            <a:ext cx="9147400" cy="5142843"/>
            <a:chOff x="238125" y="854700"/>
            <a:chExt cx="7142500" cy="4015650"/>
          </a:xfrm>
        </p:grpSpPr>
        <p:sp>
          <p:nvSpPr>
            <p:cNvPr id="267" name="Google Shape;267;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Google Shape;286;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87" name="Google Shape;287;p11"/>
          <p:cNvSpPr txBox="1">
            <a:spLocks noGrp="1"/>
          </p:cNvSpPr>
          <p:nvPr>
            <p:ph type="title" hasCustomPrompt="1"/>
          </p:nvPr>
        </p:nvSpPr>
        <p:spPr>
          <a:xfrm>
            <a:off x="1768200" y="1654521"/>
            <a:ext cx="5607600" cy="842100"/>
          </a:xfrm>
          <a:prstGeom prst="rect">
            <a:avLst/>
          </a:prstGeom>
        </p:spPr>
        <p:txBody>
          <a:bodyPr spcFirstLastPara="1" wrap="square" lIns="0" tIns="0" rIns="0" bIns="0" anchor="t"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8" name="Google Shape;288;p11"/>
          <p:cNvSpPr txBox="1">
            <a:spLocks noGrp="1"/>
          </p:cNvSpPr>
          <p:nvPr>
            <p:ph type="body" idx="1"/>
          </p:nvPr>
        </p:nvSpPr>
        <p:spPr>
          <a:xfrm>
            <a:off x="2710050" y="2650221"/>
            <a:ext cx="3723900" cy="6633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a:lvl1pPr>
            <a:lvl2pPr marL="914400" lvl="1" indent="-330200" algn="ctr" rtl="0">
              <a:spcBef>
                <a:spcPts val="1600"/>
              </a:spcBef>
              <a:spcAft>
                <a:spcPts val="0"/>
              </a:spcAft>
              <a:buSzPts val="1600"/>
              <a:buChar char="○"/>
              <a:defRPr/>
            </a:lvl2pPr>
            <a:lvl3pPr marL="1371600" lvl="2" indent="-330200" algn="ctr" rtl="0">
              <a:spcBef>
                <a:spcPts val="1600"/>
              </a:spcBef>
              <a:spcAft>
                <a:spcPts val="0"/>
              </a:spcAft>
              <a:buSzPts val="1600"/>
              <a:buChar char="■"/>
              <a:defRPr/>
            </a:lvl3pPr>
            <a:lvl4pPr marL="1828800" lvl="3" indent="-330200" algn="ctr" rtl="0">
              <a:spcBef>
                <a:spcPts val="1600"/>
              </a:spcBef>
              <a:spcAft>
                <a:spcPts val="0"/>
              </a:spcAft>
              <a:buSzPts val="1600"/>
              <a:buChar char="●"/>
              <a:defRPr/>
            </a:lvl4pPr>
            <a:lvl5pPr marL="2286000" lvl="4" indent="-330200" algn="ctr" rtl="0">
              <a:spcBef>
                <a:spcPts val="1600"/>
              </a:spcBef>
              <a:spcAft>
                <a:spcPts val="0"/>
              </a:spcAft>
              <a:buSzPts val="1600"/>
              <a:buChar char="○"/>
              <a:defRPr/>
            </a:lvl5pPr>
            <a:lvl6pPr marL="2743200" lvl="5" indent="-330200" algn="ctr" rtl="0">
              <a:spcBef>
                <a:spcPts val="1600"/>
              </a:spcBef>
              <a:spcAft>
                <a:spcPts val="0"/>
              </a:spcAft>
              <a:buSzPts val="1600"/>
              <a:buChar char="■"/>
              <a:defRPr/>
            </a:lvl6pPr>
            <a:lvl7pPr marL="3200400" lvl="6" indent="-330200" algn="ctr" rtl="0">
              <a:spcBef>
                <a:spcPts val="1600"/>
              </a:spcBef>
              <a:spcAft>
                <a:spcPts val="0"/>
              </a:spcAft>
              <a:buSzPts val="1600"/>
              <a:buChar char="●"/>
              <a:defRPr/>
            </a:lvl7pPr>
            <a:lvl8pPr marL="3657600" lvl="7" indent="-330200" algn="ctr" rtl="0">
              <a:spcBef>
                <a:spcPts val="1600"/>
              </a:spcBef>
              <a:spcAft>
                <a:spcPts val="0"/>
              </a:spcAft>
              <a:buSzPts val="1600"/>
              <a:buChar char="○"/>
              <a:defRPr/>
            </a:lvl8pPr>
            <a:lvl9pPr marL="4114800" lvl="8" indent="-330200" algn="ctr" rtl="0">
              <a:spcBef>
                <a:spcPts val="1600"/>
              </a:spcBef>
              <a:spcAft>
                <a:spcPts val="160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9"/>
        <p:cNvGrpSpPr/>
        <p:nvPr/>
      </p:nvGrpSpPr>
      <p:grpSpPr>
        <a:xfrm>
          <a:off x="0" y="0"/>
          <a:ext cx="0" cy="0"/>
          <a:chOff x="0" y="0"/>
          <a:chExt cx="0" cy="0"/>
        </a:xfrm>
      </p:grpSpPr>
      <p:sp>
        <p:nvSpPr>
          <p:cNvPr id="290" name="Google Shape;29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rtl="0">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8" name="Google Shape;8;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rtl="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rtl="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61" r:id="rId10"/>
    <p:sldLayoutId id="2147483662" r:id="rId11"/>
    <p:sldLayoutId id="2147483663" r:id="rId12"/>
    <p:sldLayoutId id="2147483664" r:id="rId13"/>
    <p:sldLayoutId id="2147483668" r:id="rId14"/>
    <p:sldLayoutId id="2147483671" r:id="rId15"/>
    <p:sldLayoutId id="2147483675" r:id="rId16"/>
    <p:sldLayoutId id="2147483676" r:id="rId17"/>
    <p:sldLayoutId id="2147483679" r:id="rId18"/>
    <p:sldLayoutId id="2147483685" r:id="rId19"/>
    <p:sldLayoutId id="2147483687" r:id="rId20"/>
    <p:sldLayoutId id="2147483689" r:id="rId21"/>
    <p:sldLayoutId id="2147483690" r:id="rId22"/>
    <p:sldLayoutId id="2147483693" r:id="rId23"/>
    <p:sldLayoutId id="2147483694" r:id="rId24"/>
    <p:sldLayoutId id="2147483695" r:id="rId25"/>
    <p:sldLayoutId id="2147483696" r:id="rId26"/>
    <p:sldLayoutId id="2147483697"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hyperlink" Target="https://pixabay.com/en/thank-you-label-card-sign-wedding-97164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58"/>
          <p:cNvSpPr txBox="1">
            <a:spLocks noGrp="1"/>
          </p:cNvSpPr>
          <p:nvPr>
            <p:ph type="ctrTitle"/>
          </p:nvPr>
        </p:nvSpPr>
        <p:spPr>
          <a:xfrm>
            <a:off x="2119261" y="1345985"/>
            <a:ext cx="4905477" cy="17490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 dirty="0"/>
              <a:t>SHORING</a:t>
            </a:r>
            <a:br>
              <a:rPr lang="en" dirty="0"/>
            </a:br>
            <a:r>
              <a:rPr lang="en" dirty="0"/>
              <a:t>DEWATERING</a:t>
            </a:r>
            <a:endParaRPr dirty="0"/>
          </a:p>
        </p:txBody>
      </p:sp>
      <p:sp>
        <p:nvSpPr>
          <p:cNvPr id="6" name="Google Shape;1735;p64">
            <a:extLst>
              <a:ext uri="{FF2B5EF4-FFF2-40B4-BE49-F238E27FC236}">
                <a16:creationId xmlns:a16="http://schemas.microsoft.com/office/drawing/2014/main" id="{8DF3726A-BCB7-47F8-AB9B-9F69097ABB87}"/>
              </a:ext>
            </a:extLst>
          </p:cNvPr>
          <p:cNvSpPr txBox="1">
            <a:spLocks/>
          </p:cNvSpPr>
          <p:nvPr/>
        </p:nvSpPr>
        <p:spPr>
          <a:xfrm>
            <a:off x="3472404" y="4294320"/>
            <a:ext cx="2476018" cy="8491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Itim"/>
              <a:buNone/>
              <a:defRPr sz="6000" b="1" i="0" u="none" strike="noStrike" cap="none">
                <a:solidFill>
                  <a:schemeClr val="dk1"/>
                </a:solidFill>
                <a:latin typeface="Itim"/>
                <a:ea typeface="Itim"/>
                <a:cs typeface="Itim"/>
                <a:sym typeface="Itim"/>
              </a:defRPr>
            </a:lvl1pPr>
            <a:lvl2pPr marR="0" lvl="1"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2pPr>
            <a:lvl3pPr marR="0" lvl="2"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3pPr>
            <a:lvl4pPr marR="0" lvl="3"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4pPr>
            <a:lvl5pPr marR="0" lvl="4"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5pPr>
            <a:lvl6pPr marR="0" lvl="5"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6pPr>
            <a:lvl7pPr marR="0" lvl="6"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7pPr>
            <a:lvl8pPr marR="0" lvl="7"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8pPr>
            <a:lvl9pPr marR="0" lvl="8"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9pPr>
          </a:lstStyle>
          <a:p>
            <a:pPr>
              <a:buClr>
                <a:schemeClr val="dk2"/>
              </a:buClr>
              <a:buSzPts val="1100"/>
              <a:buFont typeface="Arial"/>
              <a:buNone/>
            </a:pPr>
            <a:r>
              <a:rPr lang="en-US" sz="2400" dirty="0">
                <a:solidFill>
                  <a:schemeClr val="tx1">
                    <a:lumMod val="75000"/>
                  </a:schemeClr>
                </a:solidFill>
              </a:rPr>
              <a:t>Presented To-</a:t>
            </a:r>
          </a:p>
          <a:p>
            <a:pPr>
              <a:buClr>
                <a:schemeClr val="dk2"/>
              </a:buClr>
              <a:buSzPts val="1100"/>
              <a:buFont typeface="Arial"/>
              <a:buNone/>
            </a:pPr>
            <a:r>
              <a:rPr lang="en-US" sz="2400" dirty="0">
                <a:solidFill>
                  <a:schemeClr val="tx1">
                    <a:lumMod val="75000"/>
                  </a:schemeClr>
                </a:solidFill>
              </a:rPr>
              <a:t>Prof. Yuvraj Singh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fade">
                                      <p:cBhvr>
                                        <p:cTn id="7" dur="500"/>
                                        <p:tgtEl>
                                          <p:spTgt spid="15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8"/>
        <p:cNvGrpSpPr/>
        <p:nvPr/>
      </p:nvGrpSpPr>
      <p:grpSpPr>
        <a:xfrm>
          <a:off x="0" y="0"/>
          <a:ext cx="0" cy="0"/>
          <a:chOff x="0" y="0"/>
          <a:chExt cx="0" cy="0"/>
        </a:xfrm>
      </p:grpSpPr>
      <p:sp>
        <p:nvSpPr>
          <p:cNvPr id="4489" name="Google Shape;4489;p109"/>
          <p:cNvSpPr txBox="1">
            <a:spLocks noGrp="1"/>
          </p:cNvSpPr>
          <p:nvPr>
            <p:ph type="title"/>
          </p:nvPr>
        </p:nvSpPr>
        <p:spPr>
          <a:xfrm>
            <a:off x="1234058" y="192176"/>
            <a:ext cx="7704000" cy="360000"/>
          </a:xfrm>
          <a:prstGeom prst="rect">
            <a:avLst/>
          </a:prstGeom>
        </p:spPr>
        <p:txBody>
          <a:bodyPr spcFirstLastPara="1" wrap="square" lIns="0" tIns="0" rIns="0" bIns="0" anchor="t" anchorCtr="0">
            <a:noAutofit/>
          </a:bodyPr>
          <a:lstStyle/>
          <a:p>
            <a:pPr lvl="0"/>
            <a:r>
              <a:rPr lang="en-US" dirty="0"/>
              <a:t>Points to consider for flying shoring</a:t>
            </a:r>
            <a:endParaRPr dirty="0"/>
          </a:p>
        </p:txBody>
      </p:sp>
      <p:grpSp>
        <p:nvGrpSpPr>
          <p:cNvPr id="4490" name="Google Shape;4490;p109"/>
          <p:cNvGrpSpPr/>
          <p:nvPr/>
        </p:nvGrpSpPr>
        <p:grpSpPr>
          <a:xfrm flipH="1">
            <a:off x="1138521" y="635352"/>
            <a:ext cx="7895074" cy="223339"/>
            <a:chOff x="4345425" y="2175475"/>
            <a:chExt cx="800750" cy="176025"/>
          </a:xfrm>
        </p:grpSpPr>
        <p:sp>
          <p:nvSpPr>
            <p:cNvPr id="4491" name="Google Shape;4491;p10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0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3" name="Google Shape;4493;p109"/>
          <p:cNvGrpSpPr/>
          <p:nvPr/>
        </p:nvGrpSpPr>
        <p:grpSpPr>
          <a:xfrm>
            <a:off x="716419" y="1306657"/>
            <a:ext cx="1884826" cy="3183327"/>
            <a:chOff x="716419" y="1306657"/>
            <a:chExt cx="1884826" cy="3183327"/>
          </a:xfrm>
        </p:grpSpPr>
        <p:grpSp>
          <p:nvGrpSpPr>
            <p:cNvPr id="4494" name="Google Shape;4494;p109"/>
            <p:cNvGrpSpPr/>
            <p:nvPr/>
          </p:nvGrpSpPr>
          <p:grpSpPr>
            <a:xfrm>
              <a:off x="748638" y="1306657"/>
              <a:ext cx="1852607" cy="3183327"/>
              <a:chOff x="748638" y="1154257"/>
              <a:chExt cx="1852607" cy="3183327"/>
            </a:xfrm>
          </p:grpSpPr>
          <p:sp>
            <p:nvSpPr>
              <p:cNvPr id="4495" name="Google Shape;4495;p109"/>
              <p:cNvSpPr/>
              <p:nvPr/>
            </p:nvSpPr>
            <p:spPr>
              <a:xfrm rot="-5400000">
                <a:off x="83277" y="1819617"/>
                <a:ext cx="3183327" cy="1852607"/>
              </a:xfrm>
              <a:custGeom>
                <a:avLst/>
                <a:gdLst/>
                <a:ahLst/>
                <a:cxnLst/>
                <a:rect l="l" t="t" r="r" b="b"/>
                <a:pathLst>
                  <a:path w="47848" h="16668" extrusionOk="0">
                    <a:moveTo>
                      <a:pt x="26144" y="462"/>
                    </a:moveTo>
                    <a:cubicBezTo>
                      <a:pt x="29743" y="462"/>
                      <a:pt x="33353" y="476"/>
                      <a:pt x="36948" y="743"/>
                    </a:cubicBezTo>
                    <a:cubicBezTo>
                      <a:pt x="38971" y="892"/>
                      <a:pt x="40975" y="1098"/>
                      <a:pt x="42978" y="1361"/>
                    </a:cubicBezTo>
                    <a:cubicBezTo>
                      <a:pt x="43465" y="1417"/>
                      <a:pt x="43971" y="1473"/>
                      <a:pt x="44458" y="1548"/>
                    </a:cubicBezTo>
                    <a:cubicBezTo>
                      <a:pt x="44851" y="1604"/>
                      <a:pt x="45207" y="1698"/>
                      <a:pt x="45563" y="1829"/>
                    </a:cubicBezTo>
                    <a:cubicBezTo>
                      <a:pt x="46424" y="2222"/>
                      <a:pt x="46574" y="3065"/>
                      <a:pt x="46742" y="3907"/>
                    </a:cubicBezTo>
                    <a:cubicBezTo>
                      <a:pt x="47098" y="5855"/>
                      <a:pt x="47304" y="7840"/>
                      <a:pt x="47323" y="9825"/>
                    </a:cubicBezTo>
                    <a:cubicBezTo>
                      <a:pt x="47342" y="10818"/>
                      <a:pt x="47304" y="11810"/>
                      <a:pt x="47229" y="12803"/>
                    </a:cubicBezTo>
                    <a:cubicBezTo>
                      <a:pt x="47173" y="13570"/>
                      <a:pt x="47173" y="14488"/>
                      <a:pt x="46686" y="15143"/>
                    </a:cubicBezTo>
                    <a:cubicBezTo>
                      <a:pt x="46218" y="15780"/>
                      <a:pt x="45282" y="15855"/>
                      <a:pt x="44533" y="15874"/>
                    </a:cubicBezTo>
                    <a:cubicBezTo>
                      <a:pt x="44436" y="15880"/>
                      <a:pt x="44373" y="15937"/>
                      <a:pt x="44343" y="16009"/>
                    </a:cubicBezTo>
                    <a:lnTo>
                      <a:pt x="44343" y="16009"/>
                    </a:lnTo>
                    <a:cubicBezTo>
                      <a:pt x="40342" y="16101"/>
                      <a:pt x="36323" y="16175"/>
                      <a:pt x="32323" y="16248"/>
                    </a:cubicBezTo>
                    <a:cubicBezTo>
                      <a:pt x="30282" y="16276"/>
                      <a:pt x="28240" y="16290"/>
                      <a:pt x="26202" y="16290"/>
                    </a:cubicBezTo>
                    <a:cubicBezTo>
                      <a:pt x="24163" y="16290"/>
                      <a:pt x="22126" y="16276"/>
                      <a:pt x="20094" y="16248"/>
                    </a:cubicBezTo>
                    <a:cubicBezTo>
                      <a:pt x="16049" y="16211"/>
                      <a:pt x="11986" y="16136"/>
                      <a:pt x="7941" y="16024"/>
                    </a:cubicBezTo>
                    <a:cubicBezTo>
                      <a:pt x="7236" y="15995"/>
                      <a:pt x="6532" y="15955"/>
                      <a:pt x="5836" y="15955"/>
                    </a:cubicBezTo>
                    <a:cubicBezTo>
                      <a:pt x="5626" y="15955"/>
                      <a:pt x="5416" y="15959"/>
                      <a:pt x="5207" y="15967"/>
                    </a:cubicBezTo>
                    <a:cubicBezTo>
                      <a:pt x="4711" y="16004"/>
                      <a:pt x="4215" y="16024"/>
                      <a:pt x="3719" y="16024"/>
                    </a:cubicBezTo>
                    <a:cubicBezTo>
                      <a:pt x="3447" y="16024"/>
                      <a:pt x="3175" y="16018"/>
                      <a:pt x="2903" y="16005"/>
                    </a:cubicBezTo>
                    <a:cubicBezTo>
                      <a:pt x="2192" y="15949"/>
                      <a:pt x="1499" y="15724"/>
                      <a:pt x="1068" y="15106"/>
                    </a:cubicBezTo>
                    <a:cubicBezTo>
                      <a:pt x="637" y="14488"/>
                      <a:pt x="544" y="13776"/>
                      <a:pt x="488" y="13083"/>
                    </a:cubicBezTo>
                    <a:cubicBezTo>
                      <a:pt x="431" y="12166"/>
                      <a:pt x="431" y="11248"/>
                      <a:pt x="450" y="10331"/>
                    </a:cubicBezTo>
                    <a:cubicBezTo>
                      <a:pt x="469" y="9319"/>
                      <a:pt x="506" y="8289"/>
                      <a:pt x="562" y="7278"/>
                    </a:cubicBezTo>
                    <a:cubicBezTo>
                      <a:pt x="637" y="6304"/>
                      <a:pt x="731" y="5312"/>
                      <a:pt x="843" y="4338"/>
                    </a:cubicBezTo>
                    <a:cubicBezTo>
                      <a:pt x="937" y="3533"/>
                      <a:pt x="1012" y="2559"/>
                      <a:pt x="1705" y="1997"/>
                    </a:cubicBezTo>
                    <a:cubicBezTo>
                      <a:pt x="2342" y="1473"/>
                      <a:pt x="3297" y="1304"/>
                      <a:pt x="4083" y="1173"/>
                    </a:cubicBezTo>
                    <a:cubicBezTo>
                      <a:pt x="5001" y="1024"/>
                      <a:pt x="5937" y="949"/>
                      <a:pt x="6873" y="949"/>
                    </a:cubicBezTo>
                    <a:cubicBezTo>
                      <a:pt x="8765" y="892"/>
                      <a:pt x="10675" y="818"/>
                      <a:pt x="12566" y="743"/>
                    </a:cubicBezTo>
                    <a:cubicBezTo>
                      <a:pt x="16649" y="574"/>
                      <a:pt x="20712" y="480"/>
                      <a:pt x="24795" y="462"/>
                    </a:cubicBezTo>
                    <a:cubicBezTo>
                      <a:pt x="25244" y="462"/>
                      <a:pt x="25694" y="462"/>
                      <a:pt x="26144" y="462"/>
                    </a:cubicBezTo>
                    <a:close/>
                    <a:moveTo>
                      <a:pt x="26128" y="1"/>
                    </a:moveTo>
                    <a:cubicBezTo>
                      <a:pt x="22775" y="1"/>
                      <a:pt x="19421" y="58"/>
                      <a:pt x="16068" y="162"/>
                    </a:cubicBezTo>
                    <a:cubicBezTo>
                      <a:pt x="13952" y="218"/>
                      <a:pt x="11836" y="293"/>
                      <a:pt x="9720" y="387"/>
                    </a:cubicBezTo>
                    <a:cubicBezTo>
                      <a:pt x="7847" y="480"/>
                      <a:pt x="5974" y="387"/>
                      <a:pt x="4139" y="686"/>
                    </a:cubicBezTo>
                    <a:cubicBezTo>
                      <a:pt x="3278" y="818"/>
                      <a:pt x="2342" y="1005"/>
                      <a:pt x="1611" y="1492"/>
                    </a:cubicBezTo>
                    <a:cubicBezTo>
                      <a:pt x="881" y="1960"/>
                      <a:pt x="619" y="2728"/>
                      <a:pt x="488" y="3552"/>
                    </a:cubicBezTo>
                    <a:cubicBezTo>
                      <a:pt x="207" y="5574"/>
                      <a:pt x="38" y="7615"/>
                      <a:pt x="19" y="9656"/>
                    </a:cubicBezTo>
                    <a:cubicBezTo>
                      <a:pt x="1" y="10668"/>
                      <a:pt x="1" y="11679"/>
                      <a:pt x="38" y="12690"/>
                    </a:cubicBezTo>
                    <a:cubicBezTo>
                      <a:pt x="38" y="13421"/>
                      <a:pt x="169" y="14151"/>
                      <a:pt x="450" y="14844"/>
                    </a:cubicBezTo>
                    <a:cubicBezTo>
                      <a:pt x="712" y="15518"/>
                      <a:pt x="1255" y="16024"/>
                      <a:pt x="1930" y="16267"/>
                    </a:cubicBezTo>
                    <a:cubicBezTo>
                      <a:pt x="2397" y="16423"/>
                      <a:pt x="2902" y="16471"/>
                      <a:pt x="3407" y="16471"/>
                    </a:cubicBezTo>
                    <a:cubicBezTo>
                      <a:pt x="3691" y="16471"/>
                      <a:pt x="3975" y="16456"/>
                      <a:pt x="4252" y="16436"/>
                    </a:cubicBezTo>
                    <a:cubicBezTo>
                      <a:pt x="4745" y="16414"/>
                      <a:pt x="5232" y="16404"/>
                      <a:pt x="5717" y="16404"/>
                    </a:cubicBezTo>
                    <a:cubicBezTo>
                      <a:pt x="6060" y="16404"/>
                      <a:pt x="6401" y="16409"/>
                      <a:pt x="6742" y="16417"/>
                    </a:cubicBezTo>
                    <a:cubicBezTo>
                      <a:pt x="7810" y="16454"/>
                      <a:pt x="8858" y="16492"/>
                      <a:pt x="9907" y="16510"/>
                    </a:cubicBezTo>
                    <a:cubicBezTo>
                      <a:pt x="12004" y="16567"/>
                      <a:pt x="14083" y="16604"/>
                      <a:pt x="16181" y="16623"/>
                    </a:cubicBezTo>
                    <a:cubicBezTo>
                      <a:pt x="18500" y="16654"/>
                      <a:pt x="20820" y="16668"/>
                      <a:pt x="23136" y="16668"/>
                    </a:cubicBezTo>
                    <a:cubicBezTo>
                      <a:pt x="25027" y="16668"/>
                      <a:pt x="26917" y="16658"/>
                      <a:pt x="28802" y="16642"/>
                    </a:cubicBezTo>
                    <a:cubicBezTo>
                      <a:pt x="33016" y="16585"/>
                      <a:pt x="37229" y="16492"/>
                      <a:pt x="41443" y="16342"/>
                    </a:cubicBezTo>
                    <a:cubicBezTo>
                      <a:pt x="42403" y="16290"/>
                      <a:pt x="43363" y="16253"/>
                      <a:pt x="44338" y="16203"/>
                    </a:cubicBezTo>
                    <a:lnTo>
                      <a:pt x="44338" y="16203"/>
                    </a:lnTo>
                    <a:cubicBezTo>
                      <a:pt x="44365" y="16272"/>
                      <a:pt x="44424" y="16324"/>
                      <a:pt x="44516" y="16324"/>
                    </a:cubicBezTo>
                    <a:cubicBezTo>
                      <a:pt x="44521" y="16324"/>
                      <a:pt x="44527" y="16324"/>
                      <a:pt x="44533" y="16323"/>
                    </a:cubicBezTo>
                    <a:cubicBezTo>
                      <a:pt x="45338" y="16286"/>
                      <a:pt x="46199" y="16230"/>
                      <a:pt x="46817" y="15686"/>
                    </a:cubicBezTo>
                    <a:cubicBezTo>
                      <a:pt x="47435" y="15125"/>
                      <a:pt x="47566" y="14282"/>
                      <a:pt x="47641" y="13533"/>
                    </a:cubicBezTo>
                    <a:cubicBezTo>
                      <a:pt x="47829" y="11492"/>
                      <a:pt x="47847" y="9451"/>
                      <a:pt x="47679" y="7409"/>
                    </a:cubicBezTo>
                    <a:cubicBezTo>
                      <a:pt x="47585" y="6398"/>
                      <a:pt x="47454" y="5406"/>
                      <a:pt x="47304" y="4413"/>
                    </a:cubicBezTo>
                    <a:cubicBezTo>
                      <a:pt x="47154" y="3570"/>
                      <a:pt x="47079" y="2540"/>
                      <a:pt x="46462" y="1885"/>
                    </a:cubicBezTo>
                    <a:cubicBezTo>
                      <a:pt x="45918" y="1304"/>
                      <a:pt x="45057" y="1155"/>
                      <a:pt x="44289" y="1061"/>
                    </a:cubicBezTo>
                    <a:cubicBezTo>
                      <a:pt x="43278" y="930"/>
                      <a:pt x="42248" y="799"/>
                      <a:pt x="41237" y="668"/>
                    </a:cubicBezTo>
                    <a:cubicBezTo>
                      <a:pt x="39139" y="443"/>
                      <a:pt x="37061" y="256"/>
                      <a:pt x="34963" y="143"/>
                    </a:cubicBezTo>
                    <a:cubicBezTo>
                      <a:pt x="32866" y="31"/>
                      <a:pt x="30787" y="31"/>
                      <a:pt x="28709" y="12"/>
                    </a:cubicBezTo>
                    <a:cubicBezTo>
                      <a:pt x="27848" y="5"/>
                      <a:pt x="26988" y="1"/>
                      <a:pt x="26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09"/>
              <p:cNvSpPr/>
              <p:nvPr/>
            </p:nvSpPr>
            <p:spPr>
              <a:xfrm rot="5400000" flipH="1">
                <a:off x="126634" y="1889731"/>
                <a:ext cx="3127311" cy="1712372"/>
              </a:xfrm>
              <a:custGeom>
                <a:avLst/>
                <a:gdLst/>
                <a:ahLst/>
                <a:cxnLst/>
                <a:rect l="l" t="t" r="r" b="b"/>
                <a:pathLst>
                  <a:path w="41742" h="22856" extrusionOk="0">
                    <a:moveTo>
                      <a:pt x="28374" y="1"/>
                    </a:moveTo>
                    <a:cubicBezTo>
                      <a:pt x="26817" y="1"/>
                      <a:pt x="25259" y="50"/>
                      <a:pt x="23708" y="117"/>
                    </a:cubicBezTo>
                    <a:cubicBezTo>
                      <a:pt x="21704" y="191"/>
                      <a:pt x="19719" y="304"/>
                      <a:pt x="17697" y="397"/>
                    </a:cubicBezTo>
                    <a:cubicBezTo>
                      <a:pt x="15674" y="491"/>
                      <a:pt x="13689" y="510"/>
                      <a:pt x="11629" y="566"/>
                    </a:cubicBezTo>
                    <a:cubicBezTo>
                      <a:pt x="9588" y="622"/>
                      <a:pt x="7528" y="697"/>
                      <a:pt x="5487" y="922"/>
                    </a:cubicBezTo>
                    <a:cubicBezTo>
                      <a:pt x="4532" y="997"/>
                      <a:pt x="3577" y="1146"/>
                      <a:pt x="2659" y="1334"/>
                    </a:cubicBezTo>
                    <a:cubicBezTo>
                      <a:pt x="1873" y="1521"/>
                      <a:pt x="1086" y="1821"/>
                      <a:pt x="581" y="2457"/>
                    </a:cubicBezTo>
                    <a:cubicBezTo>
                      <a:pt x="131" y="2982"/>
                      <a:pt x="0" y="3712"/>
                      <a:pt x="243" y="4349"/>
                    </a:cubicBezTo>
                    <a:cubicBezTo>
                      <a:pt x="56" y="7944"/>
                      <a:pt x="187" y="11540"/>
                      <a:pt x="599" y="15117"/>
                    </a:cubicBezTo>
                    <a:cubicBezTo>
                      <a:pt x="712" y="16090"/>
                      <a:pt x="843" y="17045"/>
                      <a:pt x="1011" y="18019"/>
                    </a:cubicBezTo>
                    <a:cubicBezTo>
                      <a:pt x="1105" y="18768"/>
                      <a:pt x="1311" y="19499"/>
                      <a:pt x="1629" y="20191"/>
                    </a:cubicBezTo>
                    <a:cubicBezTo>
                      <a:pt x="1948" y="20884"/>
                      <a:pt x="2509" y="21446"/>
                      <a:pt x="3202" y="21764"/>
                    </a:cubicBezTo>
                    <a:cubicBezTo>
                      <a:pt x="3951" y="22083"/>
                      <a:pt x="4775" y="22270"/>
                      <a:pt x="5599" y="22308"/>
                    </a:cubicBezTo>
                    <a:cubicBezTo>
                      <a:pt x="9340" y="22668"/>
                      <a:pt x="13097" y="22855"/>
                      <a:pt x="16870" y="22855"/>
                    </a:cubicBezTo>
                    <a:cubicBezTo>
                      <a:pt x="17214" y="22855"/>
                      <a:pt x="17558" y="22854"/>
                      <a:pt x="17903" y="22851"/>
                    </a:cubicBezTo>
                    <a:cubicBezTo>
                      <a:pt x="22041" y="22832"/>
                      <a:pt x="26180" y="22607"/>
                      <a:pt x="30281" y="22214"/>
                    </a:cubicBezTo>
                    <a:cubicBezTo>
                      <a:pt x="31311" y="22120"/>
                      <a:pt x="32341" y="22008"/>
                      <a:pt x="33371" y="21896"/>
                    </a:cubicBezTo>
                    <a:cubicBezTo>
                      <a:pt x="34307" y="21802"/>
                      <a:pt x="35318" y="21746"/>
                      <a:pt x="36236" y="21465"/>
                    </a:cubicBezTo>
                    <a:cubicBezTo>
                      <a:pt x="37884" y="20978"/>
                      <a:pt x="38671" y="19517"/>
                      <a:pt x="39251" y="18057"/>
                    </a:cubicBezTo>
                    <a:cubicBezTo>
                      <a:pt x="39925" y="16259"/>
                      <a:pt x="40431" y="14405"/>
                      <a:pt x="40787" y="12514"/>
                    </a:cubicBezTo>
                    <a:cubicBezTo>
                      <a:pt x="41180" y="10566"/>
                      <a:pt x="41480" y="8618"/>
                      <a:pt x="41648" y="6633"/>
                    </a:cubicBezTo>
                    <a:cubicBezTo>
                      <a:pt x="41742" y="5716"/>
                      <a:pt x="41742" y="4779"/>
                      <a:pt x="41667" y="3862"/>
                    </a:cubicBezTo>
                    <a:cubicBezTo>
                      <a:pt x="41592" y="3132"/>
                      <a:pt x="41367" y="2364"/>
                      <a:pt x="40768" y="1896"/>
                    </a:cubicBezTo>
                    <a:cubicBezTo>
                      <a:pt x="40094" y="1371"/>
                      <a:pt x="39195" y="1203"/>
                      <a:pt x="38390" y="1015"/>
                    </a:cubicBezTo>
                    <a:cubicBezTo>
                      <a:pt x="37435" y="791"/>
                      <a:pt x="36442" y="603"/>
                      <a:pt x="35468" y="454"/>
                    </a:cubicBezTo>
                    <a:cubicBezTo>
                      <a:pt x="33117" y="115"/>
                      <a:pt x="30746" y="1"/>
                      <a:pt x="28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7" name="Google Shape;4497;p109"/>
            <p:cNvSpPr txBox="1"/>
            <p:nvPr/>
          </p:nvSpPr>
          <p:spPr>
            <a:xfrm>
              <a:off x="807511" y="1991867"/>
              <a:ext cx="1712373" cy="2117146"/>
            </a:xfrm>
            <a:prstGeom prst="rect">
              <a:avLst/>
            </a:prstGeom>
            <a:noFill/>
            <a:ln>
              <a:noFill/>
            </a:ln>
          </p:spPr>
          <p:txBody>
            <a:bodyPr spcFirstLastPara="1" wrap="square" lIns="91425" tIns="91425" rIns="91425" bIns="91425" anchor="t" anchorCtr="0">
              <a:noAutofit/>
            </a:bodyPr>
            <a:lstStyle/>
            <a:p>
              <a:pPr lvl="0" algn="just"/>
              <a:r>
                <a:rPr lang="en-US" sz="1600" dirty="0"/>
                <a:t>The center lines of flying shore and struts and those of the walls should meet at floor levels of the two buildings.</a:t>
              </a:r>
              <a:endParaRPr sz="1600" dirty="0">
                <a:solidFill>
                  <a:schemeClr val="dk2"/>
                </a:solidFill>
                <a:latin typeface="Muli"/>
                <a:ea typeface="Muli"/>
                <a:cs typeface="Muli"/>
                <a:sym typeface="Muli"/>
              </a:endParaRPr>
            </a:p>
          </p:txBody>
        </p:sp>
        <p:sp>
          <p:nvSpPr>
            <p:cNvPr id="4498" name="Google Shape;4498;p109"/>
            <p:cNvSpPr txBox="1"/>
            <p:nvPr/>
          </p:nvSpPr>
          <p:spPr>
            <a:xfrm>
              <a:off x="716419" y="1628375"/>
              <a:ext cx="18219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1.</a:t>
              </a:r>
              <a:endParaRPr sz="2000" b="1" dirty="0">
                <a:solidFill>
                  <a:schemeClr val="dk1"/>
                </a:solidFill>
                <a:latin typeface="Itim"/>
                <a:ea typeface="Itim"/>
                <a:cs typeface="Itim"/>
                <a:sym typeface="Itim"/>
              </a:endParaRPr>
            </a:p>
          </p:txBody>
        </p:sp>
      </p:grpSp>
      <p:grpSp>
        <p:nvGrpSpPr>
          <p:cNvPr id="4500" name="Google Shape;4500;p109"/>
          <p:cNvGrpSpPr/>
          <p:nvPr/>
        </p:nvGrpSpPr>
        <p:grpSpPr>
          <a:xfrm>
            <a:off x="2676979" y="1335219"/>
            <a:ext cx="1863851" cy="3183327"/>
            <a:chOff x="2679506" y="1335219"/>
            <a:chExt cx="1863851" cy="3183327"/>
          </a:xfrm>
        </p:grpSpPr>
        <p:grpSp>
          <p:nvGrpSpPr>
            <p:cNvPr id="4501" name="Google Shape;4501;p109"/>
            <p:cNvGrpSpPr/>
            <p:nvPr/>
          </p:nvGrpSpPr>
          <p:grpSpPr>
            <a:xfrm>
              <a:off x="2690750" y="1335219"/>
              <a:ext cx="1852607" cy="3183327"/>
              <a:chOff x="2664163" y="1182819"/>
              <a:chExt cx="1852607" cy="3183327"/>
            </a:xfrm>
          </p:grpSpPr>
          <p:sp>
            <p:nvSpPr>
              <p:cNvPr id="4502" name="Google Shape;4502;p109"/>
              <p:cNvSpPr/>
              <p:nvPr/>
            </p:nvSpPr>
            <p:spPr>
              <a:xfrm rot="-5400000">
                <a:off x="1998802" y="1848180"/>
                <a:ext cx="3183327" cy="1852607"/>
              </a:xfrm>
              <a:custGeom>
                <a:avLst/>
                <a:gdLst/>
                <a:ahLst/>
                <a:cxnLst/>
                <a:rect l="l" t="t" r="r" b="b"/>
                <a:pathLst>
                  <a:path w="47848" h="16668" extrusionOk="0">
                    <a:moveTo>
                      <a:pt x="26144" y="462"/>
                    </a:moveTo>
                    <a:cubicBezTo>
                      <a:pt x="29743" y="462"/>
                      <a:pt x="33353" y="476"/>
                      <a:pt x="36948" y="743"/>
                    </a:cubicBezTo>
                    <a:cubicBezTo>
                      <a:pt x="38971" y="892"/>
                      <a:pt x="40975" y="1098"/>
                      <a:pt x="42978" y="1361"/>
                    </a:cubicBezTo>
                    <a:cubicBezTo>
                      <a:pt x="43465" y="1417"/>
                      <a:pt x="43971" y="1473"/>
                      <a:pt x="44458" y="1548"/>
                    </a:cubicBezTo>
                    <a:cubicBezTo>
                      <a:pt x="44851" y="1604"/>
                      <a:pt x="45207" y="1698"/>
                      <a:pt x="45563" y="1829"/>
                    </a:cubicBezTo>
                    <a:cubicBezTo>
                      <a:pt x="46424" y="2222"/>
                      <a:pt x="46574" y="3065"/>
                      <a:pt x="46742" y="3907"/>
                    </a:cubicBezTo>
                    <a:cubicBezTo>
                      <a:pt x="47098" y="5855"/>
                      <a:pt x="47304" y="7840"/>
                      <a:pt x="47323" y="9825"/>
                    </a:cubicBezTo>
                    <a:cubicBezTo>
                      <a:pt x="47342" y="10818"/>
                      <a:pt x="47304" y="11810"/>
                      <a:pt x="47229" y="12803"/>
                    </a:cubicBezTo>
                    <a:cubicBezTo>
                      <a:pt x="47173" y="13570"/>
                      <a:pt x="47173" y="14488"/>
                      <a:pt x="46686" y="15143"/>
                    </a:cubicBezTo>
                    <a:cubicBezTo>
                      <a:pt x="46218" y="15780"/>
                      <a:pt x="45282" y="15855"/>
                      <a:pt x="44533" y="15874"/>
                    </a:cubicBezTo>
                    <a:cubicBezTo>
                      <a:pt x="44436" y="15880"/>
                      <a:pt x="44373" y="15937"/>
                      <a:pt x="44343" y="16009"/>
                    </a:cubicBezTo>
                    <a:lnTo>
                      <a:pt x="44343" y="16009"/>
                    </a:lnTo>
                    <a:cubicBezTo>
                      <a:pt x="40342" y="16101"/>
                      <a:pt x="36323" y="16175"/>
                      <a:pt x="32323" y="16248"/>
                    </a:cubicBezTo>
                    <a:cubicBezTo>
                      <a:pt x="30282" y="16276"/>
                      <a:pt x="28240" y="16290"/>
                      <a:pt x="26202" y="16290"/>
                    </a:cubicBezTo>
                    <a:cubicBezTo>
                      <a:pt x="24163" y="16290"/>
                      <a:pt x="22126" y="16276"/>
                      <a:pt x="20094" y="16248"/>
                    </a:cubicBezTo>
                    <a:cubicBezTo>
                      <a:pt x="16049" y="16211"/>
                      <a:pt x="11986" y="16136"/>
                      <a:pt x="7941" y="16024"/>
                    </a:cubicBezTo>
                    <a:cubicBezTo>
                      <a:pt x="7236" y="15995"/>
                      <a:pt x="6532" y="15955"/>
                      <a:pt x="5836" y="15955"/>
                    </a:cubicBezTo>
                    <a:cubicBezTo>
                      <a:pt x="5626" y="15955"/>
                      <a:pt x="5416" y="15959"/>
                      <a:pt x="5207" y="15967"/>
                    </a:cubicBezTo>
                    <a:cubicBezTo>
                      <a:pt x="4711" y="16004"/>
                      <a:pt x="4215" y="16024"/>
                      <a:pt x="3719" y="16024"/>
                    </a:cubicBezTo>
                    <a:cubicBezTo>
                      <a:pt x="3447" y="16024"/>
                      <a:pt x="3175" y="16018"/>
                      <a:pt x="2903" y="16005"/>
                    </a:cubicBezTo>
                    <a:cubicBezTo>
                      <a:pt x="2192" y="15949"/>
                      <a:pt x="1499" y="15724"/>
                      <a:pt x="1068" y="15106"/>
                    </a:cubicBezTo>
                    <a:cubicBezTo>
                      <a:pt x="637" y="14488"/>
                      <a:pt x="544" y="13776"/>
                      <a:pt x="488" y="13083"/>
                    </a:cubicBezTo>
                    <a:cubicBezTo>
                      <a:pt x="431" y="12166"/>
                      <a:pt x="431" y="11248"/>
                      <a:pt x="450" y="10331"/>
                    </a:cubicBezTo>
                    <a:cubicBezTo>
                      <a:pt x="469" y="9319"/>
                      <a:pt x="506" y="8289"/>
                      <a:pt x="562" y="7278"/>
                    </a:cubicBezTo>
                    <a:cubicBezTo>
                      <a:pt x="637" y="6304"/>
                      <a:pt x="731" y="5312"/>
                      <a:pt x="843" y="4338"/>
                    </a:cubicBezTo>
                    <a:cubicBezTo>
                      <a:pt x="937" y="3533"/>
                      <a:pt x="1012" y="2559"/>
                      <a:pt x="1705" y="1997"/>
                    </a:cubicBezTo>
                    <a:cubicBezTo>
                      <a:pt x="2342" y="1473"/>
                      <a:pt x="3297" y="1304"/>
                      <a:pt x="4083" y="1173"/>
                    </a:cubicBezTo>
                    <a:cubicBezTo>
                      <a:pt x="5001" y="1024"/>
                      <a:pt x="5937" y="949"/>
                      <a:pt x="6873" y="949"/>
                    </a:cubicBezTo>
                    <a:cubicBezTo>
                      <a:pt x="8765" y="892"/>
                      <a:pt x="10675" y="818"/>
                      <a:pt x="12566" y="743"/>
                    </a:cubicBezTo>
                    <a:cubicBezTo>
                      <a:pt x="16649" y="574"/>
                      <a:pt x="20712" y="480"/>
                      <a:pt x="24795" y="462"/>
                    </a:cubicBezTo>
                    <a:cubicBezTo>
                      <a:pt x="25244" y="462"/>
                      <a:pt x="25694" y="462"/>
                      <a:pt x="26144" y="462"/>
                    </a:cubicBezTo>
                    <a:close/>
                    <a:moveTo>
                      <a:pt x="26128" y="1"/>
                    </a:moveTo>
                    <a:cubicBezTo>
                      <a:pt x="22775" y="1"/>
                      <a:pt x="19421" y="58"/>
                      <a:pt x="16068" y="162"/>
                    </a:cubicBezTo>
                    <a:cubicBezTo>
                      <a:pt x="13952" y="218"/>
                      <a:pt x="11836" y="293"/>
                      <a:pt x="9720" y="387"/>
                    </a:cubicBezTo>
                    <a:cubicBezTo>
                      <a:pt x="7847" y="480"/>
                      <a:pt x="5974" y="387"/>
                      <a:pt x="4139" y="686"/>
                    </a:cubicBezTo>
                    <a:cubicBezTo>
                      <a:pt x="3278" y="818"/>
                      <a:pt x="2342" y="1005"/>
                      <a:pt x="1611" y="1492"/>
                    </a:cubicBezTo>
                    <a:cubicBezTo>
                      <a:pt x="881" y="1960"/>
                      <a:pt x="619" y="2728"/>
                      <a:pt x="488" y="3552"/>
                    </a:cubicBezTo>
                    <a:cubicBezTo>
                      <a:pt x="207" y="5574"/>
                      <a:pt x="38" y="7615"/>
                      <a:pt x="19" y="9656"/>
                    </a:cubicBezTo>
                    <a:cubicBezTo>
                      <a:pt x="1" y="10668"/>
                      <a:pt x="1" y="11679"/>
                      <a:pt x="38" y="12690"/>
                    </a:cubicBezTo>
                    <a:cubicBezTo>
                      <a:pt x="38" y="13421"/>
                      <a:pt x="169" y="14151"/>
                      <a:pt x="450" y="14844"/>
                    </a:cubicBezTo>
                    <a:cubicBezTo>
                      <a:pt x="712" y="15518"/>
                      <a:pt x="1255" y="16024"/>
                      <a:pt x="1930" y="16267"/>
                    </a:cubicBezTo>
                    <a:cubicBezTo>
                      <a:pt x="2397" y="16423"/>
                      <a:pt x="2902" y="16471"/>
                      <a:pt x="3407" y="16471"/>
                    </a:cubicBezTo>
                    <a:cubicBezTo>
                      <a:pt x="3691" y="16471"/>
                      <a:pt x="3975" y="16456"/>
                      <a:pt x="4252" y="16436"/>
                    </a:cubicBezTo>
                    <a:cubicBezTo>
                      <a:pt x="4745" y="16414"/>
                      <a:pt x="5232" y="16404"/>
                      <a:pt x="5717" y="16404"/>
                    </a:cubicBezTo>
                    <a:cubicBezTo>
                      <a:pt x="6060" y="16404"/>
                      <a:pt x="6401" y="16409"/>
                      <a:pt x="6742" y="16417"/>
                    </a:cubicBezTo>
                    <a:cubicBezTo>
                      <a:pt x="7810" y="16454"/>
                      <a:pt x="8858" y="16492"/>
                      <a:pt x="9907" y="16510"/>
                    </a:cubicBezTo>
                    <a:cubicBezTo>
                      <a:pt x="12004" y="16567"/>
                      <a:pt x="14083" y="16604"/>
                      <a:pt x="16181" y="16623"/>
                    </a:cubicBezTo>
                    <a:cubicBezTo>
                      <a:pt x="18500" y="16654"/>
                      <a:pt x="20820" y="16668"/>
                      <a:pt x="23136" y="16668"/>
                    </a:cubicBezTo>
                    <a:cubicBezTo>
                      <a:pt x="25027" y="16668"/>
                      <a:pt x="26917" y="16658"/>
                      <a:pt x="28802" y="16642"/>
                    </a:cubicBezTo>
                    <a:cubicBezTo>
                      <a:pt x="33016" y="16585"/>
                      <a:pt x="37229" y="16492"/>
                      <a:pt x="41443" y="16342"/>
                    </a:cubicBezTo>
                    <a:cubicBezTo>
                      <a:pt x="42403" y="16290"/>
                      <a:pt x="43363" y="16253"/>
                      <a:pt x="44338" y="16203"/>
                    </a:cubicBezTo>
                    <a:lnTo>
                      <a:pt x="44338" y="16203"/>
                    </a:lnTo>
                    <a:cubicBezTo>
                      <a:pt x="44365" y="16272"/>
                      <a:pt x="44424" y="16324"/>
                      <a:pt x="44516" y="16324"/>
                    </a:cubicBezTo>
                    <a:cubicBezTo>
                      <a:pt x="44521" y="16324"/>
                      <a:pt x="44527" y="16324"/>
                      <a:pt x="44533" y="16323"/>
                    </a:cubicBezTo>
                    <a:cubicBezTo>
                      <a:pt x="45338" y="16286"/>
                      <a:pt x="46199" y="16230"/>
                      <a:pt x="46817" y="15686"/>
                    </a:cubicBezTo>
                    <a:cubicBezTo>
                      <a:pt x="47435" y="15125"/>
                      <a:pt x="47566" y="14282"/>
                      <a:pt x="47641" y="13533"/>
                    </a:cubicBezTo>
                    <a:cubicBezTo>
                      <a:pt x="47829" y="11492"/>
                      <a:pt x="47847" y="9451"/>
                      <a:pt x="47679" y="7409"/>
                    </a:cubicBezTo>
                    <a:cubicBezTo>
                      <a:pt x="47585" y="6398"/>
                      <a:pt x="47454" y="5406"/>
                      <a:pt x="47304" y="4413"/>
                    </a:cubicBezTo>
                    <a:cubicBezTo>
                      <a:pt x="47154" y="3570"/>
                      <a:pt x="47079" y="2540"/>
                      <a:pt x="46462" y="1885"/>
                    </a:cubicBezTo>
                    <a:cubicBezTo>
                      <a:pt x="45918" y="1304"/>
                      <a:pt x="45057" y="1155"/>
                      <a:pt x="44289" y="1061"/>
                    </a:cubicBezTo>
                    <a:cubicBezTo>
                      <a:pt x="43278" y="930"/>
                      <a:pt x="42248" y="799"/>
                      <a:pt x="41237" y="668"/>
                    </a:cubicBezTo>
                    <a:cubicBezTo>
                      <a:pt x="39139" y="443"/>
                      <a:pt x="37061" y="256"/>
                      <a:pt x="34963" y="143"/>
                    </a:cubicBezTo>
                    <a:cubicBezTo>
                      <a:pt x="32866" y="31"/>
                      <a:pt x="30787" y="31"/>
                      <a:pt x="28709" y="12"/>
                    </a:cubicBezTo>
                    <a:cubicBezTo>
                      <a:pt x="27848" y="5"/>
                      <a:pt x="26988" y="1"/>
                      <a:pt x="26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09"/>
              <p:cNvSpPr/>
              <p:nvPr/>
            </p:nvSpPr>
            <p:spPr>
              <a:xfrm rot="5400000" flipH="1">
                <a:off x="2042159" y="1918293"/>
                <a:ext cx="3127311" cy="1712372"/>
              </a:xfrm>
              <a:custGeom>
                <a:avLst/>
                <a:gdLst/>
                <a:ahLst/>
                <a:cxnLst/>
                <a:rect l="l" t="t" r="r" b="b"/>
                <a:pathLst>
                  <a:path w="41742" h="22856" extrusionOk="0">
                    <a:moveTo>
                      <a:pt x="28374" y="1"/>
                    </a:moveTo>
                    <a:cubicBezTo>
                      <a:pt x="26817" y="1"/>
                      <a:pt x="25259" y="50"/>
                      <a:pt x="23708" y="117"/>
                    </a:cubicBezTo>
                    <a:cubicBezTo>
                      <a:pt x="21704" y="191"/>
                      <a:pt x="19719" y="304"/>
                      <a:pt x="17697" y="397"/>
                    </a:cubicBezTo>
                    <a:cubicBezTo>
                      <a:pt x="15674" y="491"/>
                      <a:pt x="13689" y="510"/>
                      <a:pt x="11629" y="566"/>
                    </a:cubicBezTo>
                    <a:cubicBezTo>
                      <a:pt x="9588" y="622"/>
                      <a:pt x="7528" y="697"/>
                      <a:pt x="5487" y="922"/>
                    </a:cubicBezTo>
                    <a:cubicBezTo>
                      <a:pt x="4532" y="997"/>
                      <a:pt x="3577" y="1146"/>
                      <a:pt x="2659" y="1334"/>
                    </a:cubicBezTo>
                    <a:cubicBezTo>
                      <a:pt x="1873" y="1521"/>
                      <a:pt x="1086" y="1821"/>
                      <a:pt x="581" y="2457"/>
                    </a:cubicBezTo>
                    <a:cubicBezTo>
                      <a:pt x="131" y="2982"/>
                      <a:pt x="0" y="3712"/>
                      <a:pt x="243" y="4349"/>
                    </a:cubicBezTo>
                    <a:cubicBezTo>
                      <a:pt x="56" y="7944"/>
                      <a:pt x="187" y="11540"/>
                      <a:pt x="599" y="15117"/>
                    </a:cubicBezTo>
                    <a:cubicBezTo>
                      <a:pt x="712" y="16090"/>
                      <a:pt x="843" y="17045"/>
                      <a:pt x="1011" y="18019"/>
                    </a:cubicBezTo>
                    <a:cubicBezTo>
                      <a:pt x="1105" y="18768"/>
                      <a:pt x="1311" y="19499"/>
                      <a:pt x="1629" y="20191"/>
                    </a:cubicBezTo>
                    <a:cubicBezTo>
                      <a:pt x="1948" y="20884"/>
                      <a:pt x="2509" y="21446"/>
                      <a:pt x="3202" y="21764"/>
                    </a:cubicBezTo>
                    <a:cubicBezTo>
                      <a:pt x="3951" y="22083"/>
                      <a:pt x="4775" y="22270"/>
                      <a:pt x="5599" y="22308"/>
                    </a:cubicBezTo>
                    <a:cubicBezTo>
                      <a:pt x="9340" y="22668"/>
                      <a:pt x="13097" y="22855"/>
                      <a:pt x="16870" y="22855"/>
                    </a:cubicBezTo>
                    <a:cubicBezTo>
                      <a:pt x="17214" y="22855"/>
                      <a:pt x="17558" y="22854"/>
                      <a:pt x="17903" y="22851"/>
                    </a:cubicBezTo>
                    <a:cubicBezTo>
                      <a:pt x="22041" y="22832"/>
                      <a:pt x="26180" y="22607"/>
                      <a:pt x="30281" y="22214"/>
                    </a:cubicBezTo>
                    <a:cubicBezTo>
                      <a:pt x="31311" y="22120"/>
                      <a:pt x="32341" y="22008"/>
                      <a:pt x="33371" y="21896"/>
                    </a:cubicBezTo>
                    <a:cubicBezTo>
                      <a:pt x="34307" y="21802"/>
                      <a:pt x="35318" y="21746"/>
                      <a:pt x="36236" y="21465"/>
                    </a:cubicBezTo>
                    <a:cubicBezTo>
                      <a:pt x="37884" y="20978"/>
                      <a:pt x="38671" y="19517"/>
                      <a:pt x="39251" y="18057"/>
                    </a:cubicBezTo>
                    <a:cubicBezTo>
                      <a:pt x="39925" y="16259"/>
                      <a:pt x="40431" y="14405"/>
                      <a:pt x="40787" y="12514"/>
                    </a:cubicBezTo>
                    <a:cubicBezTo>
                      <a:pt x="41180" y="10566"/>
                      <a:pt x="41480" y="8618"/>
                      <a:pt x="41648" y="6633"/>
                    </a:cubicBezTo>
                    <a:cubicBezTo>
                      <a:pt x="41742" y="5716"/>
                      <a:pt x="41742" y="4779"/>
                      <a:pt x="41667" y="3862"/>
                    </a:cubicBezTo>
                    <a:cubicBezTo>
                      <a:pt x="41592" y="3132"/>
                      <a:pt x="41367" y="2364"/>
                      <a:pt x="40768" y="1896"/>
                    </a:cubicBezTo>
                    <a:cubicBezTo>
                      <a:pt x="40094" y="1371"/>
                      <a:pt x="39195" y="1203"/>
                      <a:pt x="38390" y="1015"/>
                    </a:cubicBezTo>
                    <a:cubicBezTo>
                      <a:pt x="37435" y="791"/>
                      <a:pt x="36442" y="603"/>
                      <a:pt x="35468" y="454"/>
                    </a:cubicBezTo>
                    <a:cubicBezTo>
                      <a:pt x="33117" y="115"/>
                      <a:pt x="30746" y="1"/>
                      <a:pt x="28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4" name="Google Shape;4504;p109"/>
            <p:cNvSpPr txBox="1"/>
            <p:nvPr/>
          </p:nvSpPr>
          <p:spPr>
            <a:xfrm>
              <a:off x="2862451" y="2007436"/>
              <a:ext cx="1539900" cy="1812900"/>
            </a:xfrm>
            <a:prstGeom prst="rect">
              <a:avLst/>
            </a:prstGeom>
            <a:noFill/>
            <a:ln>
              <a:noFill/>
            </a:ln>
          </p:spPr>
          <p:txBody>
            <a:bodyPr spcFirstLastPara="1" wrap="square" lIns="91425" tIns="91425" rIns="91425" bIns="91425" anchor="t" anchorCtr="0">
              <a:noAutofit/>
            </a:bodyPr>
            <a:lstStyle/>
            <a:p>
              <a:pPr algn="just"/>
              <a:r>
                <a:rPr lang="en-US" sz="1600" dirty="0"/>
                <a:t>The struts should preferably be inclined at 45°.</a:t>
              </a:r>
            </a:p>
          </p:txBody>
        </p:sp>
        <p:sp>
          <p:nvSpPr>
            <p:cNvPr id="4505" name="Google Shape;4505;p109"/>
            <p:cNvSpPr txBox="1"/>
            <p:nvPr/>
          </p:nvSpPr>
          <p:spPr>
            <a:xfrm>
              <a:off x="2679506" y="1628375"/>
              <a:ext cx="1821900" cy="443400"/>
            </a:xfrm>
            <a:prstGeom prst="rect">
              <a:avLst/>
            </a:prstGeom>
            <a:noFill/>
            <a:ln>
              <a:noFill/>
            </a:ln>
          </p:spPr>
          <p:txBody>
            <a:bodyPr spcFirstLastPara="1" wrap="square" lIns="91425" tIns="91425" rIns="91425" bIns="91425" anchor="t" anchorCtr="0">
              <a:noAutofit/>
            </a:bodyPr>
            <a:lstStyle/>
            <a:p>
              <a:pPr lvl="0" algn="ctr"/>
              <a:r>
                <a:rPr lang="en" sz="2000" b="1" dirty="0">
                  <a:solidFill>
                    <a:schemeClr val="dk1"/>
                  </a:solidFill>
                  <a:latin typeface="Itim"/>
                  <a:ea typeface="Itim"/>
                  <a:cs typeface="Itim"/>
                  <a:sym typeface="Itim"/>
                </a:rPr>
                <a:t>2.</a:t>
              </a:r>
            </a:p>
          </p:txBody>
        </p:sp>
      </p:grpSp>
      <p:grpSp>
        <p:nvGrpSpPr>
          <p:cNvPr id="4507" name="Google Shape;4507;p109"/>
          <p:cNvGrpSpPr/>
          <p:nvPr/>
        </p:nvGrpSpPr>
        <p:grpSpPr>
          <a:xfrm>
            <a:off x="6574975" y="1328173"/>
            <a:ext cx="1852607" cy="3183327"/>
            <a:chOff x="6574975" y="1328173"/>
            <a:chExt cx="1852607" cy="3183327"/>
          </a:xfrm>
        </p:grpSpPr>
        <p:grpSp>
          <p:nvGrpSpPr>
            <p:cNvPr id="4508" name="Google Shape;4508;p109"/>
            <p:cNvGrpSpPr/>
            <p:nvPr/>
          </p:nvGrpSpPr>
          <p:grpSpPr>
            <a:xfrm>
              <a:off x="6574975" y="1328173"/>
              <a:ext cx="1852607" cy="3183327"/>
              <a:chOff x="6574975" y="1175773"/>
              <a:chExt cx="1852607" cy="3183327"/>
            </a:xfrm>
          </p:grpSpPr>
          <p:sp>
            <p:nvSpPr>
              <p:cNvPr id="4509" name="Google Shape;4509;p109"/>
              <p:cNvSpPr/>
              <p:nvPr/>
            </p:nvSpPr>
            <p:spPr>
              <a:xfrm rot="-5400000">
                <a:off x="5909615" y="1841133"/>
                <a:ext cx="3183327" cy="1852607"/>
              </a:xfrm>
              <a:custGeom>
                <a:avLst/>
                <a:gdLst/>
                <a:ahLst/>
                <a:cxnLst/>
                <a:rect l="l" t="t" r="r" b="b"/>
                <a:pathLst>
                  <a:path w="47848" h="16668" extrusionOk="0">
                    <a:moveTo>
                      <a:pt x="26144" y="462"/>
                    </a:moveTo>
                    <a:cubicBezTo>
                      <a:pt x="29743" y="462"/>
                      <a:pt x="33353" y="476"/>
                      <a:pt x="36948" y="743"/>
                    </a:cubicBezTo>
                    <a:cubicBezTo>
                      <a:pt x="38971" y="892"/>
                      <a:pt x="40975" y="1098"/>
                      <a:pt x="42978" y="1361"/>
                    </a:cubicBezTo>
                    <a:cubicBezTo>
                      <a:pt x="43465" y="1417"/>
                      <a:pt x="43971" y="1473"/>
                      <a:pt x="44458" y="1548"/>
                    </a:cubicBezTo>
                    <a:cubicBezTo>
                      <a:pt x="44851" y="1604"/>
                      <a:pt x="45207" y="1698"/>
                      <a:pt x="45563" y="1829"/>
                    </a:cubicBezTo>
                    <a:cubicBezTo>
                      <a:pt x="46424" y="2222"/>
                      <a:pt x="46574" y="3065"/>
                      <a:pt x="46742" y="3907"/>
                    </a:cubicBezTo>
                    <a:cubicBezTo>
                      <a:pt x="47098" y="5855"/>
                      <a:pt x="47304" y="7840"/>
                      <a:pt x="47323" y="9825"/>
                    </a:cubicBezTo>
                    <a:cubicBezTo>
                      <a:pt x="47342" y="10818"/>
                      <a:pt x="47304" y="11810"/>
                      <a:pt x="47229" y="12803"/>
                    </a:cubicBezTo>
                    <a:cubicBezTo>
                      <a:pt x="47173" y="13570"/>
                      <a:pt x="47173" y="14488"/>
                      <a:pt x="46686" y="15143"/>
                    </a:cubicBezTo>
                    <a:cubicBezTo>
                      <a:pt x="46218" y="15780"/>
                      <a:pt x="45282" y="15855"/>
                      <a:pt x="44533" y="15874"/>
                    </a:cubicBezTo>
                    <a:cubicBezTo>
                      <a:pt x="44436" y="15880"/>
                      <a:pt x="44373" y="15937"/>
                      <a:pt x="44343" y="16009"/>
                    </a:cubicBezTo>
                    <a:lnTo>
                      <a:pt x="44343" y="16009"/>
                    </a:lnTo>
                    <a:cubicBezTo>
                      <a:pt x="40342" y="16101"/>
                      <a:pt x="36323" y="16175"/>
                      <a:pt x="32323" y="16248"/>
                    </a:cubicBezTo>
                    <a:cubicBezTo>
                      <a:pt x="30282" y="16276"/>
                      <a:pt x="28240" y="16290"/>
                      <a:pt x="26202" y="16290"/>
                    </a:cubicBezTo>
                    <a:cubicBezTo>
                      <a:pt x="24163" y="16290"/>
                      <a:pt x="22126" y="16276"/>
                      <a:pt x="20094" y="16248"/>
                    </a:cubicBezTo>
                    <a:cubicBezTo>
                      <a:pt x="16049" y="16211"/>
                      <a:pt x="11986" y="16136"/>
                      <a:pt x="7941" y="16024"/>
                    </a:cubicBezTo>
                    <a:cubicBezTo>
                      <a:pt x="7236" y="15995"/>
                      <a:pt x="6532" y="15955"/>
                      <a:pt x="5836" y="15955"/>
                    </a:cubicBezTo>
                    <a:cubicBezTo>
                      <a:pt x="5626" y="15955"/>
                      <a:pt x="5416" y="15959"/>
                      <a:pt x="5207" y="15967"/>
                    </a:cubicBezTo>
                    <a:cubicBezTo>
                      <a:pt x="4711" y="16004"/>
                      <a:pt x="4215" y="16024"/>
                      <a:pt x="3719" y="16024"/>
                    </a:cubicBezTo>
                    <a:cubicBezTo>
                      <a:pt x="3447" y="16024"/>
                      <a:pt x="3175" y="16018"/>
                      <a:pt x="2903" y="16005"/>
                    </a:cubicBezTo>
                    <a:cubicBezTo>
                      <a:pt x="2192" y="15949"/>
                      <a:pt x="1499" y="15724"/>
                      <a:pt x="1068" y="15106"/>
                    </a:cubicBezTo>
                    <a:cubicBezTo>
                      <a:pt x="637" y="14488"/>
                      <a:pt x="544" y="13776"/>
                      <a:pt x="488" y="13083"/>
                    </a:cubicBezTo>
                    <a:cubicBezTo>
                      <a:pt x="431" y="12166"/>
                      <a:pt x="431" y="11248"/>
                      <a:pt x="450" y="10331"/>
                    </a:cubicBezTo>
                    <a:cubicBezTo>
                      <a:pt x="469" y="9319"/>
                      <a:pt x="506" y="8289"/>
                      <a:pt x="562" y="7278"/>
                    </a:cubicBezTo>
                    <a:cubicBezTo>
                      <a:pt x="637" y="6304"/>
                      <a:pt x="731" y="5312"/>
                      <a:pt x="843" y="4338"/>
                    </a:cubicBezTo>
                    <a:cubicBezTo>
                      <a:pt x="937" y="3533"/>
                      <a:pt x="1012" y="2559"/>
                      <a:pt x="1705" y="1997"/>
                    </a:cubicBezTo>
                    <a:cubicBezTo>
                      <a:pt x="2342" y="1473"/>
                      <a:pt x="3297" y="1304"/>
                      <a:pt x="4083" y="1173"/>
                    </a:cubicBezTo>
                    <a:cubicBezTo>
                      <a:pt x="5001" y="1024"/>
                      <a:pt x="5937" y="949"/>
                      <a:pt x="6873" y="949"/>
                    </a:cubicBezTo>
                    <a:cubicBezTo>
                      <a:pt x="8765" y="892"/>
                      <a:pt x="10675" y="818"/>
                      <a:pt x="12566" y="743"/>
                    </a:cubicBezTo>
                    <a:cubicBezTo>
                      <a:pt x="16649" y="574"/>
                      <a:pt x="20712" y="480"/>
                      <a:pt x="24795" y="462"/>
                    </a:cubicBezTo>
                    <a:cubicBezTo>
                      <a:pt x="25244" y="462"/>
                      <a:pt x="25694" y="462"/>
                      <a:pt x="26144" y="462"/>
                    </a:cubicBezTo>
                    <a:close/>
                    <a:moveTo>
                      <a:pt x="26128" y="1"/>
                    </a:moveTo>
                    <a:cubicBezTo>
                      <a:pt x="22775" y="1"/>
                      <a:pt x="19421" y="58"/>
                      <a:pt x="16068" y="162"/>
                    </a:cubicBezTo>
                    <a:cubicBezTo>
                      <a:pt x="13952" y="218"/>
                      <a:pt x="11836" y="293"/>
                      <a:pt x="9720" y="387"/>
                    </a:cubicBezTo>
                    <a:cubicBezTo>
                      <a:pt x="7847" y="480"/>
                      <a:pt x="5974" y="387"/>
                      <a:pt x="4139" y="686"/>
                    </a:cubicBezTo>
                    <a:cubicBezTo>
                      <a:pt x="3278" y="818"/>
                      <a:pt x="2342" y="1005"/>
                      <a:pt x="1611" y="1492"/>
                    </a:cubicBezTo>
                    <a:cubicBezTo>
                      <a:pt x="881" y="1960"/>
                      <a:pt x="619" y="2728"/>
                      <a:pt x="488" y="3552"/>
                    </a:cubicBezTo>
                    <a:cubicBezTo>
                      <a:pt x="207" y="5574"/>
                      <a:pt x="38" y="7615"/>
                      <a:pt x="19" y="9656"/>
                    </a:cubicBezTo>
                    <a:cubicBezTo>
                      <a:pt x="1" y="10668"/>
                      <a:pt x="1" y="11679"/>
                      <a:pt x="38" y="12690"/>
                    </a:cubicBezTo>
                    <a:cubicBezTo>
                      <a:pt x="38" y="13421"/>
                      <a:pt x="169" y="14151"/>
                      <a:pt x="450" y="14844"/>
                    </a:cubicBezTo>
                    <a:cubicBezTo>
                      <a:pt x="712" y="15518"/>
                      <a:pt x="1255" y="16024"/>
                      <a:pt x="1930" y="16267"/>
                    </a:cubicBezTo>
                    <a:cubicBezTo>
                      <a:pt x="2397" y="16423"/>
                      <a:pt x="2902" y="16471"/>
                      <a:pt x="3407" y="16471"/>
                    </a:cubicBezTo>
                    <a:cubicBezTo>
                      <a:pt x="3691" y="16471"/>
                      <a:pt x="3975" y="16456"/>
                      <a:pt x="4252" y="16436"/>
                    </a:cubicBezTo>
                    <a:cubicBezTo>
                      <a:pt x="4745" y="16414"/>
                      <a:pt x="5232" y="16404"/>
                      <a:pt x="5717" y="16404"/>
                    </a:cubicBezTo>
                    <a:cubicBezTo>
                      <a:pt x="6060" y="16404"/>
                      <a:pt x="6401" y="16409"/>
                      <a:pt x="6742" y="16417"/>
                    </a:cubicBezTo>
                    <a:cubicBezTo>
                      <a:pt x="7810" y="16454"/>
                      <a:pt x="8858" y="16492"/>
                      <a:pt x="9907" y="16510"/>
                    </a:cubicBezTo>
                    <a:cubicBezTo>
                      <a:pt x="12004" y="16567"/>
                      <a:pt x="14083" y="16604"/>
                      <a:pt x="16181" y="16623"/>
                    </a:cubicBezTo>
                    <a:cubicBezTo>
                      <a:pt x="18500" y="16654"/>
                      <a:pt x="20820" y="16668"/>
                      <a:pt x="23136" y="16668"/>
                    </a:cubicBezTo>
                    <a:cubicBezTo>
                      <a:pt x="25027" y="16668"/>
                      <a:pt x="26917" y="16658"/>
                      <a:pt x="28802" y="16642"/>
                    </a:cubicBezTo>
                    <a:cubicBezTo>
                      <a:pt x="33016" y="16585"/>
                      <a:pt x="37229" y="16492"/>
                      <a:pt x="41443" y="16342"/>
                    </a:cubicBezTo>
                    <a:cubicBezTo>
                      <a:pt x="42403" y="16290"/>
                      <a:pt x="43363" y="16253"/>
                      <a:pt x="44338" y="16203"/>
                    </a:cubicBezTo>
                    <a:lnTo>
                      <a:pt x="44338" y="16203"/>
                    </a:lnTo>
                    <a:cubicBezTo>
                      <a:pt x="44365" y="16272"/>
                      <a:pt x="44424" y="16324"/>
                      <a:pt x="44516" y="16324"/>
                    </a:cubicBezTo>
                    <a:cubicBezTo>
                      <a:pt x="44521" y="16324"/>
                      <a:pt x="44527" y="16324"/>
                      <a:pt x="44533" y="16323"/>
                    </a:cubicBezTo>
                    <a:cubicBezTo>
                      <a:pt x="45338" y="16286"/>
                      <a:pt x="46199" y="16230"/>
                      <a:pt x="46817" y="15686"/>
                    </a:cubicBezTo>
                    <a:cubicBezTo>
                      <a:pt x="47435" y="15125"/>
                      <a:pt x="47566" y="14282"/>
                      <a:pt x="47641" y="13533"/>
                    </a:cubicBezTo>
                    <a:cubicBezTo>
                      <a:pt x="47829" y="11492"/>
                      <a:pt x="47847" y="9451"/>
                      <a:pt x="47679" y="7409"/>
                    </a:cubicBezTo>
                    <a:cubicBezTo>
                      <a:pt x="47585" y="6398"/>
                      <a:pt x="47454" y="5406"/>
                      <a:pt x="47304" y="4413"/>
                    </a:cubicBezTo>
                    <a:cubicBezTo>
                      <a:pt x="47154" y="3570"/>
                      <a:pt x="47079" y="2540"/>
                      <a:pt x="46462" y="1885"/>
                    </a:cubicBezTo>
                    <a:cubicBezTo>
                      <a:pt x="45918" y="1304"/>
                      <a:pt x="45057" y="1155"/>
                      <a:pt x="44289" y="1061"/>
                    </a:cubicBezTo>
                    <a:cubicBezTo>
                      <a:pt x="43278" y="930"/>
                      <a:pt x="42248" y="799"/>
                      <a:pt x="41237" y="668"/>
                    </a:cubicBezTo>
                    <a:cubicBezTo>
                      <a:pt x="39139" y="443"/>
                      <a:pt x="37061" y="256"/>
                      <a:pt x="34963" y="143"/>
                    </a:cubicBezTo>
                    <a:cubicBezTo>
                      <a:pt x="32866" y="31"/>
                      <a:pt x="30787" y="31"/>
                      <a:pt x="28709" y="12"/>
                    </a:cubicBezTo>
                    <a:cubicBezTo>
                      <a:pt x="27848" y="5"/>
                      <a:pt x="26988" y="1"/>
                      <a:pt x="26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09"/>
              <p:cNvSpPr/>
              <p:nvPr/>
            </p:nvSpPr>
            <p:spPr>
              <a:xfrm rot="5400000" flipH="1">
                <a:off x="5952971" y="1911246"/>
                <a:ext cx="3127311" cy="1712372"/>
              </a:xfrm>
              <a:custGeom>
                <a:avLst/>
                <a:gdLst/>
                <a:ahLst/>
                <a:cxnLst/>
                <a:rect l="l" t="t" r="r" b="b"/>
                <a:pathLst>
                  <a:path w="41742" h="22856" extrusionOk="0">
                    <a:moveTo>
                      <a:pt x="28374" y="1"/>
                    </a:moveTo>
                    <a:cubicBezTo>
                      <a:pt x="26817" y="1"/>
                      <a:pt x="25259" y="50"/>
                      <a:pt x="23708" y="117"/>
                    </a:cubicBezTo>
                    <a:cubicBezTo>
                      <a:pt x="21704" y="191"/>
                      <a:pt x="19719" y="304"/>
                      <a:pt x="17697" y="397"/>
                    </a:cubicBezTo>
                    <a:cubicBezTo>
                      <a:pt x="15674" y="491"/>
                      <a:pt x="13689" y="510"/>
                      <a:pt x="11629" y="566"/>
                    </a:cubicBezTo>
                    <a:cubicBezTo>
                      <a:pt x="9588" y="622"/>
                      <a:pt x="7528" y="697"/>
                      <a:pt x="5487" y="922"/>
                    </a:cubicBezTo>
                    <a:cubicBezTo>
                      <a:pt x="4532" y="997"/>
                      <a:pt x="3577" y="1146"/>
                      <a:pt x="2659" y="1334"/>
                    </a:cubicBezTo>
                    <a:cubicBezTo>
                      <a:pt x="1873" y="1521"/>
                      <a:pt x="1086" y="1821"/>
                      <a:pt x="581" y="2457"/>
                    </a:cubicBezTo>
                    <a:cubicBezTo>
                      <a:pt x="131" y="2982"/>
                      <a:pt x="0" y="3712"/>
                      <a:pt x="243" y="4349"/>
                    </a:cubicBezTo>
                    <a:cubicBezTo>
                      <a:pt x="56" y="7944"/>
                      <a:pt x="187" y="11540"/>
                      <a:pt x="599" y="15117"/>
                    </a:cubicBezTo>
                    <a:cubicBezTo>
                      <a:pt x="712" y="16090"/>
                      <a:pt x="843" y="17045"/>
                      <a:pt x="1011" y="18019"/>
                    </a:cubicBezTo>
                    <a:cubicBezTo>
                      <a:pt x="1105" y="18768"/>
                      <a:pt x="1311" y="19499"/>
                      <a:pt x="1629" y="20191"/>
                    </a:cubicBezTo>
                    <a:cubicBezTo>
                      <a:pt x="1948" y="20884"/>
                      <a:pt x="2509" y="21446"/>
                      <a:pt x="3202" y="21764"/>
                    </a:cubicBezTo>
                    <a:cubicBezTo>
                      <a:pt x="3951" y="22083"/>
                      <a:pt x="4775" y="22270"/>
                      <a:pt x="5599" y="22308"/>
                    </a:cubicBezTo>
                    <a:cubicBezTo>
                      <a:pt x="9340" y="22668"/>
                      <a:pt x="13097" y="22855"/>
                      <a:pt x="16870" y="22855"/>
                    </a:cubicBezTo>
                    <a:cubicBezTo>
                      <a:pt x="17214" y="22855"/>
                      <a:pt x="17558" y="22854"/>
                      <a:pt x="17903" y="22851"/>
                    </a:cubicBezTo>
                    <a:cubicBezTo>
                      <a:pt x="22041" y="22832"/>
                      <a:pt x="26180" y="22607"/>
                      <a:pt x="30281" y="22214"/>
                    </a:cubicBezTo>
                    <a:cubicBezTo>
                      <a:pt x="31311" y="22120"/>
                      <a:pt x="32341" y="22008"/>
                      <a:pt x="33371" y="21896"/>
                    </a:cubicBezTo>
                    <a:cubicBezTo>
                      <a:pt x="34307" y="21802"/>
                      <a:pt x="35318" y="21746"/>
                      <a:pt x="36236" y="21465"/>
                    </a:cubicBezTo>
                    <a:cubicBezTo>
                      <a:pt x="37884" y="20978"/>
                      <a:pt x="38671" y="19517"/>
                      <a:pt x="39251" y="18057"/>
                    </a:cubicBezTo>
                    <a:cubicBezTo>
                      <a:pt x="39925" y="16259"/>
                      <a:pt x="40431" y="14405"/>
                      <a:pt x="40787" y="12514"/>
                    </a:cubicBezTo>
                    <a:cubicBezTo>
                      <a:pt x="41180" y="10566"/>
                      <a:pt x="41480" y="8618"/>
                      <a:pt x="41648" y="6633"/>
                    </a:cubicBezTo>
                    <a:cubicBezTo>
                      <a:pt x="41742" y="5716"/>
                      <a:pt x="41742" y="4779"/>
                      <a:pt x="41667" y="3862"/>
                    </a:cubicBezTo>
                    <a:cubicBezTo>
                      <a:pt x="41592" y="3132"/>
                      <a:pt x="41367" y="2364"/>
                      <a:pt x="40768" y="1896"/>
                    </a:cubicBezTo>
                    <a:cubicBezTo>
                      <a:pt x="40094" y="1371"/>
                      <a:pt x="39195" y="1203"/>
                      <a:pt x="38390" y="1015"/>
                    </a:cubicBezTo>
                    <a:cubicBezTo>
                      <a:pt x="37435" y="791"/>
                      <a:pt x="36442" y="603"/>
                      <a:pt x="35468" y="454"/>
                    </a:cubicBezTo>
                    <a:cubicBezTo>
                      <a:pt x="33117" y="115"/>
                      <a:pt x="30746" y="1"/>
                      <a:pt x="28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1" name="Google Shape;4511;p109"/>
            <p:cNvSpPr txBox="1"/>
            <p:nvPr/>
          </p:nvSpPr>
          <p:spPr>
            <a:xfrm>
              <a:off x="6660439" y="2007436"/>
              <a:ext cx="1620056" cy="1812900"/>
            </a:xfrm>
            <a:prstGeom prst="rect">
              <a:avLst/>
            </a:prstGeom>
            <a:noFill/>
            <a:ln>
              <a:noFill/>
            </a:ln>
          </p:spPr>
          <p:txBody>
            <a:bodyPr spcFirstLastPara="1" wrap="square" lIns="91425" tIns="91425" rIns="91425" bIns="91425" anchor="t" anchorCtr="0">
              <a:noAutofit/>
            </a:bodyPr>
            <a:lstStyle/>
            <a:p>
              <a:pPr algn="just"/>
              <a:r>
                <a:rPr lang="en-US" sz="1600" dirty="0"/>
                <a:t>Should be spaced at 3 to 4.5 m centers, along the two walls; and horizontal braces.</a:t>
              </a:r>
            </a:p>
          </p:txBody>
        </p:sp>
        <p:sp>
          <p:nvSpPr>
            <p:cNvPr id="4512" name="Google Shape;4512;p109"/>
            <p:cNvSpPr txBox="1"/>
            <p:nvPr/>
          </p:nvSpPr>
          <p:spPr>
            <a:xfrm>
              <a:off x="6605681" y="1628375"/>
              <a:ext cx="18219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4.</a:t>
              </a:r>
              <a:endParaRPr sz="2000" b="1" dirty="0">
                <a:solidFill>
                  <a:schemeClr val="dk1"/>
                </a:solidFill>
                <a:latin typeface="Itim"/>
                <a:ea typeface="Itim"/>
                <a:cs typeface="Itim"/>
                <a:sym typeface="Itim"/>
              </a:endParaRPr>
            </a:p>
          </p:txBody>
        </p:sp>
      </p:grpSp>
      <p:grpSp>
        <p:nvGrpSpPr>
          <p:cNvPr id="4514" name="Google Shape;4514;p109"/>
          <p:cNvGrpSpPr/>
          <p:nvPr/>
        </p:nvGrpSpPr>
        <p:grpSpPr>
          <a:xfrm rot="697126">
            <a:off x="8221312" y="-564115"/>
            <a:ext cx="1305393" cy="1346461"/>
            <a:chOff x="1492000" y="427450"/>
            <a:chExt cx="1188000" cy="1225375"/>
          </a:xfrm>
        </p:grpSpPr>
        <p:sp>
          <p:nvSpPr>
            <p:cNvPr id="4515" name="Google Shape;4515;p10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0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0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0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0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0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0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0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0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0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0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9" name="Google Shape;4539;p109"/>
          <p:cNvGrpSpPr/>
          <p:nvPr/>
        </p:nvGrpSpPr>
        <p:grpSpPr>
          <a:xfrm>
            <a:off x="4632863" y="1328173"/>
            <a:ext cx="1852607" cy="3183327"/>
            <a:chOff x="4632863" y="1328173"/>
            <a:chExt cx="1852607" cy="3183327"/>
          </a:xfrm>
        </p:grpSpPr>
        <p:grpSp>
          <p:nvGrpSpPr>
            <p:cNvPr id="4540" name="Google Shape;4540;p109"/>
            <p:cNvGrpSpPr/>
            <p:nvPr/>
          </p:nvGrpSpPr>
          <p:grpSpPr>
            <a:xfrm>
              <a:off x="4632863" y="1328173"/>
              <a:ext cx="1852607" cy="3183327"/>
              <a:chOff x="4610375" y="1175773"/>
              <a:chExt cx="1852607" cy="3183327"/>
            </a:xfrm>
          </p:grpSpPr>
          <p:sp>
            <p:nvSpPr>
              <p:cNvPr id="4541" name="Google Shape;4541;p109"/>
              <p:cNvSpPr/>
              <p:nvPr/>
            </p:nvSpPr>
            <p:spPr>
              <a:xfrm rot="-5400000">
                <a:off x="3945015" y="1841133"/>
                <a:ext cx="3183327" cy="1852607"/>
              </a:xfrm>
              <a:custGeom>
                <a:avLst/>
                <a:gdLst/>
                <a:ahLst/>
                <a:cxnLst/>
                <a:rect l="l" t="t" r="r" b="b"/>
                <a:pathLst>
                  <a:path w="47848" h="16668" extrusionOk="0">
                    <a:moveTo>
                      <a:pt x="26144" y="462"/>
                    </a:moveTo>
                    <a:cubicBezTo>
                      <a:pt x="29743" y="462"/>
                      <a:pt x="33353" y="476"/>
                      <a:pt x="36948" y="743"/>
                    </a:cubicBezTo>
                    <a:cubicBezTo>
                      <a:pt x="38971" y="892"/>
                      <a:pt x="40975" y="1098"/>
                      <a:pt x="42978" y="1361"/>
                    </a:cubicBezTo>
                    <a:cubicBezTo>
                      <a:pt x="43465" y="1417"/>
                      <a:pt x="43971" y="1473"/>
                      <a:pt x="44458" y="1548"/>
                    </a:cubicBezTo>
                    <a:cubicBezTo>
                      <a:pt x="44851" y="1604"/>
                      <a:pt x="45207" y="1698"/>
                      <a:pt x="45563" y="1829"/>
                    </a:cubicBezTo>
                    <a:cubicBezTo>
                      <a:pt x="46424" y="2222"/>
                      <a:pt x="46574" y="3065"/>
                      <a:pt x="46742" y="3907"/>
                    </a:cubicBezTo>
                    <a:cubicBezTo>
                      <a:pt x="47098" y="5855"/>
                      <a:pt x="47304" y="7840"/>
                      <a:pt x="47323" y="9825"/>
                    </a:cubicBezTo>
                    <a:cubicBezTo>
                      <a:pt x="47342" y="10818"/>
                      <a:pt x="47304" y="11810"/>
                      <a:pt x="47229" y="12803"/>
                    </a:cubicBezTo>
                    <a:cubicBezTo>
                      <a:pt x="47173" y="13570"/>
                      <a:pt x="47173" y="14488"/>
                      <a:pt x="46686" y="15143"/>
                    </a:cubicBezTo>
                    <a:cubicBezTo>
                      <a:pt x="46218" y="15780"/>
                      <a:pt x="45282" y="15855"/>
                      <a:pt x="44533" y="15874"/>
                    </a:cubicBezTo>
                    <a:cubicBezTo>
                      <a:pt x="44436" y="15880"/>
                      <a:pt x="44373" y="15937"/>
                      <a:pt x="44343" y="16009"/>
                    </a:cubicBezTo>
                    <a:lnTo>
                      <a:pt x="44343" y="16009"/>
                    </a:lnTo>
                    <a:cubicBezTo>
                      <a:pt x="40342" y="16101"/>
                      <a:pt x="36323" y="16175"/>
                      <a:pt x="32323" y="16248"/>
                    </a:cubicBezTo>
                    <a:cubicBezTo>
                      <a:pt x="30282" y="16276"/>
                      <a:pt x="28240" y="16290"/>
                      <a:pt x="26202" y="16290"/>
                    </a:cubicBezTo>
                    <a:cubicBezTo>
                      <a:pt x="24163" y="16290"/>
                      <a:pt x="22126" y="16276"/>
                      <a:pt x="20094" y="16248"/>
                    </a:cubicBezTo>
                    <a:cubicBezTo>
                      <a:pt x="16049" y="16211"/>
                      <a:pt x="11986" y="16136"/>
                      <a:pt x="7941" y="16024"/>
                    </a:cubicBezTo>
                    <a:cubicBezTo>
                      <a:pt x="7236" y="15995"/>
                      <a:pt x="6532" y="15955"/>
                      <a:pt x="5836" y="15955"/>
                    </a:cubicBezTo>
                    <a:cubicBezTo>
                      <a:pt x="5626" y="15955"/>
                      <a:pt x="5416" y="15959"/>
                      <a:pt x="5207" y="15967"/>
                    </a:cubicBezTo>
                    <a:cubicBezTo>
                      <a:pt x="4711" y="16004"/>
                      <a:pt x="4215" y="16024"/>
                      <a:pt x="3719" y="16024"/>
                    </a:cubicBezTo>
                    <a:cubicBezTo>
                      <a:pt x="3447" y="16024"/>
                      <a:pt x="3175" y="16018"/>
                      <a:pt x="2903" y="16005"/>
                    </a:cubicBezTo>
                    <a:cubicBezTo>
                      <a:pt x="2192" y="15949"/>
                      <a:pt x="1499" y="15724"/>
                      <a:pt x="1068" y="15106"/>
                    </a:cubicBezTo>
                    <a:cubicBezTo>
                      <a:pt x="637" y="14488"/>
                      <a:pt x="544" y="13776"/>
                      <a:pt x="488" y="13083"/>
                    </a:cubicBezTo>
                    <a:cubicBezTo>
                      <a:pt x="431" y="12166"/>
                      <a:pt x="431" y="11248"/>
                      <a:pt x="450" y="10331"/>
                    </a:cubicBezTo>
                    <a:cubicBezTo>
                      <a:pt x="469" y="9319"/>
                      <a:pt x="506" y="8289"/>
                      <a:pt x="562" y="7278"/>
                    </a:cubicBezTo>
                    <a:cubicBezTo>
                      <a:pt x="637" y="6304"/>
                      <a:pt x="731" y="5312"/>
                      <a:pt x="843" y="4338"/>
                    </a:cubicBezTo>
                    <a:cubicBezTo>
                      <a:pt x="937" y="3533"/>
                      <a:pt x="1012" y="2559"/>
                      <a:pt x="1705" y="1997"/>
                    </a:cubicBezTo>
                    <a:cubicBezTo>
                      <a:pt x="2342" y="1473"/>
                      <a:pt x="3297" y="1304"/>
                      <a:pt x="4083" y="1173"/>
                    </a:cubicBezTo>
                    <a:cubicBezTo>
                      <a:pt x="5001" y="1024"/>
                      <a:pt x="5937" y="949"/>
                      <a:pt x="6873" y="949"/>
                    </a:cubicBezTo>
                    <a:cubicBezTo>
                      <a:pt x="8765" y="892"/>
                      <a:pt x="10675" y="818"/>
                      <a:pt x="12566" y="743"/>
                    </a:cubicBezTo>
                    <a:cubicBezTo>
                      <a:pt x="16649" y="574"/>
                      <a:pt x="20712" y="480"/>
                      <a:pt x="24795" y="462"/>
                    </a:cubicBezTo>
                    <a:cubicBezTo>
                      <a:pt x="25244" y="462"/>
                      <a:pt x="25694" y="462"/>
                      <a:pt x="26144" y="462"/>
                    </a:cubicBezTo>
                    <a:close/>
                    <a:moveTo>
                      <a:pt x="26128" y="1"/>
                    </a:moveTo>
                    <a:cubicBezTo>
                      <a:pt x="22775" y="1"/>
                      <a:pt x="19421" y="58"/>
                      <a:pt x="16068" y="162"/>
                    </a:cubicBezTo>
                    <a:cubicBezTo>
                      <a:pt x="13952" y="218"/>
                      <a:pt x="11836" y="293"/>
                      <a:pt x="9720" y="387"/>
                    </a:cubicBezTo>
                    <a:cubicBezTo>
                      <a:pt x="7847" y="480"/>
                      <a:pt x="5974" y="387"/>
                      <a:pt x="4139" y="686"/>
                    </a:cubicBezTo>
                    <a:cubicBezTo>
                      <a:pt x="3278" y="818"/>
                      <a:pt x="2342" y="1005"/>
                      <a:pt x="1611" y="1492"/>
                    </a:cubicBezTo>
                    <a:cubicBezTo>
                      <a:pt x="881" y="1960"/>
                      <a:pt x="619" y="2728"/>
                      <a:pt x="488" y="3552"/>
                    </a:cubicBezTo>
                    <a:cubicBezTo>
                      <a:pt x="207" y="5574"/>
                      <a:pt x="38" y="7615"/>
                      <a:pt x="19" y="9656"/>
                    </a:cubicBezTo>
                    <a:cubicBezTo>
                      <a:pt x="1" y="10668"/>
                      <a:pt x="1" y="11679"/>
                      <a:pt x="38" y="12690"/>
                    </a:cubicBezTo>
                    <a:cubicBezTo>
                      <a:pt x="38" y="13421"/>
                      <a:pt x="169" y="14151"/>
                      <a:pt x="450" y="14844"/>
                    </a:cubicBezTo>
                    <a:cubicBezTo>
                      <a:pt x="712" y="15518"/>
                      <a:pt x="1255" y="16024"/>
                      <a:pt x="1930" y="16267"/>
                    </a:cubicBezTo>
                    <a:cubicBezTo>
                      <a:pt x="2397" y="16423"/>
                      <a:pt x="2902" y="16471"/>
                      <a:pt x="3407" y="16471"/>
                    </a:cubicBezTo>
                    <a:cubicBezTo>
                      <a:pt x="3691" y="16471"/>
                      <a:pt x="3975" y="16456"/>
                      <a:pt x="4252" y="16436"/>
                    </a:cubicBezTo>
                    <a:cubicBezTo>
                      <a:pt x="4745" y="16414"/>
                      <a:pt x="5232" y="16404"/>
                      <a:pt x="5717" y="16404"/>
                    </a:cubicBezTo>
                    <a:cubicBezTo>
                      <a:pt x="6060" y="16404"/>
                      <a:pt x="6401" y="16409"/>
                      <a:pt x="6742" y="16417"/>
                    </a:cubicBezTo>
                    <a:cubicBezTo>
                      <a:pt x="7810" y="16454"/>
                      <a:pt x="8858" y="16492"/>
                      <a:pt x="9907" y="16510"/>
                    </a:cubicBezTo>
                    <a:cubicBezTo>
                      <a:pt x="12004" y="16567"/>
                      <a:pt x="14083" y="16604"/>
                      <a:pt x="16181" y="16623"/>
                    </a:cubicBezTo>
                    <a:cubicBezTo>
                      <a:pt x="18500" y="16654"/>
                      <a:pt x="20820" y="16668"/>
                      <a:pt x="23136" y="16668"/>
                    </a:cubicBezTo>
                    <a:cubicBezTo>
                      <a:pt x="25027" y="16668"/>
                      <a:pt x="26917" y="16658"/>
                      <a:pt x="28802" y="16642"/>
                    </a:cubicBezTo>
                    <a:cubicBezTo>
                      <a:pt x="33016" y="16585"/>
                      <a:pt x="37229" y="16492"/>
                      <a:pt x="41443" y="16342"/>
                    </a:cubicBezTo>
                    <a:cubicBezTo>
                      <a:pt x="42403" y="16290"/>
                      <a:pt x="43363" y="16253"/>
                      <a:pt x="44338" y="16203"/>
                    </a:cubicBezTo>
                    <a:lnTo>
                      <a:pt x="44338" y="16203"/>
                    </a:lnTo>
                    <a:cubicBezTo>
                      <a:pt x="44365" y="16272"/>
                      <a:pt x="44424" y="16324"/>
                      <a:pt x="44516" y="16324"/>
                    </a:cubicBezTo>
                    <a:cubicBezTo>
                      <a:pt x="44521" y="16324"/>
                      <a:pt x="44527" y="16324"/>
                      <a:pt x="44533" y="16323"/>
                    </a:cubicBezTo>
                    <a:cubicBezTo>
                      <a:pt x="45338" y="16286"/>
                      <a:pt x="46199" y="16230"/>
                      <a:pt x="46817" y="15686"/>
                    </a:cubicBezTo>
                    <a:cubicBezTo>
                      <a:pt x="47435" y="15125"/>
                      <a:pt x="47566" y="14282"/>
                      <a:pt x="47641" y="13533"/>
                    </a:cubicBezTo>
                    <a:cubicBezTo>
                      <a:pt x="47829" y="11492"/>
                      <a:pt x="47847" y="9451"/>
                      <a:pt x="47679" y="7409"/>
                    </a:cubicBezTo>
                    <a:cubicBezTo>
                      <a:pt x="47585" y="6398"/>
                      <a:pt x="47454" y="5406"/>
                      <a:pt x="47304" y="4413"/>
                    </a:cubicBezTo>
                    <a:cubicBezTo>
                      <a:pt x="47154" y="3570"/>
                      <a:pt x="47079" y="2540"/>
                      <a:pt x="46462" y="1885"/>
                    </a:cubicBezTo>
                    <a:cubicBezTo>
                      <a:pt x="45918" y="1304"/>
                      <a:pt x="45057" y="1155"/>
                      <a:pt x="44289" y="1061"/>
                    </a:cubicBezTo>
                    <a:cubicBezTo>
                      <a:pt x="43278" y="930"/>
                      <a:pt x="42248" y="799"/>
                      <a:pt x="41237" y="668"/>
                    </a:cubicBezTo>
                    <a:cubicBezTo>
                      <a:pt x="39139" y="443"/>
                      <a:pt x="37061" y="256"/>
                      <a:pt x="34963" y="143"/>
                    </a:cubicBezTo>
                    <a:cubicBezTo>
                      <a:pt x="32866" y="31"/>
                      <a:pt x="30787" y="31"/>
                      <a:pt x="28709" y="12"/>
                    </a:cubicBezTo>
                    <a:cubicBezTo>
                      <a:pt x="27848" y="5"/>
                      <a:pt x="26988" y="1"/>
                      <a:pt x="26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09"/>
              <p:cNvSpPr/>
              <p:nvPr/>
            </p:nvSpPr>
            <p:spPr>
              <a:xfrm rot="5400000" flipH="1">
                <a:off x="3988371" y="1911246"/>
                <a:ext cx="3127311" cy="1712372"/>
              </a:xfrm>
              <a:custGeom>
                <a:avLst/>
                <a:gdLst/>
                <a:ahLst/>
                <a:cxnLst/>
                <a:rect l="l" t="t" r="r" b="b"/>
                <a:pathLst>
                  <a:path w="41742" h="22856" extrusionOk="0">
                    <a:moveTo>
                      <a:pt x="28374" y="1"/>
                    </a:moveTo>
                    <a:cubicBezTo>
                      <a:pt x="26817" y="1"/>
                      <a:pt x="25259" y="50"/>
                      <a:pt x="23708" y="117"/>
                    </a:cubicBezTo>
                    <a:cubicBezTo>
                      <a:pt x="21704" y="191"/>
                      <a:pt x="19719" y="304"/>
                      <a:pt x="17697" y="397"/>
                    </a:cubicBezTo>
                    <a:cubicBezTo>
                      <a:pt x="15674" y="491"/>
                      <a:pt x="13689" y="510"/>
                      <a:pt x="11629" y="566"/>
                    </a:cubicBezTo>
                    <a:cubicBezTo>
                      <a:pt x="9588" y="622"/>
                      <a:pt x="7528" y="697"/>
                      <a:pt x="5487" y="922"/>
                    </a:cubicBezTo>
                    <a:cubicBezTo>
                      <a:pt x="4532" y="997"/>
                      <a:pt x="3577" y="1146"/>
                      <a:pt x="2659" y="1334"/>
                    </a:cubicBezTo>
                    <a:cubicBezTo>
                      <a:pt x="1873" y="1521"/>
                      <a:pt x="1086" y="1821"/>
                      <a:pt x="581" y="2457"/>
                    </a:cubicBezTo>
                    <a:cubicBezTo>
                      <a:pt x="131" y="2982"/>
                      <a:pt x="0" y="3712"/>
                      <a:pt x="243" y="4349"/>
                    </a:cubicBezTo>
                    <a:cubicBezTo>
                      <a:pt x="56" y="7944"/>
                      <a:pt x="187" y="11540"/>
                      <a:pt x="599" y="15117"/>
                    </a:cubicBezTo>
                    <a:cubicBezTo>
                      <a:pt x="712" y="16090"/>
                      <a:pt x="843" y="17045"/>
                      <a:pt x="1011" y="18019"/>
                    </a:cubicBezTo>
                    <a:cubicBezTo>
                      <a:pt x="1105" y="18768"/>
                      <a:pt x="1311" y="19499"/>
                      <a:pt x="1629" y="20191"/>
                    </a:cubicBezTo>
                    <a:cubicBezTo>
                      <a:pt x="1948" y="20884"/>
                      <a:pt x="2509" y="21446"/>
                      <a:pt x="3202" y="21764"/>
                    </a:cubicBezTo>
                    <a:cubicBezTo>
                      <a:pt x="3951" y="22083"/>
                      <a:pt x="4775" y="22270"/>
                      <a:pt x="5599" y="22308"/>
                    </a:cubicBezTo>
                    <a:cubicBezTo>
                      <a:pt x="9340" y="22668"/>
                      <a:pt x="13097" y="22855"/>
                      <a:pt x="16870" y="22855"/>
                    </a:cubicBezTo>
                    <a:cubicBezTo>
                      <a:pt x="17214" y="22855"/>
                      <a:pt x="17558" y="22854"/>
                      <a:pt x="17903" y="22851"/>
                    </a:cubicBezTo>
                    <a:cubicBezTo>
                      <a:pt x="22041" y="22832"/>
                      <a:pt x="26180" y="22607"/>
                      <a:pt x="30281" y="22214"/>
                    </a:cubicBezTo>
                    <a:cubicBezTo>
                      <a:pt x="31311" y="22120"/>
                      <a:pt x="32341" y="22008"/>
                      <a:pt x="33371" y="21896"/>
                    </a:cubicBezTo>
                    <a:cubicBezTo>
                      <a:pt x="34307" y="21802"/>
                      <a:pt x="35318" y="21746"/>
                      <a:pt x="36236" y="21465"/>
                    </a:cubicBezTo>
                    <a:cubicBezTo>
                      <a:pt x="37884" y="20978"/>
                      <a:pt x="38671" y="19517"/>
                      <a:pt x="39251" y="18057"/>
                    </a:cubicBezTo>
                    <a:cubicBezTo>
                      <a:pt x="39925" y="16259"/>
                      <a:pt x="40431" y="14405"/>
                      <a:pt x="40787" y="12514"/>
                    </a:cubicBezTo>
                    <a:cubicBezTo>
                      <a:pt x="41180" y="10566"/>
                      <a:pt x="41480" y="8618"/>
                      <a:pt x="41648" y="6633"/>
                    </a:cubicBezTo>
                    <a:cubicBezTo>
                      <a:pt x="41742" y="5716"/>
                      <a:pt x="41742" y="4779"/>
                      <a:pt x="41667" y="3862"/>
                    </a:cubicBezTo>
                    <a:cubicBezTo>
                      <a:pt x="41592" y="3132"/>
                      <a:pt x="41367" y="2364"/>
                      <a:pt x="40768" y="1896"/>
                    </a:cubicBezTo>
                    <a:cubicBezTo>
                      <a:pt x="40094" y="1371"/>
                      <a:pt x="39195" y="1203"/>
                      <a:pt x="38390" y="1015"/>
                    </a:cubicBezTo>
                    <a:cubicBezTo>
                      <a:pt x="37435" y="791"/>
                      <a:pt x="36442" y="603"/>
                      <a:pt x="35468" y="454"/>
                    </a:cubicBezTo>
                    <a:cubicBezTo>
                      <a:pt x="33117" y="115"/>
                      <a:pt x="30746" y="1"/>
                      <a:pt x="28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3" name="Google Shape;4543;p109"/>
            <p:cNvSpPr txBox="1"/>
            <p:nvPr/>
          </p:nvSpPr>
          <p:spPr>
            <a:xfrm>
              <a:off x="4752120" y="1991886"/>
              <a:ext cx="1678581" cy="1812900"/>
            </a:xfrm>
            <a:prstGeom prst="rect">
              <a:avLst/>
            </a:prstGeom>
            <a:noFill/>
            <a:ln>
              <a:noFill/>
            </a:ln>
          </p:spPr>
          <p:txBody>
            <a:bodyPr spcFirstLastPara="1" wrap="square" lIns="91425" tIns="91425" rIns="91425" bIns="91425" anchor="t" anchorCtr="0">
              <a:noAutofit/>
            </a:bodyPr>
            <a:lstStyle/>
            <a:p>
              <a:pPr algn="just"/>
              <a:r>
                <a:rPr lang="en-US" sz="1600" dirty="0"/>
                <a:t>Single shores should be used only up to 9 m distance between walls.</a:t>
              </a:r>
            </a:p>
          </p:txBody>
        </p:sp>
        <p:sp>
          <p:nvSpPr>
            <p:cNvPr id="4544" name="Google Shape;4544;p109"/>
            <p:cNvSpPr txBox="1"/>
            <p:nvPr/>
          </p:nvSpPr>
          <p:spPr>
            <a:xfrm>
              <a:off x="4642594" y="1612825"/>
              <a:ext cx="18219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3.</a:t>
              </a:r>
              <a:endParaRPr sz="2000" b="1" dirty="0">
                <a:solidFill>
                  <a:schemeClr val="dk1"/>
                </a:solidFill>
                <a:latin typeface="Itim"/>
                <a:ea typeface="Itim"/>
                <a:cs typeface="Itim"/>
                <a:sym typeface="Itim"/>
              </a:endParaRPr>
            </a:p>
          </p:txBody>
        </p:sp>
      </p:grpSp>
      <p:pic>
        <p:nvPicPr>
          <p:cNvPr id="3" name="Picture 2">
            <a:extLst>
              <a:ext uri="{FF2B5EF4-FFF2-40B4-BE49-F238E27FC236}">
                <a16:creationId xmlns:a16="http://schemas.microsoft.com/office/drawing/2014/main" id="{4C6DA7DE-487F-43A8-9586-459605CD06A0}"/>
              </a:ext>
            </a:extLst>
          </p:cNvPr>
          <p:cNvPicPr>
            <a:picLocks noChangeAspect="1"/>
          </p:cNvPicPr>
          <p:nvPr/>
        </p:nvPicPr>
        <p:blipFill>
          <a:blip r:embed="rId3"/>
          <a:stretch>
            <a:fillRect/>
          </a:stretch>
        </p:blipFill>
        <p:spPr>
          <a:xfrm>
            <a:off x="-190447" y="-45970"/>
            <a:ext cx="2352292" cy="1352619"/>
          </a:xfrm>
          <a:prstGeom prst="rect">
            <a:avLst/>
          </a:prstGeom>
          <a:ln>
            <a:noFill/>
          </a:ln>
          <a:effectLst>
            <a:softEdge rad="11250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89"/>
                                        </p:tgtEl>
                                        <p:attrNameLst>
                                          <p:attrName>style.visibility</p:attrName>
                                        </p:attrNameLst>
                                      </p:cBhvr>
                                      <p:to>
                                        <p:strVal val="visible"/>
                                      </p:to>
                                    </p:set>
                                    <p:animEffect transition="in" filter="fade">
                                      <p:cBhvr>
                                        <p:cTn id="7" dur="500"/>
                                        <p:tgtEl>
                                          <p:spTgt spid="4489"/>
                                        </p:tgtEl>
                                      </p:cBhvr>
                                    </p:animEffect>
                                  </p:childTnLst>
                                </p:cTn>
                              </p:par>
                              <p:par>
                                <p:cTn id="8" presetID="10" presetClass="entr" presetSubtype="0" fill="hold" nodeType="withEffect">
                                  <p:stCondLst>
                                    <p:cond delay="0"/>
                                  </p:stCondLst>
                                  <p:childTnLst>
                                    <p:set>
                                      <p:cBhvr>
                                        <p:cTn id="9" dur="1" fill="hold">
                                          <p:stCondLst>
                                            <p:cond delay="0"/>
                                          </p:stCondLst>
                                        </p:cTn>
                                        <p:tgtEl>
                                          <p:spTgt spid="4490"/>
                                        </p:tgtEl>
                                        <p:attrNameLst>
                                          <p:attrName>style.visibility</p:attrName>
                                        </p:attrNameLst>
                                      </p:cBhvr>
                                      <p:to>
                                        <p:strVal val="visible"/>
                                      </p:to>
                                    </p:set>
                                    <p:animEffect transition="in" filter="fade">
                                      <p:cBhvr>
                                        <p:cTn id="10" dur="500"/>
                                        <p:tgtEl>
                                          <p:spTgt spid="449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93"/>
                                        </p:tgtEl>
                                        <p:attrNameLst>
                                          <p:attrName>style.visibility</p:attrName>
                                        </p:attrNameLst>
                                      </p:cBhvr>
                                      <p:to>
                                        <p:strVal val="visible"/>
                                      </p:to>
                                    </p:set>
                                    <p:animEffect transition="in" filter="wipe(up)">
                                      <p:cBhvr>
                                        <p:cTn id="15" dur="500"/>
                                        <p:tgtEl>
                                          <p:spTgt spid="44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500"/>
                                        </p:tgtEl>
                                        <p:attrNameLst>
                                          <p:attrName>style.visibility</p:attrName>
                                        </p:attrNameLst>
                                      </p:cBhvr>
                                      <p:to>
                                        <p:strVal val="visible"/>
                                      </p:to>
                                    </p:set>
                                    <p:animEffect transition="in" filter="wipe(up)">
                                      <p:cBhvr>
                                        <p:cTn id="20" dur="500"/>
                                        <p:tgtEl>
                                          <p:spTgt spid="450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539"/>
                                        </p:tgtEl>
                                        <p:attrNameLst>
                                          <p:attrName>style.visibility</p:attrName>
                                        </p:attrNameLst>
                                      </p:cBhvr>
                                      <p:to>
                                        <p:strVal val="visible"/>
                                      </p:to>
                                    </p:set>
                                    <p:animEffect transition="in" filter="wipe(up)">
                                      <p:cBhvr>
                                        <p:cTn id="30" dur="500"/>
                                        <p:tgtEl>
                                          <p:spTgt spid="45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07"/>
                                        </p:tgtEl>
                                        <p:attrNameLst>
                                          <p:attrName>style.visibility</p:attrName>
                                        </p:attrNameLst>
                                      </p:cBhvr>
                                      <p:to>
                                        <p:strVal val="visible"/>
                                      </p:to>
                                    </p:set>
                                    <p:animEffect transition="in" filter="wipe(up)">
                                      <p:cBhvr>
                                        <p:cTn id="35" dur="500"/>
                                        <p:tgtEl>
                                          <p:spTgt spid="4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8"/>
        <p:cNvGrpSpPr/>
        <p:nvPr/>
      </p:nvGrpSpPr>
      <p:grpSpPr>
        <a:xfrm>
          <a:off x="0" y="0"/>
          <a:ext cx="0" cy="0"/>
          <a:chOff x="0" y="0"/>
          <a:chExt cx="0" cy="0"/>
        </a:xfrm>
      </p:grpSpPr>
      <p:sp>
        <p:nvSpPr>
          <p:cNvPr id="4609" name="Google Shape;4609;p111"/>
          <p:cNvSpPr txBox="1">
            <a:spLocks noGrp="1"/>
          </p:cNvSpPr>
          <p:nvPr>
            <p:ph type="subTitle" idx="1"/>
          </p:nvPr>
        </p:nvSpPr>
        <p:spPr>
          <a:xfrm>
            <a:off x="0" y="490092"/>
            <a:ext cx="3908718" cy="3885138"/>
          </a:xfrm>
          <a:prstGeom prst="rect">
            <a:avLst/>
          </a:prstGeom>
        </p:spPr>
        <p:txBody>
          <a:bodyPr spcFirstLastPara="1" wrap="square" lIns="91425" tIns="91425" rIns="91425" bIns="91425" anchor="t" anchorCtr="0">
            <a:noAutofit/>
          </a:bodyPr>
          <a:lstStyle/>
          <a:p>
            <a:pPr marL="0" lvl="0" indent="0" algn="just">
              <a:buSzPts val="1100"/>
            </a:pPr>
            <a:r>
              <a:rPr lang="en-US" dirty="0"/>
              <a:t>Dead shoring is used to temporarily support the walls, roofs, floors, etc., by providing horizontal members known as needles. This type of shoring is used to support dead loads that act vertically downwards. The loads are transferred by the needle to the shore legs and hence down to a solid bearing surface.</a:t>
            </a:r>
          </a:p>
          <a:p>
            <a:pPr marL="0" lvl="0" indent="0" algn="just">
              <a:buSzPts val="1100"/>
            </a:pPr>
            <a:r>
              <a:rPr lang="en-US" b="1" dirty="0"/>
              <a:t>Purpose of Dead Shoring:-</a:t>
            </a:r>
          </a:p>
          <a:p>
            <a:pPr marL="285750" lvl="0" indent="-285750" algn="just">
              <a:buSzPts val="1100"/>
              <a:buFont typeface="Wingdings" panose="05000000000000000000" pitchFamily="2" charset="2"/>
              <a:buChar char="v"/>
            </a:pPr>
            <a:r>
              <a:rPr lang="en-US" dirty="0"/>
              <a:t>To rebuild the defective lower part of the wall.</a:t>
            </a:r>
          </a:p>
          <a:p>
            <a:pPr marL="285750" lvl="0" indent="-285750" algn="just">
              <a:buSzPts val="1100"/>
              <a:buFont typeface="Wingdings" panose="05000000000000000000" pitchFamily="2" charset="2"/>
              <a:buChar char="v"/>
            </a:pPr>
            <a:r>
              <a:rPr lang="en-US" dirty="0"/>
              <a:t>To rebuild or deepen the existing foundation.</a:t>
            </a:r>
          </a:p>
          <a:p>
            <a:pPr marL="285750" lvl="0" indent="-285750" algn="just">
              <a:buSzPts val="1100"/>
              <a:buFont typeface="Wingdings" panose="05000000000000000000" pitchFamily="2" charset="2"/>
              <a:buChar char="v"/>
            </a:pPr>
            <a:r>
              <a:rPr lang="en-US" dirty="0"/>
              <a:t>To make large opening in the existing wall at lower level for underpinning and such type of work.</a:t>
            </a:r>
          </a:p>
        </p:txBody>
      </p:sp>
      <p:sp>
        <p:nvSpPr>
          <p:cNvPr id="4610" name="Google Shape;4610;p111"/>
          <p:cNvSpPr txBox="1">
            <a:spLocks noGrp="1"/>
          </p:cNvSpPr>
          <p:nvPr>
            <p:ph type="title"/>
          </p:nvPr>
        </p:nvSpPr>
        <p:spPr>
          <a:xfrm>
            <a:off x="5177250" y="3722884"/>
            <a:ext cx="1554900" cy="993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2"/>
              </a:buClr>
              <a:buSzPts val="1100"/>
              <a:buFont typeface="Arial"/>
              <a:buNone/>
            </a:pPr>
            <a:r>
              <a:rPr lang="en-US" dirty="0"/>
              <a:t>Dead</a:t>
            </a:r>
            <a:br>
              <a:rPr lang="en-US" dirty="0"/>
            </a:br>
            <a:r>
              <a:rPr lang="en-US" dirty="0"/>
              <a:t>Shoring</a:t>
            </a:r>
            <a:endParaRPr dirty="0"/>
          </a:p>
        </p:txBody>
      </p:sp>
      <p:grpSp>
        <p:nvGrpSpPr>
          <p:cNvPr id="4611" name="Google Shape;4611;p111"/>
          <p:cNvGrpSpPr/>
          <p:nvPr/>
        </p:nvGrpSpPr>
        <p:grpSpPr>
          <a:xfrm flipH="1">
            <a:off x="7908307" y="3499182"/>
            <a:ext cx="1333249" cy="176025"/>
            <a:chOff x="4345425" y="2175475"/>
            <a:chExt cx="800750" cy="176025"/>
          </a:xfrm>
        </p:grpSpPr>
        <p:sp>
          <p:nvSpPr>
            <p:cNvPr id="4612" name="Google Shape;4612;p11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1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7" name="Google Shape;4617;p111"/>
          <p:cNvGrpSpPr/>
          <p:nvPr/>
        </p:nvGrpSpPr>
        <p:grpSpPr>
          <a:xfrm>
            <a:off x="5180708" y="747643"/>
            <a:ext cx="4054525" cy="2975241"/>
            <a:chOff x="3578510" y="1419647"/>
            <a:chExt cx="4021500" cy="3062887"/>
          </a:xfrm>
        </p:grpSpPr>
        <p:sp>
          <p:nvSpPr>
            <p:cNvPr id="4618" name="Google Shape;4618;p111"/>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11"/>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11"/>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4621" name="Google Shape;4621;p111"/>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grpSp>
        <p:nvGrpSpPr>
          <p:cNvPr id="4634" name="Google Shape;4634;p111"/>
          <p:cNvGrpSpPr/>
          <p:nvPr/>
        </p:nvGrpSpPr>
        <p:grpSpPr>
          <a:xfrm>
            <a:off x="4993744" y="4704703"/>
            <a:ext cx="1921912" cy="326735"/>
            <a:chOff x="1816609" y="3851001"/>
            <a:chExt cx="1093674" cy="222193"/>
          </a:xfrm>
        </p:grpSpPr>
        <p:sp>
          <p:nvSpPr>
            <p:cNvPr id="4635" name="Google Shape;4635;p111"/>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11"/>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11"/>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11"/>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11"/>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11"/>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11"/>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11"/>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11"/>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79BA96C-6698-4139-B8B2-3FDC5E2575E0}"/>
              </a:ext>
            </a:extLst>
          </p:cNvPr>
          <p:cNvPicPr>
            <a:picLocks noChangeAspect="1"/>
          </p:cNvPicPr>
          <p:nvPr/>
        </p:nvPicPr>
        <p:blipFill>
          <a:blip r:embed="rId3"/>
          <a:stretch>
            <a:fillRect/>
          </a:stretch>
        </p:blipFill>
        <p:spPr>
          <a:xfrm>
            <a:off x="5308275" y="858835"/>
            <a:ext cx="3712692" cy="2281604"/>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34"/>
                                        </p:tgtEl>
                                        <p:attrNameLst>
                                          <p:attrName>style.visibility</p:attrName>
                                        </p:attrNameLst>
                                      </p:cBhvr>
                                      <p:to>
                                        <p:strVal val="visible"/>
                                      </p:to>
                                    </p:set>
                                    <p:anim calcmode="lin" valueType="num">
                                      <p:cBhvr additive="base">
                                        <p:cTn id="7" dur="500" fill="hold"/>
                                        <p:tgtEl>
                                          <p:spTgt spid="4634"/>
                                        </p:tgtEl>
                                        <p:attrNameLst>
                                          <p:attrName>ppt_x</p:attrName>
                                        </p:attrNameLst>
                                      </p:cBhvr>
                                      <p:tavLst>
                                        <p:tav tm="0">
                                          <p:val>
                                            <p:strVal val="1+#ppt_w/2"/>
                                          </p:val>
                                        </p:tav>
                                        <p:tav tm="100000">
                                          <p:val>
                                            <p:strVal val="#ppt_x"/>
                                          </p:val>
                                        </p:tav>
                                      </p:tavLst>
                                    </p:anim>
                                    <p:anim calcmode="lin" valueType="num">
                                      <p:cBhvr additive="base">
                                        <p:cTn id="8" dur="500" fill="hold"/>
                                        <p:tgtEl>
                                          <p:spTgt spid="463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11"/>
                                        </p:tgtEl>
                                        <p:attrNameLst>
                                          <p:attrName>style.visibility</p:attrName>
                                        </p:attrNameLst>
                                      </p:cBhvr>
                                      <p:to>
                                        <p:strVal val="visible"/>
                                      </p:to>
                                    </p:set>
                                    <p:anim calcmode="lin" valueType="num">
                                      <p:cBhvr additive="base">
                                        <p:cTn id="11" dur="500" fill="hold"/>
                                        <p:tgtEl>
                                          <p:spTgt spid="4611"/>
                                        </p:tgtEl>
                                        <p:attrNameLst>
                                          <p:attrName>ppt_x</p:attrName>
                                        </p:attrNameLst>
                                      </p:cBhvr>
                                      <p:tavLst>
                                        <p:tav tm="0">
                                          <p:val>
                                            <p:strVal val="1+#ppt_w/2"/>
                                          </p:val>
                                        </p:tav>
                                        <p:tav tm="100000">
                                          <p:val>
                                            <p:strVal val="#ppt_x"/>
                                          </p:val>
                                        </p:tav>
                                      </p:tavLst>
                                    </p:anim>
                                    <p:anim calcmode="lin" valueType="num">
                                      <p:cBhvr additive="base">
                                        <p:cTn id="12" dur="500" fill="hold"/>
                                        <p:tgtEl>
                                          <p:spTgt spid="46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617"/>
                                        </p:tgtEl>
                                        <p:attrNameLst>
                                          <p:attrName>style.visibility</p:attrName>
                                        </p:attrNameLst>
                                      </p:cBhvr>
                                      <p:to>
                                        <p:strVal val="visible"/>
                                      </p:to>
                                    </p:set>
                                    <p:anim calcmode="lin" valueType="num">
                                      <p:cBhvr additive="base">
                                        <p:cTn id="15" dur="500" fill="hold"/>
                                        <p:tgtEl>
                                          <p:spTgt spid="4617"/>
                                        </p:tgtEl>
                                        <p:attrNameLst>
                                          <p:attrName>ppt_x</p:attrName>
                                        </p:attrNameLst>
                                      </p:cBhvr>
                                      <p:tavLst>
                                        <p:tav tm="0">
                                          <p:val>
                                            <p:strVal val="1+#ppt_w/2"/>
                                          </p:val>
                                        </p:tav>
                                        <p:tav tm="100000">
                                          <p:val>
                                            <p:strVal val="#ppt_x"/>
                                          </p:val>
                                        </p:tav>
                                      </p:tavLst>
                                    </p:anim>
                                    <p:anim calcmode="lin" valueType="num">
                                      <p:cBhvr additive="base">
                                        <p:cTn id="16" dur="500" fill="hold"/>
                                        <p:tgtEl>
                                          <p:spTgt spid="46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610"/>
                                        </p:tgtEl>
                                        <p:attrNameLst>
                                          <p:attrName>style.visibility</p:attrName>
                                        </p:attrNameLst>
                                      </p:cBhvr>
                                      <p:to>
                                        <p:strVal val="visible"/>
                                      </p:to>
                                    </p:set>
                                    <p:animEffect transition="in" filter="fade">
                                      <p:cBhvr>
                                        <p:cTn id="21" dur="500"/>
                                        <p:tgtEl>
                                          <p:spTgt spid="46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iterate type="wd">
                                    <p:tmPct val="10000"/>
                                  </p:iterate>
                                  <p:childTnLst>
                                    <p:set>
                                      <p:cBhvr>
                                        <p:cTn id="29" dur="1" fill="hold">
                                          <p:stCondLst>
                                            <p:cond delay="0"/>
                                          </p:stCondLst>
                                        </p:cTn>
                                        <p:tgtEl>
                                          <p:spTgt spid="4609">
                                            <p:txEl>
                                              <p:pRg st="0" end="0"/>
                                            </p:txEl>
                                          </p:spTgt>
                                        </p:tgtEl>
                                        <p:attrNameLst>
                                          <p:attrName>style.visibility</p:attrName>
                                        </p:attrNameLst>
                                      </p:cBhvr>
                                      <p:to>
                                        <p:strVal val="visible"/>
                                      </p:to>
                                    </p:set>
                                    <p:animEffect transition="in" filter="fade">
                                      <p:cBhvr>
                                        <p:cTn id="30" dur="500"/>
                                        <p:tgtEl>
                                          <p:spTgt spid="4609">
                                            <p:txEl>
                                              <p:pRg st="0" end="0"/>
                                            </p:txEl>
                                          </p:spTgt>
                                        </p:tgtEl>
                                      </p:cBhvr>
                                    </p:animEffect>
                                  </p:childTnLst>
                                </p:cTn>
                              </p:par>
                            </p:childTnLst>
                          </p:cTn>
                        </p:par>
                        <p:par>
                          <p:cTn id="31" fill="hold">
                            <p:stCondLst>
                              <p:cond delay="3900"/>
                            </p:stCondLst>
                            <p:childTnLst>
                              <p:par>
                                <p:cTn id="32" presetID="10" presetClass="entr" presetSubtype="0" fill="hold" nodeType="afterEffect">
                                  <p:stCondLst>
                                    <p:cond delay="0"/>
                                  </p:stCondLst>
                                  <p:iterate type="wd">
                                    <p:tmPct val="10000"/>
                                  </p:iterate>
                                  <p:childTnLst>
                                    <p:set>
                                      <p:cBhvr>
                                        <p:cTn id="33" dur="1" fill="hold">
                                          <p:stCondLst>
                                            <p:cond delay="0"/>
                                          </p:stCondLst>
                                        </p:cTn>
                                        <p:tgtEl>
                                          <p:spTgt spid="4609">
                                            <p:txEl>
                                              <p:pRg st="1" end="1"/>
                                            </p:txEl>
                                          </p:spTgt>
                                        </p:tgtEl>
                                        <p:attrNameLst>
                                          <p:attrName>style.visibility</p:attrName>
                                        </p:attrNameLst>
                                      </p:cBhvr>
                                      <p:to>
                                        <p:strVal val="visible"/>
                                      </p:to>
                                    </p:set>
                                    <p:animEffect transition="in" filter="fade">
                                      <p:cBhvr>
                                        <p:cTn id="34" dur="500"/>
                                        <p:tgtEl>
                                          <p:spTgt spid="4609">
                                            <p:txEl>
                                              <p:pRg st="1" end="1"/>
                                            </p:txEl>
                                          </p:spTgt>
                                        </p:tgtEl>
                                      </p:cBhvr>
                                    </p:animEffect>
                                  </p:childTnLst>
                                </p:cTn>
                              </p:par>
                            </p:childTnLst>
                          </p:cTn>
                        </p:par>
                        <p:par>
                          <p:cTn id="35" fill="hold">
                            <p:stCondLst>
                              <p:cond delay="4600"/>
                            </p:stCondLst>
                            <p:childTnLst>
                              <p:par>
                                <p:cTn id="36" presetID="10" presetClass="entr" presetSubtype="0" fill="hold" nodeType="afterEffect">
                                  <p:stCondLst>
                                    <p:cond delay="0"/>
                                  </p:stCondLst>
                                  <p:iterate type="wd">
                                    <p:tmPct val="10000"/>
                                  </p:iterate>
                                  <p:childTnLst>
                                    <p:set>
                                      <p:cBhvr>
                                        <p:cTn id="37" dur="1" fill="hold">
                                          <p:stCondLst>
                                            <p:cond delay="0"/>
                                          </p:stCondLst>
                                        </p:cTn>
                                        <p:tgtEl>
                                          <p:spTgt spid="4609">
                                            <p:txEl>
                                              <p:pRg st="2" end="2"/>
                                            </p:txEl>
                                          </p:spTgt>
                                        </p:tgtEl>
                                        <p:attrNameLst>
                                          <p:attrName>style.visibility</p:attrName>
                                        </p:attrNameLst>
                                      </p:cBhvr>
                                      <p:to>
                                        <p:strVal val="visible"/>
                                      </p:to>
                                    </p:set>
                                    <p:animEffect transition="in" filter="fade">
                                      <p:cBhvr>
                                        <p:cTn id="38" dur="500"/>
                                        <p:tgtEl>
                                          <p:spTgt spid="4609">
                                            <p:txEl>
                                              <p:pRg st="2" end="2"/>
                                            </p:txEl>
                                          </p:spTgt>
                                        </p:tgtEl>
                                      </p:cBhvr>
                                    </p:animEffect>
                                  </p:childTnLst>
                                </p:cTn>
                              </p:par>
                            </p:childTnLst>
                          </p:cTn>
                        </p:par>
                        <p:par>
                          <p:cTn id="39" fill="hold">
                            <p:stCondLst>
                              <p:cond delay="5550"/>
                            </p:stCondLst>
                            <p:childTnLst>
                              <p:par>
                                <p:cTn id="40" presetID="10" presetClass="entr" presetSubtype="0" fill="hold" nodeType="afterEffect">
                                  <p:stCondLst>
                                    <p:cond delay="0"/>
                                  </p:stCondLst>
                                  <p:iterate type="wd">
                                    <p:tmPct val="10000"/>
                                  </p:iterate>
                                  <p:childTnLst>
                                    <p:set>
                                      <p:cBhvr>
                                        <p:cTn id="41" dur="1" fill="hold">
                                          <p:stCondLst>
                                            <p:cond delay="0"/>
                                          </p:stCondLst>
                                        </p:cTn>
                                        <p:tgtEl>
                                          <p:spTgt spid="4609">
                                            <p:txEl>
                                              <p:pRg st="3" end="3"/>
                                            </p:txEl>
                                          </p:spTgt>
                                        </p:tgtEl>
                                        <p:attrNameLst>
                                          <p:attrName>style.visibility</p:attrName>
                                        </p:attrNameLst>
                                      </p:cBhvr>
                                      <p:to>
                                        <p:strVal val="visible"/>
                                      </p:to>
                                    </p:set>
                                    <p:animEffect transition="in" filter="fade">
                                      <p:cBhvr>
                                        <p:cTn id="42" dur="500"/>
                                        <p:tgtEl>
                                          <p:spTgt spid="4609">
                                            <p:txEl>
                                              <p:pRg st="3" end="3"/>
                                            </p:txEl>
                                          </p:spTgt>
                                        </p:tgtEl>
                                      </p:cBhvr>
                                    </p:animEffect>
                                  </p:childTnLst>
                                </p:cTn>
                              </p:par>
                            </p:childTnLst>
                          </p:cTn>
                        </p:par>
                        <p:par>
                          <p:cTn id="43" fill="hold">
                            <p:stCondLst>
                              <p:cond delay="6400"/>
                            </p:stCondLst>
                            <p:childTnLst>
                              <p:par>
                                <p:cTn id="44" presetID="10" presetClass="entr" presetSubtype="0" fill="hold" nodeType="afterEffect">
                                  <p:stCondLst>
                                    <p:cond delay="0"/>
                                  </p:stCondLst>
                                  <p:iterate type="wd">
                                    <p:tmPct val="10000"/>
                                  </p:iterate>
                                  <p:childTnLst>
                                    <p:set>
                                      <p:cBhvr>
                                        <p:cTn id="45" dur="1" fill="hold">
                                          <p:stCondLst>
                                            <p:cond delay="0"/>
                                          </p:stCondLst>
                                        </p:cTn>
                                        <p:tgtEl>
                                          <p:spTgt spid="4609">
                                            <p:txEl>
                                              <p:pRg st="4" end="4"/>
                                            </p:txEl>
                                          </p:spTgt>
                                        </p:tgtEl>
                                        <p:attrNameLst>
                                          <p:attrName>style.visibility</p:attrName>
                                        </p:attrNameLst>
                                      </p:cBhvr>
                                      <p:to>
                                        <p:strVal val="visible"/>
                                      </p:to>
                                    </p:set>
                                    <p:animEffect transition="in" filter="fade">
                                      <p:cBhvr>
                                        <p:cTn id="46" dur="500"/>
                                        <p:tgtEl>
                                          <p:spTgt spid="46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7"/>
        <p:cNvGrpSpPr/>
        <p:nvPr/>
      </p:nvGrpSpPr>
      <p:grpSpPr>
        <a:xfrm>
          <a:off x="0" y="0"/>
          <a:ext cx="0" cy="0"/>
          <a:chOff x="0" y="0"/>
          <a:chExt cx="0" cy="0"/>
        </a:xfrm>
      </p:grpSpPr>
      <p:grpSp>
        <p:nvGrpSpPr>
          <p:cNvPr id="3909" name="Google Shape;3909;p100"/>
          <p:cNvGrpSpPr/>
          <p:nvPr/>
        </p:nvGrpSpPr>
        <p:grpSpPr>
          <a:xfrm rot="534783">
            <a:off x="4703795" y="1889841"/>
            <a:ext cx="963831" cy="664991"/>
            <a:chOff x="4345425" y="2175475"/>
            <a:chExt cx="800750" cy="176025"/>
          </a:xfrm>
        </p:grpSpPr>
        <p:sp>
          <p:nvSpPr>
            <p:cNvPr id="3910" name="Google Shape;3910;p10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B0D5F7">
                <a:alpha val="5000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11" name="Google Shape;3911;p10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B0D5F7">
                <a:alpha val="5000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3914" name="Google Shape;3914;p100"/>
          <p:cNvSpPr txBox="1"/>
          <p:nvPr/>
        </p:nvSpPr>
        <p:spPr>
          <a:xfrm>
            <a:off x="4422970" y="2827867"/>
            <a:ext cx="1523956" cy="863700"/>
          </a:xfrm>
          <a:prstGeom prst="rect">
            <a:avLst/>
          </a:prstGeom>
          <a:noFill/>
          <a:ln>
            <a:noFill/>
          </a:ln>
        </p:spPr>
        <p:txBody>
          <a:bodyPr spcFirstLastPara="1" wrap="square" lIns="91425" tIns="91425" rIns="91425" bIns="91425" anchor="t" anchorCtr="0">
            <a:noAutofit/>
          </a:bodyPr>
          <a:lstStyle/>
          <a:p>
            <a:pPr algn="ctr"/>
            <a:r>
              <a:rPr lang="en-US" dirty="0"/>
              <a:t>Strut all window openings within the vicinity of the shores.</a:t>
            </a:r>
          </a:p>
        </p:txBody>
      </p:sp>
      <p:sp>
        <p:nvSpPr>
          <p:cNvPr id="3913" name="Google Shape;3913;p100"/>
          <p:cNvSpPr txBox="1"/>
          <p:nvPr/>
        </p:nvSpPr>
        <p:spPr>
          <a:xfrm>
            <a:off x="4645202" y="2000636"/>
            <a:ext cx="1079492"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4.</a:t>
            </a:r>
            <a:endParaRPr sz="2000" b="1" dirty="0">
              <a:solidFill>
                <a:schemeClr val="dk1"/>
              </a:solidFill>
              <a:latin typeface="Itim"/>
              <a:ea typeface="Itim"/>
              <a:cs typeface="Itim"/>
              <a:sym typeface="Itim"/>
            </a:endParaRPr>
          </a:p>
        </p:txBody>
      </p:sp>
      <p:grpSp>
        <p:nvGrpSpPr>
          <p:cNvPr id="3917" name="Google Shape;3917;p100"/>
          <p:cNvGrpSpPr/>
          <p:nvPr/>
        </p:nvGrpSpPr>
        <p:grpSpPr>
          <a:xfrm>
            <a:off x="2860754" y="1919877"/>
            <a:ext cx="1645800" cy="1801726"/>
            <a:chOff x="4687212" y="1926899"/>
            <a:chExt cx="1645800" cy="1801726"/>
          </a:xfrm>
        </p:grpSpPr>
        <p:grpSp>
          <p:nvGrpSpPr>
            <p:cNvPr id="3918" name="Google Shape;3918;p100"/>
            <p:cNvGrpSpPr/>
            <p:nvPr/>
          </p:nvGrpSpPr>
          <p:grpSpPr>
            <a:xfrm rot="534783">
              <a:off x="4989664" y="1926899"/>
              <a:ext cx="1040892" cy="664991"/>
              <a:chOff x="4345425" y="2175475"/>
              <a:chExt cx="800750" cy="176025"/>
            </a:xfrm>
          </p:grpSpPr>
          <p:sp>
            <p:nvSpPr>
              <p:cNvPr id="3919" name="Google Shape;3919;p10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20" name="Google Shape;3920;p10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3922" name="Google Shape;3922;p100"/>
            <p:cNvSpPr txBox="1"/>
            <p:nvPr/>
          </p:nvSpPr>
          <p:spPr>
            <a:xfrm>
              <a:off x="4687212" y="2864925"/>
              <a:ext cx="1645800" cy="863700"/>
            </a:xfrm>
            <a:prstGeom prst="rect">
              <a:avLst/>
            </a:prstGeom>
            <a:noFill/>
            <a:ln>
              <a:noFill/>
            </a:ln>
          </p:spPr>
          <p:txBody>
            <a:bodyPr spcFirstLastPara="1" wrap="square" lIns="91425" tIns="91425" rIns="91425" bIns="91425" anchor="t" anchorCtr="0">
              <a:noAutofit/>
            </a:bodyPr>
            <a:lstStyle/>
            <a:p>
              <a:pPr algn="ctr"/>
              <a:r>
                <a:rPr lang="en-US" dirty="0"/>
                <a:t>The floors should be suitably supported from inside.</a:t>
              </a:r>
            </a:p>
          </p:txBody>
        </p:sp>
        <p:sp>
          <p:nvSpPr>
            <p:cNvPr id="3916" name="Google Shape;3916;p100"/>
            <p:cNvSpPr txBox="1"/>
            <p:nvPr/>
          </p:nvSpPr>
          <p:spPr>
            <a:xfrm>
              <a:off x="4927212" y="2037694"/>
              <a:ext cx="11658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3.</a:t>
              </a:r>
              <a:endParaRPr sz="2000" b="1" dirty="0">
                <a:solidFill>
                  <a:schemeClr val="dk1"/>
                </a:solidFill>
                <a:latin typeface="Itim"/>
                <a:ea typeface="Itim"/>
                <a:cs typeface="Itim"/>
                <a:sym typeface="Itim"/>
              </a:endParaRPr>
            </a:p>
          </p:txBody>
        </p:sp>
      </p:grpSp>
      <p:sp>
        <p:nvSpPr>
          <p:cNvPr id="3925" name="Google Shape;3925;p100"/>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lvl="0"/>
            <a:r>
              <a:rPr lang="en-US" dirty="0"/>
              <a:t>Factors to consider for Dead shoring</a:t>
            </a:r>
            <a:endParaRPr dirty="0"/>
          </a:p>
        </p:txBody>
      </p:sp>
      <p:grpSp>
        <p:nvGrpSpPr>
          <p:cNvPr id="3926" name="Google Shape;3926;p100"/>
          <p:cNvGrpSpPr/>
          <p:nvPr/>
        </p:nvGrpSpPr>
        <p:grpSpPr>
          <a:xfrm flipH="1">
            <a:off x="1915432" y="974633"/>
            <a:ext cx="5313136" cy="176025"/>
            <a:chOff x="4345425" y="2175475"/>
            <a:chExt cx="800750" cy="176025"/>
          </a:xfrm>
        </p:grpSpPr>
        <p:sp>
          <p:nvSpPr>
            <p:cNvPr id="3927" name="Google Shape;3927;p10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0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9" name="Google Shape;3929;p100"/>
          <p:cNvGrpSpPr/>
          <p:nvPr/>
        </p:nvGrpSpPr>
        <p:grpSpPr>
          <a:xfrm>
            <a:off x="1418650" y="1863704"/>
            <a:ext cx="1235251" cy="1811709"/>
            <a:chOff x="2559905" y="1893413"/>
            <a:chExt cx="1713085" cy="1811709"/>
          </a:xfrm>
        </p:grpSpPr>
        <p:grpSp>
          <p:nvGrpSpPr>
            <p:cNvPr id="3930" name="Google Shape;3930;p100"/>
            <p:cNvGrpSpPr/>
            <p:nvPr/>
          </p:nvGrpSpPr>
          <p:grpSpPr>
            <a:xfrm rot="534783">
              <a:off x="2559905" y="1893413"/>
              <a:ext cx="1713085" cy="743506"/>
              <a:chOff x="3922932" y="2175475"/>
              <a:chExt cx="1317863" cy="196808"/>
            </a:xfrm>
          </p:grpSpPr>
          <p:sp>
            <p:nvSpPr>
              <p:cNvPr id="3931" name="Google Shape;3931;p100"/>
              <p:cNvSpPr/>
              <p:nvPr/>
            </p:nvSpPr>
            <p:spPr>
              <a:xfrm>
                <a:off x="3948084" y="2175475"/>
                <a:ext cx="1166766" cy="196808"/>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4">
                  <a:alpha val="6145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32" name="Google Shape;3932;p100"/>
              <p:cNvSpPr/>
              <p:nvPr/>
            </p:nvSpPr>
            <p:spPr>
              <a:xfrm>
                <a:off x="3922932" y="2192341"/>
                <a:ext cx="1317863"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4">
                  <a:alpha val="6145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3934" name="Google Shape;3934;p100"/>
            <p:cNvSpPr txBox="1"/>
            <p:nvPr/>
          </p:nvSpPr>
          <p:spPr>
            <a:xfrm>
              <a:off x="2599324" y="2841422"/>
              <a:ext cx="1645800" cy="863700"/>
            </a:xfrm>
            <a:prstGeom prst="rect">
              <a:avLst/>
            </a:prstGeom>
            <a:noFill/>
            <a:ln>
              <a:noFill/>
            </a:ln>
          </p:spPr>
          <p:txBody>
            <a:bodyPr spcFirstLastPara="1" wrap="square" lIns="91425" tIns="91425" rIns="91425" bIns="91425" anchor="t" anchorCtr="0">
              <a:noAutofit/>
            </a:bodyPr>
            <a:lstStyle/>
            <a:p>
              <a:pPr algn="ctr"/>
              <a:r>
                <a:rPr lang="en-US" dirty="0"/>
                <a:t>Needles should be suitably braced.</a:t>
              </a:r>
            </a:p>
          </p:txBody>
        </p:sp>
        <p:sp>
          <p:nvSpPr>
            <p:cNvPr id="3924" name="Google Shape;3924;p100"/>
            <p:cNvSpPr txBox="1"/>
            <p:nvPr/>
          </p:nvSpPr>
          <p:spPr>
            <a:xfrm>
              <a:off x="2586983" y="2039404"/>
              <a:ext cx="1549050" cy="3894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2.</a:t>
              </a:r>
              <a:endParaRPr sz="2000" b="1" dirty="0">
                <a:solidFill>
                  <a:schemeClr val="dk1"/>
                </a:solidFill>
                <a:latin typeface="Itim"/>
                <a:ea typeface="Itim"/>
                <a:cs typeface="Itim"/>
                <a:sym typeface="Itim"/>
              </a:endParaRPr>
            </a:p>
          </p:txBody>
        </p:sp>
      </p:grpSp>
      <p:grpSp>
        <p:nvGrpSpPr>
          <p:cNvPr id="3937" name="Google Shape;3937;p100"/>
          <p:cNvGrpSpPr/>
          <p:nvPr/>
        </p:nvGrpSpPr>
        <p:grpSpPr>
          <a:xfrm>
            <a:off x="-92802" y="1922105"/>
            <a:ext cx="1618178" cy="1794515"/>
            <a:chOff x="1046490" y="1922105"/>
            <a:chExt cx="1645800" cy="1794515"/>
          </a:xfrm>
        </p:grpSpPr>
        <p:grpSp>
          <p:nvGrpSpPr>
            <p:cNvPr id="3938" name="Google Shape;3938;p100"/>
            <p:cNvGrpSpPr/>
            <p:nvPr/>
          </p:nvGrpSpPr>
          <p:grpSpPr>
            <a:xfrm rot="504584">
              <a:off x="1259086" y="1922105"/>
              <a:ext cx="965273" cy="674579"/>
              <a:chOff x="4345425" y="2175475"/>
              <a:chExt cx="800750" cy="176025"/>
            </a:xfrm>
          </p:grpSpPr>
          <p:sp>
            <p:nvSpPr>
              <p:cNvPr id="3939" name="Google Shape;3939;p10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40" name="Google Shape;3940;p10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3942" name="Google Shape;3942;p100"/>
            <p:cNvSpPr txBox="1"/>
            <p:nvPr/>
          </p:nvSpPr>
          <p:spPr>
            <a:xfrm>
              <a:off x="1046490" y="2852920"/>
              <a:ext cx="1645800" cy="863700"/>
            </a:xfrm>
            <a:prstGeom prst="rect">
              <a:avLst/>
            </a:prstGeom>
            <a:noFill/>
            <a:ln>
              <a:noFill/>
            </a:ln>
          </p:spPr>
          <p:txBody>
            <a:bodyPr spcFirstLastPara="1" wrap="square" lIns="91425" tIns="91425" rIns="91425" bIns="91425" anchor="t" anchorCtr="0">
              <a:noAutofit/>
            </a:bodyPr>
            <a:lstStyle/>
            <a:p>
              <a:pPr algn="ctr"/>
              <a:r>
                <a:rPr lang="en-US" dirty="0"/>
                <a:t>The needles are spaced at 1 to 2 meters.</a:t>
              </a:r>
            </a:p>
          </p:txBody>
        </p:sp>
        <p:sp>
          <p:nvSpPr>
            <p:cNvPr id="3936" name="Google Shape;3936;p100"/>
            <p:cNvSpPr txBox="1"/>
            <p:nvPr/>
          </p:nvSpPr>
          <p:spPr>
            <a:xfrm>
              <a:off x="1174763" y="2037694"/>
              <a:ext cx="1082921"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1.</a:t>
              </a:r>
              <a:endParaRPr sz="2000" b="1" dirty="0">
                <a:solidFill>
                  <a:schemeClr val="dk1"/>
                </a:solidFill>
                <a:latin typeface="Itim"/>
                <a:ea typeface="Itim"/>
                <a:cs typeface="Itim"/>
                <a:sym typeface="Itim"/>
              </a:endParaRPr>
            </a:p>
          </p:txBody>
        </p:sp>
      </p:grpSp>
      <p:grpSp>
        <p:nvGrpSpPr>
          <p:cNvPr id="3943" name="Google Shape;3943;p100"/>
          <p:cNvGrpSpPr/>
          <p:nvPr/>
        </p:nvGrpSpPr>
        <p:grpSpPr>
          <a:xfrm>
            <a:off x="7576620" y="357864"/>
            <a:ext cx="1346914" cy="1248196"/>
            <a:chOff x="1256913" y="1751975"/>
            <a:chExt cx="1802615" cy="1639558"/>
          </a:xfrm>
        </p:grpSpPr>
        <p:sp>
          <p:nvSpPr>
            <p:cNvPr id="3944" name="Google Shape;3944;p100"/>
            <p:cNvSpPr/>
            <p:nvPr/>
          </p:nvSpPr>
          <p:spPr>
            <a:xfrm>
              <a:off x="2147118" y="1869638"/>
              <a:ext cx="15470" cy="18361"/>
            </a:xfrm>
            <a:custGeom>
              <a:avLst/>
              <a:gdLst/>
              <a:ahLst/>
              <a:cxnLst/>
              <a:rect l="l" t="t" r="r" b="b"/>
              <a:pathLst>
                <a:path w="198" h="235" extrusionOk="0">
                  <a:moveTo>
                    <a:pt x="198" y="0"/>
                  </a:moveTo>
                  <a:cubicBezTo>
                    <a:pt x="148" y="0"/>
                    <a:pt x="87" y="12"/>
                    <a:pt x="50" y="37"/>
                  </a:cubicBezTo>
                  <a:cubicBezTo>
                    <a:pt x="25" y="62"/>
                    <a:pt x="0" y="74"/>
                    <a:pt x="0" y="99"/>
                  </a:cubicBezTo>
                  <a:cubicBezTo>
                    <a:pt x="0" y="136"/>
                    <a:pt x="25" y="173"/>
                    <a:pt x="50" y="210"/>
                  </a:cubicBezTo>
                  <a:lnTo>
                    <a:pt x="74" y="235"/>
                  </a:lnTo>
                  <a:cubicBezTo>
                    <a:pt x="111" y="148"/>
                    <a:pt x="148" y="74"/>
                    <a:pt x="198" y="0"/>
                  </a:cubicBezTo>
                  <a:close/>
                </a:path>
              </a:pathLst>
            </a:custGeom>
            <a:solidFill>
              <a:srgbClr val="FF6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00"/>
            <p:cNvSpPr/>
            <p:nvPr/>
          </p:nvSpPr>
          <p:spPr>
            <a:xfrm>
              <a:off x="2225247" y="1900499"/>
              <a:ext cx="30939" cy="17423"/>
            </a:xfrm>
            <a:custGeom>
              <a:avLst/>
              <a:gdLst/>
              <a:ahLst/>
              <a:cxnLst/>
              <a:rect l="l" t="t" r="r" b="b"/>
              <a:pathLst>
                <a:path w="396" h="223" extrusionOk="0">
                  <a:moveTo>
                    <a:pt x="124" y="0"/>
                  </a:moveTo>
                  <a:cubicBezTo>
                    <a:pt x="87" y="74"/>
                    <a:pt x="49" y="148"/>
                    <a:pt x="0" y="210"/>
                  </a:cubicBezTo>
                  <a:cubicBezTo>
                    <a:pt x="49" y="222"/>
                    <a:pt x="99" y="222"/>
                    <a:pt x="148" y="222"/>
                  </a:cubicBezTo>
                  <a:cubicBezTo>
                    <a:pt x="210" y="222"/>
                    <a:pt x="309" y="222"/>
                    <a:pt x="346" y="173"/>
                  </a:cubicBezTo>
                  <a:cubicBezTo>
                    <a:pt x="395" y="111"/>
                    <a:pt x="346" y="74"/>
                    <a:pt x="309" y="49"/>
                  </a:cubicBezTo>
                  <a:cubicBezTo>
                    <a:pt x="247" y="25"/>
                    <a:pt x="185" y="12"/>
                    <a:pt x="124" y="0"/>
                  </a:cubicBezTo>
                  <a:close/>
                </a:path>
              </a:pathLst>
            </a:custGeom>
            <a:solidFill>
              <a:srgbClr val="FF6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00"/>
            <p:cNvSpPr/>
            <p:nvPr/>
          </p:nvSpPr>
          <p:spPr>
            <a:xfrm>
              <a:off x="1941638" y="1820651"/>
              <a:ext cx="799661" cy="969125"/>
            </a:xfrm>
            <a:custGeom>
              <a:avLst/>
              <a:gdLst/>
              <a:ahLst/>
              <a:cxnLst/>
              <a:rect l="l" t="t" r="r" b="b"/>
              <a:pathLst>
                <a:path w="10235" h="12404" extrusionOk="0">
                  <a:moveTo>
                    <a:pt x="2654" y="1"/>
                  </a:moveTo>
                  <a:cubicBezTo>
                    <a:pt x="2523" y="1"/>
                    <a:pt x="2391" y="8"/>
                    <a:pt x="2260" y="22"/>
                  </a:cubicBezTo>
                  <a:cubicBezTo>
                    <a:pt x="1902" y="35"/>
                    <a:pt x="1556" y="109"/>
                    <a:pt x="1235" y="257"/>
                  </a:cubicBezTo>
                  <a:cubicBezTo>
                    <a:pt x="791" y="491"/>
                    <a:pt x="396" y="788"/>
                    <a:pt x="63" y="1158"/>
                  </a:cubicBezTo>
                  <a:lnTo>
                    <a:pt x="1" y="1232"/>
                  </a:lnTo>
                  <a:cubicBezTo>
                    <a:pt x="294" y="1121"/>
                    <a:pt x="607" y="1076"/>
                    <a:pt x="925" y="1076"/>
                  </a:cubicBezTo>
                  <a:cubicBezTo>
                    <a:pt x="1383" y="1076"/>
                    <a:pt x="1849" y="1170"/>
                    <a:pt x="2272" y="1294"/>
                  </a:cubicBezTo>
                  <a:cubicBezTo>
                    <a:pt x="3284" y="1602"/>
                    <a:pt x="4235" y="2133"/>
                    <a:pt x="5124" y="2701"/>
                  </a:cubicBezTo>
                  <a:cubicBezTo>
                    <a:pt x="6012" y="3269"/>
                    <a:pt x="6975" y="4071"/>
                    <a:pt x="7247" y="5157"/>
                  </a:cubicBezTo>
                  <a:cubicBezTo>
                    <a:pt x="7370" y="5737"/>
                    <a:pt x="7407" y="6342"/>
                    <a:pt x="7346" y="6935"/>
                  </a:cubicBezTo>
                  <a:cubicBezTo>
                    <a:pt x="7296" y="7527"/>
                    <a:pt x="7197" y="8120"/>
                    <a:pt x="7037" y="8688"/>
                  </a:cubicBezTo>
                  <a:cubicBezTo>
                    <a:pt x="6864" y="9280"/>
                    <a:pt x="6654" y="9860"/>
                    <a:pt x="6420" y="10440"/>
                  </a:cubicBezTo>
                  <a:cubicBezTo>
                    <a:pt x="6309" y="10737"/>
                    <a:pt x="6198" y="11033"/>
                    <a:pt x="6087" y="11329"/>
                  </a:cubicBezTo>
                  <a:cubicBezTo>
                    <a:pt x="6012" y="11588"/>
                    <a:pt x="5914" y="11848"/>
                    <a:pt x="5803" y="12095"/>
                  </a:cubicBezTo>
                  <a:cubicBezTo>
                    <a:pt x="5790" y="12193"/>
                    <a:pt x="5766" y="12292"/>
                    <a:pt x="5753" y="12403"/>
                  </a:cubicBezTo>
                  <a:cubicBezTo>
                    <a:pt x="5889" y="12243"/>
                    <a:pt x="6050" y="12095"/>
                    <a:pt x="6222" y="11983"/>
                  </a:cubicBezTo>
                  <a:cubicBezTo>
                    <a:pt x="6716" y="11662"/>
                    <a:pt x="7296" y="11490"/>
                    <a:pt x="7901" y="11465"/>
                  </a:cubicBezTo>
                  <a:cubicBezTo>
                    <a:pt x="8027" y="11437"/>
                    <a:pt x="8155" y="11424"/>
                    <a:pt x="8283" y="11424"/>
                  </a:cubicBezTo>
                  <a:cubicBezTo>
                    <a:pt x="8558" y="11424"/>
                    <a:pt x="8834" y="11487"/>
                    <a:pt x="9086" y="11613"/>
                  </a:cubicBezTo>
                  <a:cubicBezTo>
                    <a:pt x="9173" y="11008"/>
                    <a:pt x="9321" y="10403"/>
                    <a:pt x="9432" y="9811"/>
                  </a:cubicBezTo>
                  <a:cubicBezTo>
                    <a:pt x="9605" y="8873"/>
                    <a:pt x="9765" y="7935"/>
                    <a:pt x="9913" y="6996"/>
                  </a:cubicBezTo>
                  <a:cubicBezTo>
                    <a:pt x="10086" y="6009"/>
                    <a:pt x="10234" y="4923"/>
                    <a:pt x="9802" y="3972"/>
                  </a:cubicBezTo>
                  <a:cubicBezTo>
                    <a:pt x="9543" y="3404"/>
                    <a:pt x="9061" y="2972"/>
                    <a:pt x="8568" y="2614"/>
                  </a:cubicBezTo>
                  <a:cubicBezTo>
                    <a:pt x="8345" y="2466"/>
                    <a:pt x="8123" y="2318"/>
                    <a:pt x="7889" y="2182"/>
                  </a:cubicBezTo>
                  <a:cubicBezTo>
                    <a:pt x="7839" y="2479"/>
                    <a:pt x="7753" y="2763"/>
                    <a:pt x="7630" y="3022"/>
                  </a:cubicBezTo>
                  <a:cubicBezTo>
                    <a:pt x="7778" y="3059"/>
                    <a:pt x="7913" y="3219"/>
                    <a:pt x="7839" y="3355"/>
                  </a:cubicBezTo>
                  <a:cubicBezTo>
                    <a:pt x="7780" y="3452"/>
                    <a:pt x="7671" y="3481"/>
                    <a:pt x="7559" y="3481"/>
                  </a:cubicBezTo>
                  <a:cubicBezTo>
                    <a:pt x="7485" y="3481"/>
                    <a:pt x="7409" y="3468"/>
                    <a:pt x="7346" y="3454"/>
                  </a:cubicBezTo>
                  <a:cubicBezTo>
                    <a:pt x="7321" y="3454"/>
                    <a:pt x="7284" y="3441"/>
                    <a:pt x="7272" y="3429"/>
                  </a:cubicBezTo>
                  <a:cubicBezTo>
                    <a:pt x="7074" y="3355"/>
                    <a:pt x="6901" y="3269"/>
                    <a:pt x="6728" y="3158"/>
                  </a:cubicBezTo>
                  <a:cubicBezTo>
                    <a:pt x="6679" y="3133"/>
                    <a:pt x="6617" y="3108"/>
                    <a:pt x="6568" y="3071"/>
                  </a:cubicBezTo>
                  <a:cubicBezTo>
                    <a:pt x="6556" y="3071"/>
                    <a:pt x="6543" y="3059"/>
                    <a:pt x="6531" y="3046"/>
                  </a:cubicBezTo>
                  <a:cubicBezTo>
                    <a:pt x="6420" y="2985"/>
                    <a:pt x="6346" y="2874"/>
                    <a:pt x="6333" y="2750"/>
                  </a:cubicBezTo>
                  <a:cubicBezTo>
                    <a:pt x="6333" y="2603"/>
                    <a:pt x="6451" y="2541"/>
                    <a:pt x="6574" y="2541"/>
                  </a:cubicBezTo>
                  <a:cubicBezTo>
                    <a:pt x="6605" y="2541"/>
                    <a:pt x="6637" y="2545"/>
                    <a:pt x="6667" y="2553"/>
                  </a:cubicBezTo>
                  <a:lnTo>
                    <a:pt x="6667" y="2516"/>
                  </a:lnTo>
                  <a:cubicBezTo>
                    <a:pt x="6679" y="2380"/>
                    <a:pt x="6704" y="2256"/>
                    <a:pt x="6716" y="2121"/>
                  </a:cubicBezTo>
                  <a:cubicBezTo>
                    <a:pt x="6728" y="1948"/>
                    <a:pt x="6741" y="1763"/>
                    <a:pt x="6741" y="1578"/>
                  </a:cubicBezTo>
                  <a:cubicBezTo>
                    <a:pt x="6222" y="1294"/>
                    <a:pt x="5729" y="985"/>
                    <a:pt x="5198" y="738"/>
                  </a:cubicBezTo>
                  <a:cubicBezTo>
                    <a:pt x="4902" y="602"/>
                    <a:pt x="4593" y="467"/>
                    <a:pt x="4284" y="355"/>
                  </a:cubicBezTo>
                  <a:cubicBezTo>
                    <a:pt x="4112" y="467"/>
                    <a:pt x="3963" y="627"/>
                    <a:pt x="3852" y="800"/>
                  </a:cubicBezTo>
                  <a:cubicBezTo>
                    <a:pt x="3840" y="837"/>
                    <a:pt x="3815" y="862"/>
                    <a:pt x="3803" y="899"/>
                  </a:cubicBezTo>
                  <a:cubicBezTo>
                    <a:pt x="3963" y="899"/>
                    <a:pt x="4161" y="1071"/>
                    <a:pt x="4074" y="1220"/>
                  </a:cubicBezTo>
                  <a:cubicBezTo>
                    <a:pt x="4015" y="1339"/>
                    <a:pt x="3888" y="1372"/>
                    <a:pt x="3759" y="1372"/>
                  </a:cubicBezTo>
                  <a:cubicBezTo>
                    <a:pt x="3674" y="1372"/>
                    <a:pt x="3588" y="1358"/>
                    <a:pt x="3519" y="1343"/>
                  </a:cubicBezTo>
                  <a:cubicBezTo>
                    <a:pt x="3321" y="1281"/>
                    <a:pt x="3136" y="1207"/>
                    <a:pt x="2951" y="1121"/>
                  </a:cubicBezTo>
                  <a:cubicBezTo>
                    <a:pt x="2791" y="1047"/>
                    <a:pt x="2556" y="936"/>
                    <a:pt x="2531" y="738"/>
                  </a:cubicBezTo>
                  <a:cubicBezTo>
                    <a:pt x="2511" y="571"/>
                    <a:pt x="2657" y="510"/>
                    <a:pt x="2800" y="510"/>
                  </a:cubicBezTo>
                  <a:cubicBezTo>
                    <a:pt x="2826" y="510"/>
                    <a:pt x="2852" y="512"/>
                    <a:pt x="2877" y="516"/>
                  </a:cubicBezTo>
                  <a:cubicBezTo>
                    <a:pt x="2988" y="355"/>
                    <a:pt x="3112" y="195"/>
                    <a:pt x="3247" y="47"/>
                  </a:cubicBezTo>
                  <a:cubicBezTo>
                    <a:pt x="3053" y="17"/>
                    <a:pt x="2854" y="1"/>
                    <a:pt x="2654" y="1"/>
                  </a:cubicBezTo>
                  <a:close/>
                </a:path>
              </a:pathLst>
            </a:custGeom>
            <a:solidFill>
              <a:srgbClr val="FFA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00"/>
            <p:cNvSpPr/>
            <p:nvPr/>
          </p:nvSpPr>
          <p:spPr>
            <a:xfrm>
              <a:off x="2524170" y="2066369"/>
              <a:ext cx="26095" cy="16564"/>
            </a:xfrm>
            <a:custGeom>
              <a:avLst/>
              <a:gdLst/>
              <a:ahLst/>
              <a:cxnLst/>
              <a:rect l="l" t="t" r="r" b="b"/>
              <a:pathLst>
                <a:path w="334" h="212" extrusionOk="0">
                  <a:moveTo>
                    <a:pt x="124" y="0"/>
                  </a:moveTo>
                  <a:cubicBezTo>
                    <a:pt x="87" y="74"/>
                    <a:pt x="38" y="136"/>
                    <a:pt x="1" y="198"/>
                  </a:cubicBezTo>
                  <a:cubicBezTo>
                    <a:pt x="25" y="210"/>
                    <a:pt x="50" y="210"/>
                    <a:pt x="75" y="210"/>
                  </a:cubicBezTo>
                  <a:cubicBezTo>
                    <a:pt x="95" y="210"/>
                    <a:pt x="121" y="211"/>
                    <a:pt x="148" y="211"/>
                  </a:cubicBezTo>
                  <a:cubicBezTo>
                    <a:pt x="202" y="211"/>
                    <a:pt x="260" y="206"/>
                    <a:pt x="285" y="173"/>
                  </a:cubicBezTo>
                  <a:cubicBezTo>
                    <a:pt x="334" y="124"/>
                    <a:pt x="285" y="87"/>
                    <a:pt x="248" y="62"/>
                  </a:cubicBezTo>
                  <a:cubicBezTo>
                    <a:pt x="211" y="25"/>
                    <a:pt x="161" y="13"/>
                    <a:pt x="124" y="0"/>
                  </a:cubicBezTo>
                  <a:close/>
                </a:path>
              </a:pathLst>
            </a:custGeom>
            <a:solidFill>
              <a:srgbClr val="FF6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00"/>
            <p:cNvSpPr/>
            <p:nvPr/>
          </p:nvSpPr>
          <p:spPr>
            <a:xfrm>
              <a:off x="2328378" y="1826198"/>
              <a:ext cx="117742" cy="63754"/>
            </a:xfrm>
            <a:custGeom>
              <a:avLst/>
              <a:gdLst/>
              <a:ahLst/>
              <a:cxnLst/>
              <a:rect l="l" t="t" r="r" b="b"/>
              <a:pathLst>
                <a:path w="1507" h="816" extrusionOk="0">
                  <a:moveTo>
                    <a:pt x="470" y="1"/>
                  </a:moveTo>
                  <a:cubicBezTo>
                    <a:pt x="309" y="87"/>
                    <a:pt x="149" y="173"/>
                    <a:pt x="1" y="260"/>
                  </a:cubicBezTo>
                  <a:cubicBezTo>
                    <a:pt x="408" y="433"/>
                    <a:pt x="791" y="618"/>
                    <a:pt x="1186" y="815"/>
                  </a:cubicBezTo>
                  <a:cubicBezTo>
                    <a:pt x="1285" y="766"/>
                    <a:pt x="1396" y="704"/>
                    <a:pt x="1507" y="667"/>
                  </a:cubicBezTo>
                  <a:cubicBezTo>
                    <a:pt x="1346" y="445"/>
                    <a:pt x="1124" y="260"/>
                    <a:pt x="890" y="136"/>
                  </a:cubicBezTo>
                  <a:cubicBezTo>
                    <a:pt x="754" y="62"/>
                    <a:pt x="618" y="25"/>
                    <a:pt x="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00"/>
            <p:cNvSpPr/>
            <p:nvPr/>
          </p:nvSpPr>
          <p:spPr>
            <a:xfrm>
              <a:off x="2159619" y="1764476"/>
              <a:ext cx="380102" cy="313536"/>
            </a:xfrm>
            <a:custGeom>
              <a:avLst/>
              <a:gdLst/>
              <a:ahLst/>
              <a:cxnLst/>
              <a:rect l="l" t="t" r="r" b="b"/>
              <a:pathLst>
                <a:path w="4865" h="4013" extrusionOk="0">
                  <a:moveTo>
                    <a:pt x="2576" y="1"/>
                  </a:moveTo>
                  <a:cubicBezTo>
                    <a:pt x="1478" y="1"/>
                    <a:pt x="469" y="637"/>
                    <a:pt x="1" y="1655"/>
                  </a:cubicBezTo>
                  <a:cubicBezTo>
                    <a:pt x="87" y="1716"/>
                    <a:pt x="198" y="1766"/>
                    <a:pt x="297" y="1803"/>
                  </a:cubicBezTo>
                  <a:cubicBezTo>
                    <a:pt x="445" y="1840"/>
                    <a:pt x="581" y="1889"/>
                    <a:pt x="729" y="1926"/>
                  </a:cubicBezTo>
                  <a:cubicBezTo>
                    <a:pt x="877" y="1544"/>
                    <a:pt x="1124" y="1210"/>
                    <a:pt x="1445" y="963"/>
                  </a:cubicBezTo>
                  <a:cubicBezTo>
                    <a:pt x="1752" y="724"/>
                    <a:pt x="2133" y="590"/>
                    <a:pt x="2530" y="590"/>
                  </a:cubicBezTo>
                  <a:cubicBezTo>
                    <a:pt x="2563" y="590"/>
                    <a:pt x="2596" y="591"/>
                    <a:pt x="2630" y="593"/>
                  </a:cubicBezTo>
                  <a:cubicBezTo>
                    <a:pt x="3062" y="605"/>
                    <a:pt x="3457" y="803"/>
                    <a:pt x="3741" y="1136"/>
                  </a:cubicBezTo>
                  <a:cubicBezTo>
                    <a:pt x="4037" y="1457"/>
                    <a:pt x="4198" y="1877"/>
                    <a:pt x="4198" y="2309"/>
                  </a:cubicBezTo>
                  <a:cubicBezTo>
                    <a:pt x="4198" y="2556"/>
                    <a:pt x="4161" y="2803"/>
                    <a:pt x="4087" y="3037"/>
                  </a:cubicBezTo>
                  <a:cubicBezTo>
                    <a:pt x="4062" y="3136"/>
                    <a:pt x="4025" y="3247"/>
                    <a:pt x="3963" y="3346"/>
                  </a:cubicBezTo>
                  <a:cubicBezTo>
                    <a:pt x="3914" y="3469"/>
                    <a:pt x="3877" y="3593"/>
                    <a:pt x="3852" y="3741"/>
                  </a:cubicBezTo>
                  <a:cubicBezTo>
                    <a:pt x="3914" y="3778"/>
                    <a:pt x="3988" y="3815"/>
                    <a:pt x="4062" y="3852"/>
                  </a:cubicBezTo>
                  <a:cubicBezTo>
                    <a:pt x="4198" y="3901"/>
                    <a:pt x="4333" y="3963"/>
                    <a:pt x="4469" y="4012"/>
                  </a:cubicBezTo>
                  <a:cubicBezTo>
                    <a:pt x="4605" y="3728"/>
                    <a:pt x="4704" y="3432"/>
                    <a:pt x="4765" y="3124"/>
                  </a:cubicBezTo>
                  <a:cubicBezTo>
                    <a:pt x="4827" y="2864"/>
                    <a:pt x="4864" y="2605"/>
                    <a:pt x="4852" y="2346"/>
                  </a:cubicBezTo>
                  <a:cubicBezTo>
                    <a:pt x="4840" y="1778"/>
                    <a:pt x="4630" y="1247"/>
                    <a:pt x="4259" y="828"/>
                  </a:cubicBezTo>
                  <a:cubicBezTo>
                    <a:pt x="3901" y="433"/>
                    <a:pt x="3371" y="75"/>
                    <a:pt x="2840" y="13"/>
                  </a:cubicBezTo>
                  <a:cubicBezTo>
                    <a:pt x="2752" y="5"/>
                    <a:pt x="2664" y="1"/>
                    <a:pt x="2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00"/>
            <p:cNvSpPr/>
            <p:nvPr/>
          </p:nvSpPr>
          <p:spPr>
            <a:xfrm>
              <a:off x="2467292" y="1779555"/>
              <a:ext cx="267205" cy="219389"/>
            </a:xfrm>
            <a:custGeom>
              <a:avLst/>
              <a:gdLst/>
              <a:ahLst/>
              <a:cxnLst/>
              <a:rect l="l" t="t" r="r" b="b"/>
              <a:pathLst>
                <a:path w="3420" h="2808" extrusionOk="0">
                  <a:moveTo>
                    <a:pt x="806" y="1"/>
                  </a:moveTo>
                  <a:cubicBezTo>
                    <a:pt x="533" y="1"/>
                    <a:pt x="261" y="35"/>
                    <a:pt x="0" y="104"/>
                  </a:cubicBezTo>
                  <a:cubicBezTo>
                    <a:pt x="235" y="264"/>
                    <a:pt x="445" y="449"/>
                    <a:pt x="618" y="672"/>
                  </a:cubicBezTo>
                  <a:cubicBezTo>
                    <a:pt x="729" y="820"/>
                    <a:pt x="840" y="968"/>
                    <a:pt x="926" y="1141"/>
                  </a:cubicBezTo>
                  <a:cubicBezTo>
                    <a:pt x="1358" y="1202"/>
                    <a:pt x="1753" y="1400"/>
                    <a:pt x="2062" y="1709"/>
                  </a:cubicBezTo>
                  <a:cubicBezTo>
                    <a:pt x="2346" y="2005"/>
                    <a:pt x="2531" y="2400"/>
                    <a:pt x="2568" y="2807"/>
                  </a:cubicBezTo>
                  <a:cubicBezTo>
                    <a:pt x="2840" y="2696"/>
                    <a:pt x="3123" y="2610"/>
                    <a:pt x="3420" y="2536"/>
                  </a:cubicBezTo>
                  <a:cubicBezTo>
                    <a:pt x="3148" y="1462"/>
                    <a:pt x="2593" y="338"/>
                    <a:pt x="1457" y="67"/>
                  </a:cubicBezTo>
                  <a:cubicBezTo>
                    <a:pt x="1243" y="23"/>
                    <a:pt x="1024" y="1"/>
                    <a:pt x="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00"/>
            <p:cNvSpPr/>
            <p:nvPr/>
          </p:nvSpPr>
          <p:spPr>
            <a:xfrm>
              <a:off x="2444166" y="2028710"/>
              <a:ext cx="18361" cy="22267"/>
            </a:xfrm>
            <a:custGeom>
              <a:avLst/>
              <a:gdLst/>
              <a:ahLst/>
              <a:cxnLst/>
              <a:rect l="l" t="t" r="r" b="b"/>
              <a:pathLst>
                <a:path w="235" h="285" extrusionOk="0">
                  <a:moveTo>
                    <a:pt x="235" y="1"/>
                  </a:moveTo>
                  <a:cubicBezTo>
                    <a:pt x="173" y="1"/>
                    <a:pt x="111" y="1"/>
                    <a:pt x="62" y="25"/>
                  </a:cubicBezTo>
                  <a:cubicBezTo>
                    <a:pt x="25" y="38"/>
                    <a:pt x="0" y="50"/>
                    <a:pt x="0" y="63"/>
                  </a:cubicBezTo>
                  <a:cubicBezTo>
                    <a:pt x="0" y="100"/>
                    <a:pt x="13" y="149"/>
                    <a:pt x="37" y="186"/>
                  </a:cubicBezTo>
                  <a:cubicBezTo>
                    <a:pt x="50" y="223"/>
                    <a:pt x="87" y="260"/>
                    <a:pt x="124" y="285"/>
                  </a:cubicBezTo>
                  <a:cubicBezTo>
                    <a:pt x="161" y="211"/>
                    <a:pt x="185" y="137"/>
                    <a:pt x="210" y="63"/>
                  </a:cubicBezTo>
                  <a:cubicBezTo>
                    <a:pt x="222" y="38"/>
                    <a:pt x="222" y="25"/>
                    <a:pt x="235" y="1"/>
                  </a:cubicBezTo>
                  <a:close/>
                </a:path>
              </a:pathLst>
            </a:custGeom>
            <a:solidFill>
              <a:srgbClr val="FF6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00"/>
            <p:cNvSpPr/>
            <p:nvPr/>
          </p:nvSpPr>
          <p:spPr>
            <a:xfrm>
              <a:off x="2458620" y="3001814"/>
              <a:ext cx="34768" cy="125633"/>
            </a:xfrm>
            <a:custGeom>
              <a:avLst/>
              <a:gdLst/>
              <a:ahLst/>
              <a:cxnLst/>
              <a:rect l="l" t="t" r="r" b="b"/>
              <a:pathLst>
                <a:path w="445" h="1608" extrusionOk="0">
                  <a:moveTo>
                    <a:pt x="161" y="1"/>
                  </a:moveTo>
                  <a:cubicBezTo>
                    <a:pt x="37" y="396"/>
                    <a:pt x="0" y="815"/>
                    <a:pt x="74" y="1223"/>
                  </a:cubicBezTo>
                  <a:cubicBezTo>
                    <a:pt x="87" y="1334"/>
                    <a:pt x="124" y="1445"/>
                    <a:pt x="185" y="1556"/>
                  </a:cubicBezTo>
                  <a:cubicBezTo>
                    <a:pt x="196" y="1577"/>
                    <a:pt x="216" y="1608"/>
                    <a:pt x="237" y="1608"/>
                  </a:cubicBezTo>
                  <a:cubicBezTo>
                    <a:pt x="240" y="1608"/>
                    <a:pt x="244" y="1607"/>
                    <a:pt x="247" y="1605"/>
                  </a:cubicBezTo>
                  <a:cubicBezTo>
                    <a:pt x="260" y="1605"/>
                    <a:pt x="321" y="1519"/>
                    <a:pt x="346" y="1494"/>
                  </a:cubicBezTo>
                  <a:cubicBezTo>
                    <a:pt x="358" y="1457"/>
                    <a:pt x="371" y="1433"/>
                    <a:pt x="383" y="1396"/>
                  </a:cubicBezTo>
                  <a:cubicBezTo>
                    <a:pt x="383" y="1359"/>
                    <a:pt x="395" y="1334"/>
                    <a:pt x="395" y="1297"/>
                  </a:cubicBezTo>
                  <a:cubicBezTo>
                    <a:pt x="420" y="1198"/>
                    <a:pt x="420" y="1099"/>
                    <a:pt x="420" y="1001"/>
                  </a:cubicBezTo>
                  <a:cubicBezTo>
                    <a:pt x="445" y="766"/>
                    <a:pt x="432" y="532"/>
                    <a:pt x="408" y="297"/>
                  </a:cubicBezTo>
                  <a:cubicBezTo>
                    <a:pt x="395" y="211"/>
                    <a:pt x="371" y="137"/>
                    <a:pt x="334" y="62"/>
                  </a:cubicBezTo>
                  <a:lnTo>
                    <a:pt x="321" y="38"/>
                  </a:lnTo>
                  <a:lnTo>
                    <a:pt x="321" y="25"/>
                  </a:lnTo>
                  <a:cubicBezTo>
                    <a:pt x="309" y="13"/>
                    <a:pt x="309" y="13"/>
                    <a:pt x="309" y="13"/>
                  </a:cubicBezTo>
                  <a:lnTo>
                    <a:pt x="297" y="1"/>
                  </a:lnTo>
                  <a:close/>
                </a:path>
              </a:pathLst>
            </a:custGeom>
            <a:solidFill>
              <a:srgbClr val="7E6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00"/>
            <p:cNvSpPr/>
            <p:nvPr/>
          </p:nvSpPr>
          <p:spPr>
            <a:xfrm>
              <a:off x="2224232" y="2808912"/>
              <a:ext cx="190090" cy="550816"/>
            </a:xfrm>
            <a:custGeom>
              <a:avLst/>
              <a:gdLst/>
              <a:ahLst/>
              <a:cxnLst/>
              <a:rect l="l" t="t" r="r" b="b"/>
              <a:pathLst>
                <a:path w="2433" h="7050" extrusionOk="0">
                  <a:moveTo>
                    <a:pt x="2161" y="1"/>
                  </a:moveTo>
                  <a:cubicBezTo>
                    <a:pt x="1741" y="606"/>
                    <a:pt x="1494" y="1359"/>
                    <a:pt x="1210" y="2013"/>
                  </a:cubicBezTo>
                  <a:cubicBezTo>
                    <a:pt x="852" y="2840"/>
                    <a:pt x="556" y="3679"/>
                    <a:pt x="248" y="4531"/>
                  </a:cubicBezTo>
                  <a:cubicBezTo>
                    <a:pt x="124" y="4864"/>
                    <a:pt x="1" y="5210"/>
                    <a:pt x="87" y="5568"/>
                  </a:cubicBezTo>
                  <a:cubicBezTo>
                    <a:pt x="161" y="5926"/>
                    <a:pt x="445" y="6148"/>
                    <a:pt x="704" y="6383"/>
                  </a:cubicBezTo>
                  <a:cubicBezTo>
                    <a:pt x="976" y="6642"/>
                    <a:pt x="1285" y="6852"/>
                    <a:pt x="1630" y="7025"/>
                  </a:cubicBezTo>
                  <a:lnTo>
                    <a:pt x="1717" y="7049"/>
                  </a:lnTo>
                  <a:cubicBezTo>
                    <a:pt x="1729" y="6938"/>
                    <a:pt x="1741" y="6827"/>
                    <a:pt x="1766" y="6716"/>
                  </a:cubicBezTo>
                  <a:cubicBezTo>
                    <a:pt x="1791" y="6519"/>
                    <a:pt x="1828" y="6321"/>
                    <a:pt x="1852" y="6111"/>
                  </a:cubicBezTo>
                  <a:cubicBezTo>
                    <a:pt x="1889" y="5729"/>
                    <a:pt x="1951" y="5358"/>
                    <a:pt x="2000" y="4976"/>
                  </a:cubicBezTo>
                  <a:cubicBezTo>
                    <a:pt x="2124" y="4173"/>
                    <a:pt x="2247" y="3371"/>
                    <a:pt x="2297" y="2569"/>
                  </a:cubicBezTo>
                  <a:cubicBezTo>
                    <a:pt x="2297" y="2482"/>
                    <a:pt x="2433" y="186"/>
                    <a:pt x="2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00"/>
            <p:cNvSpPr/>
            <p:nvPr/>
          </p:nvSpPr>
          <p:spPr>
            <a:xfrm>
              <a:off x="1473956" y="2335291"/>
              <a:ext cx="832319" cy="951389"/>
            </a:xfrm>
            <a:custGeom>
              <a:avLst/>
              <a:gdLst/>
              <a:ahLst/>
              <a:cxnLst/>
              <a:rect l="l" t="t" r="r" b="b"/>
              <a:pathLst>
                <a:path w="10653" h="12177" extrusionOk="0">
                  <a:moveTo>
                    <a:pt x="2331" y="0"/>
                  </a:moveTo>
                  <a:cubicBezTo>
                    <a:pt x="1845" y="0"/>
                    <a:pt x="1362" y="83"/>
                    <a:pt x="938" y="298"/>
                  </a:cubicBezTo>
                  <a:cubicBezTo>
                    <a:pt x="593" y="484"/>
                    <a:pt x="272" y="718"/>
                    <a:pt x="0" y="990"/>
                  </a:cubicBezTo>
                  <a:cubicBezTo>
                    <a:pt x="62" y="977"/>
                    <a:pt x="124" y="953"/>
                    <a:pt x="185" y="940"/>
                  </a:cubicBezTo>
                  <a:cubicBezTo>
                    <a:pt x="478" y="885"/>
                    <a:pt x="769" y="860"/>
                    <a:pt x="1059" y="860"/>
                  </a:cubicBezTo>
                  <a:cubicBezTo>
                    <a:pt x="1736" y="860"/>
                    <a:pt x="2405" y="993"/>
                    <a:pt x="3061" y="1175"/>
                  </a:cubicBezTo>
                  <a:cubicBezTo>
                    <a:pt x="4160" y="1471"/>
                    <a:pt x="5222" y="1915"/>
                    <a:pt x="6197" y="2496"/>
                  </a:cubicBezTo>
                  <a:cubicBezTo>
                    <a:pt x="7110" y="3026"/>
                    <a:pt x="7950" y="3705"/>
                    <a:pt x="8517" y="4606"/>
                  </a:cubicBezTo>
                  <a:cubicBezTo>
                    <a:pt x="8826" y="5100"/>
                    <a:pt x="9011" y="5643"/>
                    <a:pt x="9085" y="6223"/>
                  </a:cubicBezTo>
                  <a:cubicBezTo>
                    <a:pt x="9122" y="6816"/>
                    <a:pt x="9048" y="7421"/>
                    <a:pt x="8863" y="7989"/>
                  </a:cubicBezTo>
                  <a:cubicBezTo>
                    <a:pt x="8555" y="9063"/>
                    <a:pt x="8061" y="10186"/>
                    <a:pt x="7271" y="11001"/>
                  </a:cubicBezTo>
                  <a:cubicBezTo>
                    <a:pt x="6913" y="11359"/>
                    <a:pt x="6481" y="11655"/>
                    <a:pt x="5950" y="11655"/>
                  </a:cubicBezTo>
                  <a:cubicBezTo>
                    <a:pt x="5678" y="11642"/>
                    <a:pt x="5394" y="11605"/>
                    <a:pt x="5123" y="11544"/>
                  </a:cubicBezTo>
                  <a:lnTo>
                    <a:pt x="5123" y="11544"/>
                  </a:lnTo>
                  <a:cubicBezTo>
                    <a:pt x="5407" y="11667"/>
                    <a:pt x="5703" y="11778"/>
                    <a:pt x="5999" y="11852"/>
                  </a:cubicBezTo>
                  <a:cubicBezTo>
                    <a:pt x="6530" y="12013"/>
                    <a:pt x="7061" y="12111"/>
                    <a:pt x="7604" y="12161"/>
                  </a:cubicBezTo>
                  <a:cubicBezTo>
                    <a:pt x="7721" y="12171"/>
                    <a:pt x="7839" y="12177"/>
                    <a:pt x="7957" y="12177"/>
                  </a:cubicBezTo>
                  <a:cubicBezTo>
                    <a:pt x="8289" y="12177"/>
                    <a:pt x="8618" y="12127"/>
                    <a:pt x="8900" y="11963"/>
                  </a:cubicBezTo>
                  <a:cubicBezTo>
                    <a:pt x="9122" y="11716"/>
                    <a:pt x="9307" y="11445"/>
                    <a:pt x="9468" y="11161"/>
                  </a:cubicBezTo>
                  <a:cubicBezTo>
                    <a:pt x="9517" y="10840"/>
                    <a:pt x="9604" y="10531"/>
                    <a:pt x="9715" y="10223"/>
                  </a:cubicBezTo>
                  <a:cubicBezTo>
                    <a:pt x="9851" y="9816"/>
                    <a:pt x="9986" y="9408"/>
                    <a:pt x="10147" y="9001"/>
                  </a:cubicBezTo>
                  <a:cubicBezTo>
                    <a:pt x="10233" y="8556"/>
                    <a:pt x="10307" y="8100"/>
                    <a:pt x="10381" y="7643"/>
                  </a:cubicBezTo>
                  <a:cubicBezTo>
                    <a:pt x="10493" y="6878"/>
                    <a:pt x="10653" y="6075"/>
                    <a:pt x="10554" y="5285"/>
                  </a:cubicBezTo>
                  <a:cubicBezTo>
                    <a:pt x="10455" y="4446"/>
                    <a:pt x="9962" y="3804"/>
                    <a:pt x="9345" y="3261"/>
                  </a:cubicBezTo>
                  <a:cubicBezTo>
                    <a:pt x="8234" y="2310"/>
                    <a:pt x="6999" y="1520"/>
                    <a:pt x="5666" y="903"/>
                  </a:cubicBezTo>
                  <a:cubicBezTo>
                    <a:pt x="4962" y="558"/>
                    <a:pt x="4209" y="298"/>
                    <a:pt x="3444" y="126"/>
                  </a:cubicBezTo>
                  <a:cubicBezTo>
                    <a:pt x="3088" y="50"/>
                    <a:pt x="2709" y="0"/>
                    <a:pt x="2331" y="0"/>
                  </a:cubicBezTo>
                  <a:close/>
                </a:path>
              </a:pathLst>
            </a:custGeom>
            <a:solidFill>
              <a:srgbClr val="FFA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00"/>
            <p:cNvSpPr/>
            <p:nvPr/>
          </p:nvSpPr>
          <p:spPr>
            <a:xfrm>
              <a:off x="1278164" y="2422874"/>
              <a:ext cx="897948" cy="804114"/>
            </a:xfrm>
            <a:custGeom>
              <a:avLst/>
              <a:gdLst/>
              <a:ahLst/>
              <a:cxnLst/>
              <a:rect l="l" t="t" r="r" b="b"/>
              <a:pathLst>
                <a:path w="11493" h="10292" extrusionOk="0">
                  <a:moveTo>
                    <a:pt x="2288" y="1039"/>
                  </a:moveTo>
                  <a:cubicBezTo>
                    <a:pt x="2439" y="1039"/>
                    <a:pt x="2596" y="1117"/>
                    <a:pt x="2716" y="1177"/>
                  </a:cubicBezTo>
                  <a:cubicBezTo>
                    <a:pt x="3025" y="1313"/>
                    <a:pt x="3333" y="1424"/>
                    <a:pt x="3654" y="1560"/>
                  </a:cubicBezTo>
                  <a:cubicBezTo>
                    <a:pt x="4308" y="1819"/>
                    <a:pt x="4950" y="2128"/>
                    <a:pt x="5592" y="2436"/>
                  </a:cubicBezTo>
                  <a:cubicBezTo>
                    <a:pt x="6222" y="2745"/>
                    <a:pt x="6876" y="3053"/>
                    <a:pt x="7505" y="3399"/>
                  </a:cubicBezTo>
                  <a:cubicBezTo>
                    <a:pt x="8123" y="3708"/>
                    <a:pt x="8728" y="4066"/>
                    <a:pt x="9308" y="4448"/>
                  </a:cubicBezTo>
                  <a:cubicBezTo>
                    <a:pt x="9555" y="4633"/>
                    <a:pt x="9826" y="4794"/>
                    <a:pt x="10073" y="4967"/>
                  </a:cubicBezTo>
                  <a:cubicBezTo>
                    <a:pt x="10332" y="5115"/>
                    <a:pt x="10554" y="5300"/>
                    <a:pt x="10740" y="5534"/>
                  </a:cubicBezTo>
                  <a:cubicBezTo>
                    <a:pt x="10770" y="5595"/>
                    <a:pt x="10718" y="5671"/>
                    <a:pt x="10658" y="5671"/>
                  </a:cubicBezTo>
                  <a:cubicBezTo>
                    <a:pt x="10644" y="5671"/>
                    <a:pt x="10630" y="5667"/>
                    <a:pt x="10616" y="5658"/>
                  </a:cubicBezTo>
                  <a:cubicBezTo>
                    <a:pt x="10542" y="5609"/>
                    <a:pt x="10468" y="5534"/>
                    <a:pt x="10394" y="5473"/>
                  </a:cubicBezTo>
                  <a:cubicBezTo>
                    <a:pt x="10394" y="5572"/>
                    <a:pt x="10394" y="5658"/>
                    <a:pt x="10369" y="5744"/>
                  </a:cubicBezTo>
                  <a:cubicBezTo>
                    <a:pt x="10332" y="6028"/>
                    <a:pt x="10246" y="6324"/>
                    <a:pt x="10135" y="6596"/>
                  </a:cubicBezTo>
                  <a:cubicBezTo>
                    <a:pt x="10098" y="6695"/>
                    <a:pt x="10061" y="6781"/>
                    <a:pt x="9999" y="6868"/>
                  </a:cubicBezTo>
                  <a:cubicBezTo>
                    <a:pt x="9937" y="6991"/>
                    <a:pt x="9826" y="7065"/>
                    <a:pt x="9690" y="7090"/>
                  </a:cubicBezTo>
                  <a:cubicBezTo>
                    <a:pt x="9687" y="7090"/>
                    <a:pt x="9683" y="7090"/>
                    <a:pt x="9680" y="7090"/>
                  </a:cubicBezTo>
                  <a:cubicBezTo>
                    <a:pt x="9432" y="7090"/>
                    <a:pt x="9468" y="6643"/>
                    <a:pt x="9493" y="6473"/>
                  </a:cubicBezTo>
                  <a:cubicBezTo>
                    <a:pt x="9542" y="6004"/>
                    <a:pt x="9727" y="5559"/>
                    <a:pt x="10024" y="5189"/>
                  </a:cubicBezTo>
                  <a:cubicBezTo>
                    <a:pt x="9950" y="5139"/>
                    <a:pt x="9875" y="5090"/>
                    <a:pt x="9801" y="5041"/>
                  </a:cubicBezTo>
                  <a:cubicBezTo>
                    <a:pt x="9518" y="4856"/>
                    <a:pt x="9246" y="4658"/>
                    <a:pt x="8962" y="4473"/>
                  </a:cubicBezTo>
                  <a:cubicBezTo>
                    <a:pt x="8394" y="4127"/>
                    <a:pt x="7814" y="3806"/>
                    <a:pt x="7222" y="3522"/>
                  </a:cubicBezTo>
                  <a:lnTo>
                    <a:pt x="7209" y="3522"/>
                  </a:lnTo>
                  <a:lnTo>
                    <a:pt x="5358" y="2597"/>
                  </a:lnTo>
                  <a:cubicBezTo>
                    <a:pt x="4740" y="2288"/>
                    <a:pt x="4123" y="1992"/>
                    <a:pt x="3494" y="1733"/>
                  </a:cubicBezTo>
                  <a:cubicBezTo>
                    <a:pt x="3247" y="1621"/>
                    <a:pt x="2988" y="1535"/>
                    <a:pt x="2741" y="1424"/>
                  </a:cubicBezTo>
                  <a:cubicBezTo>
                    <a:pt x="2580" y="1332"/>
                    <a:pt x="2366" y="1187"/>
                    <a:pt x="2168" y="1187"/>
                  </a:cubicBezTo>
                  <a:cubicBezTo>
                    <a:pt x="2153" y="1187"/>
                    <a:pt x="2138" y="1188"/>
                    <a:pt x="2123" y="1189"/>
                  </a:cubicBezTo>
                  <a:cubicBezTo>
                    <a:pt x="2074" y="1189"/>
                    <a:pt x="2062" y="1115"/>
                    <a:pt x="2099" y="1091"/>
                  </a:cubicBezTo>
                  <a:cubicBezTo>
                    <a:pt x="2159" y="1053"/>
                    <a:pt x="2223" y="1039"/>
                    <a:pt x="2288" y="1039"/>
                  </a:cubicBezTo>
                  <a:close/>
                  <a:moveTo>
                    <a:pt x="3587" y="0"/>
                  </a:moveTo>
                  <a:cubicBezTo>
                    <a:pt x="3094" y="0"/>
                    <a:pt x="2602" y="72"/>
                    <a:pt x="2161" y="251"/>
                  </a:cubicBezTo>
                  <a:lnTo>
                    <a:pt x="2136" y="251"/>
                  </a:lnTo>
                  <a:cubicBezTo>
                    <a:pt x="1914" y="498"/>
                    <a:pt x="1704" y="770"/>
                    <a:pt x="1519" y="1054"/>
                  </a:cubicBezTo>
                  <a:cubicBezTo>
                    <a:pt x="1025" y="1745"/>
                    <a:pt x="655" y="2510"/>
                    <a:pt x="395" y="3325"/>
                  </a:cubicBezTo>
                  <a:cubicBezTo>
                    <a:pt x="383" y="3337"/>
                    <a:pt x="383" y="3350"/>
                    <a:pt x="371" y="3362"/>
                  </a:cubicBezTo>
                  <a:cubicBezTo>
                    <a:pt x="223" y="3819"/>
                    <a:pt x="111" y="4288"/>
                    <a:pt x="62" y="4757"/>
                  </a:cubicBezTo>
                  <a:cubicBezTo>
                    <a:pt x="0" y="5238"/>
                    <a:pt x="74" y="5720"/>
                    <a:pt x="284" y="6152"/>
                  </a:cubicBezTo>
                  <a:cubicBezTo>
                    <a:pt x="531" y="6596"/>
                    <a:pt x="877" y="6979"/>
                    <a:pt x="1309" y="7275"/>
                  </a:cubicBezTo>
                  <a:cubicBezTo>
                    <a:pt x="2235" y="7942"/>
                    <a:pt x="3197" y="8596"/>
                    <a:pt x="4271" y="8991"/>
                  </a:cubicBezTo>
                  <a:cubicBezTo>
                    <a:pt x="4814" y="9201"/>
                    <a:pt x="5333" y="9435"/>
                    <a:pt x="5864" y="9657"/>
                  </a:cubicBezTo>
                  <a:cubicBezTo>
                    <a:pt x="6382" y="9867"/>
                    <a:pt x="6901" y="10028"/>
                    <a:pt x="7444" y="10139"/>
                  </a:cubicBezTo>
                  <a:cubicBezTo>
                    <a:pt x="7755" y="10211"/>
                    <a:pt x="8082" y="10292"/>
                    <a:pt x="8402" y="10292"/>
                  </a:cubicBezTo>
                  <a:cubicBezTo>
                    <a:pt x="8629" y="10292"/>
                    <a:pt x="8851" y="10251"/>
                    <a:pt x="9061" y="10139"/>
                  </a:cubicBezTo>
                  <a:cubicBezTo>
                    <a:pt x="9493" y="9880"/>
                    <a:pt x="9851" y="9509"/>
                    <a:pt x="10110" y="9065"/>
                  </a:cubicBezTo>
                  <a:cubicBezTo>
                    <a:pt x="10406" y="8583"/>
                    <a:pt x="10653" y="8065"/>
                    <a:pt x="10851" y="7534"/>
                  </a:cubicBezTo>
                  <a:cubicBezTo>
                    <a:pt x="11061" y="6991"/>
                    <a:pt x="11307" y="6423"/>
                    <a:pt x="11369" y="5843"/>
                  </a:cubicBezTo>
                  <a:cubicBezTo>
                    <a:pt x="11493" y="4707"/>
                    <a:pt x="11036" y="3683"/>
                    <a:pt x="10246" y="2881"/>
                  </a:cubicBezTo>
                  <a:cubicBezTo>
                    <a:pt x="9518" y="2177"/>
                    <a:pt x="8616" y="1634"/>
                    <a:pt x="7728" y="1177"/>
                  </a:cubicBezTo>
                  <a:cubicBezTo>
                    <a:pt x="6777" y="696"/>
                    <a:pt x="5765" y="338"/>
                    <a:pt x="4728" y="116"/>
                  </a:cubicBezTo>
                  <a:cubicBezTo>
                    <a:pt x="4364" y="45"/>
                    <a:pt x="3975" y="0"/>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00"/>
            <p:cNvSpPr/>
            <p:nvPr/>
          </p:nvSpPr>
          <p:spPr>
            <a:xfrm>
              <a:off x="2646677" y="1981520"/>
              <a:ext cx="394556" cy="1221953"/>
            </a:xfrm>
            <a:custGeom>
              <a:avLst/>
              <a:gdLst/>
              <a:ahLst/>
              <a:cxnLst/>
              <a:rect l="l" t="t" r="r" b="b"/>
              <a:pathLst>
                <a:path w="5050" h="15640" extrusionOk="0">
                  <a:moveTo>
                    <a:pt x="2147" y="1"/>
                  </a:moveTo>
                  <a:cubicBezTo>
                    <a:pt x="1422" y="1"/>
                    <a:pt x="670" y="256"/>
                    <a:pt x="0" y="481"/>
                  </a:cubicBezTo>
                  <a:cubicBezTo>
                    <a:pt x="235" y="654"/>
                    <a:pt x="445" y="864"/>
                    <a:pt x="642" y="1086"/>
                  </a:cubicBezTo>
                  <a:cubicBezTo>
                    <a:pt x="741" y="1197"/>
                    <a:pt x="827" y="1321"/>
                    <a:pt x="902" y="1457"/>
                  </a:cubicBezTo>
                  <a:cubicBezTo>
                    <a:pt x="1229" y="1278"/>
                    <a:pt x="1586" y="1192"/>
                    <a:pt x="1941" y="1192"/>
                  </a:cubicBezTo>
                  <a:cubicBezTo>
                    <a:pt x="2497" y="1192"/>
                    <a:pt x="3047" y="1403"/>
                    <a:pt x="3469" y="1802"/>
                  </a:cubicBezTo>
                  <a:cubicBezTo>
                    <a:pt x="4234" y="2555"/>
                    <a:pt x="4037" y="3851"/>
                    <a:pt x="3716" y="4765"/>
                  </a:cubicBezTo>
                  <a:cubicBezTo>
                    <a:pt x="3259" y="6036"/>
                    <a:pt x="2457" y="7184"/>
                    <a:pt x="2247" y="8542"/>
                  </a:cubicBezTo>
                  <a:cubicBezTo>
                    <a:pt x="2037" y="9900"/>
                    <a:pt x="2654" y="11307"/>
                    <a:pt x="2049" y="12615"/>
                  </a:cubicBezTo>
                  <a:cubicBezTo>
                    <a:pt x="1766" y="13220"/>
                    <a:pt x="1321" y="13726"/>
                    <a:pt x="778" y="14109"/>
                  </a:cubicBezTo>
                  <a:cubicBezTo>
                    <a:pt x="679" y="14627"/>
                    <a:pt x="544" y="15134"/>
                    <a:pt x="395" y="15640"/>
                  </a:cubicBezTo>
                  <a:cubicBezTo>
                    <a:pt x="642" y="15479"/>
                    <a:pt x="902" y="15343"/>
                    <a:pt x="1148" y="15171"/>
                  </a:cubicBezTo>
                  <a:cubicBezTo>
                    <a:pt x="1494" y="14961"/>
                    <a:pt x="1803" y="14701"/>
                    <a:pt x="2074" y="14418"/>
                  </a:cubicBezTo>
                  <a:cubicBezTo>
                    <a:pt x="2370" y="14109"/>
                    <a:pt x="2543" y="13714"/>
                    <a:pt x="2568" y="13282"/>
                  </a:cubicBezTo>
                  <a:cubicBezTo>
                    <a:pt x="2568" y="12875"/>
                    <a:pt x="2531" y="12455"/>
                    <a:pt x="2556" y="12048"/>
                  </a:cubicBezTo>
                  <a:cubicBezTo>
                    <a:pt x="2580" y="11319"/>
                    <a:pt x="2728" y="10591"/>
                    <a:pt x="3000" y="9912"/>
                  </a:cubicBezTo>
                  <a:cubicBezTo>
                    <a:pt x="3284" y="9221"/>
                    <a:pt x="3617" y="8554"/>
                    <a:pt x="3938" y="7875"/>
                  </a:cubicBezTo>
                  <a:cubicBezTo>
                    <a:pt x="4284" y="7209"/>
                    <a:pt x="4568" y="6517"/>
                    <a:pt x="4790" y="5802"/>
                  </a:cubicBezTo>
                  <a:cubicBezTo>
                    <a:pt x="4975" y="5123"/>
                    <a:pt x="5049" y="4431"/>
                    <a:pt x="5000" y="3740"/>
                  </a:cubicBezTo>
                  <a:cubicBezTo>
                    <a:pt x="4901" y="2518"/>
                    <a:pt x="4494" y="1000"/>
                    <a:pt x="3370" y="321"/>
                  </a:cubicBezTo>
                  <a:cubicBezTo>
                    <a:pt x="2987" y="88"/>
                    <a:pt x="2572" y="1"/>
                    <a:pt x="2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00"/>
            <p:cNvSpPr/>
            <p:nvPr/>
          </p:nvSpPr>
          <p:spPr>
            <a:xfrm>
              <a:off x="2374709" y="2957437"/>
              <a:ext cx="326036" cy="409089"/>
            </a:xfrm>
            <a:custGeom>
              <a:avLst/>
              <a:gdLst/>
              <a:ahLst/>
              <a:cxnLst/>
              <a:rect l="l" t="t" r="r" b="b"/>
              <a:pathLst>
                <a:path w="4173" h="5236" extrusionOk="0">
                  <a:moveTo>
                    <a:pt x="4173" y="1"/>
                  </a:moveTo>
                  <a:lnTo>
                    <a:pt x="4173" y="1"/>
                  </a:lnTo>
                  <a:cubicBezTo>
                    <a:pt x="3963" y="124"/>
                    <a:pt x="3728" y="198"/>
                    <a:pt x="3481" y="235"/>
                  </a:cubicBezTo>
                  <a:cubicBezTo>
                    <a:pt x="3185" y="285"/>
                    <a:pt x="2901" y="334"/>
                    <a:pt x="2605" y="384"/>
                  </a:cubicBezTo>
                  <a:cubicBezTo>
                    <a:pt x="2284" y="445"/>
                    <a:pt x="1963" y="507"/>
                    <a:pt x="1630" y="556"/>
                  </a:cubicBezTo>
                  <a:lnTo>
                    <a:pt x="1580" y="556"/>
                  </a:lnTo>
                  <a:cubicBezTo>
                    <a:pt x="1617" y="643"/>
                    <a:pt x="1642" y="729"/>
                    <a:pt x="1654" y="828"/>
                  </a:cubicBezTo>
                  <a:cubicBezTo>
                    <a:pt x="1679" y="1112"/>
                    <a:pt x="1679" y="1396"/>
                    <a:pt x="1654" y="1680"/>
                  </a:cubicBezTo>
                  <a:cubicBezTo>
                    <a:pt x="1630" y="1877"/>
                    <a:pt x="1605" y="2161"/>
                    <a:pt x="1408" y="2285"/>
                  </a:cubicBezTo>
                  <a:cubicBezTo>
                    <a:pt x="1372" y="2306"/>
                    <a:pt x="1339" y="2316"/>
                    <a:pt x="1309" y="2316"/>
                  </a:cubicBezTo>
                  <a:cubicBezTo>
                    <a:pt x="1120" y="2316"/>
                    <a:pt x="1034" y="1929"/>
                    <a:pt x="1013" y="1791"/>
                  </a:cubicBezTo>
                  <a:cubicBezTo>
                    <a:pt x="951" y="1383"/>
                    <a:pt x="988" y="951"/>
                    <a:pt x="1136" y="569"/>
                  </a:cubicBezTo>
                  <a:cubicBezTo>
                    <a:pt x="963" y="556"/>
                    <a:pt x="790" y="532"/>
                    <a:pt x="630" y="507"/>
                  </a:cubicBezTo>
                  <a:cubicBezTo>
                    <a:pt x="618" y="779"/>
                    <a:pt x="605" y="1063"/>
                    <a:pt x="568" y="1334"/>
                  </a:cubicBezTo>
                  <a:cubicBezTo>
                    <a:pt x="507" y="2013"/>
                    <a:pt x="420" y="2692"/>
                    <a:pt x="309" y="3371"/>
                  </a:cubicBezTo>
                  <a:cubicBezTo>
                    <a:pt x="260" y="3716"/>
                    <a:pt x="210" y="4062"/>
                    <a:pt x="149" y="4395"/>
                  </a:cubicBezTo>
                  <a:cubicBezTo>
                    <a:pt x="124" y="4568"/>
                    <a:pt x="87" y="4741"/>
                    <a:pt x="50" y="4914"/>
                  </a:cubicBezTo>
                  <a:cubicBezTo>
                    <a:pt x="25" y="5013"/>
                    <a:pt x="25" y="5111"/>
                    <a:pt x="0" y="5210"/>
                  </a:cubicBezTo>
                  <a:cubicBezTo>
                    <a:pt x="135" y="5226"/>
                    <a:pt x="272" y="5235"/>
                    <a:pt x="410" y="5235"/>
                  </a:cubicBezTo>
                  <a:cubicBezTo>
                    <a:pt x="587" y="5235"/>
                    <a:pt x="765" y="5220"/>
                    <a:pt x="939" y="5185"/>
                  </a:cubicBezTo>
                  <a:cubicBezTo>
                    <a:pt x="1358" y="5099"/>
                    <a:pt x="1766" y="5000"/>
                    <a:pt x="2173" y="4877"/>
                  </a:cubicBezTo>
                  <a:cubicBezTo>
                    <a:pt x="2506" y="4778"/>
                    <a:pt x="2790" y="4729"/>
                    <a:pt x="3025" y="4457"/>
                  </a:cubicBezTo>
                  <a:cubicBezTo>
                    <a:pt x="3432" y="3988"/>
                    <a:pt x="3555" y="3309"/>
                    <a:pt x="3716" y="2729"/>
                  </a:cubicBezTo>
                  <a:cubicBezTo>
                    <a:pt x="3938" y="1902"/>
                    <a:pt x="4086" y="1050"/>
                    <a:pt x="4160" y="198"/>
                  </a:cubicBezTo>
                  <a:cubicBezTo>
                    <a:pt x="4160" y="149"/>
                    <a:pt x="4160" y="75"/>
                    <a:pt x="4173" y="1"/>
                  </a:cubicBezTo>
                  <a:close/>
                </a:path>
              </a:pathLst>
            </a:custGeom>
            <a:solidFill>
              <a:srgbClr val="FFA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00"/>
            <p:cNvSpPr/>
            <p:nvPr/>
          </p:nvSpPr>
          <p:spPr>
            <a:xfrm>
              <a:off x="2029455" y="2833055"/>
              <a:ext cx="47347" cy="131493"/>
            </a:xfrm>
            <a:custGeom>
              <a:avLst/>
              <a:gdLst/>
              <a:ahLst/>
              <a:cxnLst/>
              <a:rect l="l" t="t" r="r" b="b"/>
              <a:pathLst>
                <a:path w="606" h="1683" extrusionOk="0">
                  <a:moveTo>
                    <a:pt x="482" y="1"/>
                  </a:moveTo>
                  <a:cubicBezTo>
                    <a:pt x="222" y="371"/>
                    <a:pt x="62" y="803"/>
                    <a:pt x="13" y="1260"/>
                  </a:cubicBezTo>
                  <a:cubicBezTo>
                    <a:pt x="0" y="1358"/>
                    <a:pt x="0" y="1469"/>
                    <a:pt x="25" y="1581"/>
                  </a:cubicBezTo>
                  <a:cubicBezTo>
                    <a:pt x="42" y="1640"/>
                    <a:pt x="53" y="1682"/>
                    <a:pt x="87" y="1682"/>
                  </a:cubicBezTo>
                  <a:cubicBezTo>
                    <a:pt x="102" y="1682"/>
                    <a:pt x="122" y="1674"/>
                    <a:pt x="148" y="1655"/>
                  </a:cubicBezTo>
                  <a:cubicBezTo>
                    <a:pt x="173" y="1630"/>
                    <a:pt x="210" y="1605"/>
                    <a:pt x="235" y="1581"/>
                  </a:cubicBezTo>
                  <a:cubicBezTo>
                    <a:pt x="253" y="1562"/>
                    <a:pt x="253" y="1562"/>
                    <a:pt x="252" y="1562"/>
                  </a:cubicBezTo>
                  <a:cubicBezTo>
                    <a:pt x="250" y="1562"/>
                    <a:pt x="247" y="1562"/>
                    <a:pt x="259" y="1544"/>
                  </a:cubicBezTo>
                  <a:cubicBezTo>
                    <a:pt x="272" y="1519"/>
                    <a:pt x="284" y="1494"/>
                    <a:pt x="309" y="1457"/>
                  </a:cubicBezTo>
                  <a:cubicBezTo>
                    <a:pt x="346" y="1371"/>
                    <a:pt x="383" y="1272"/>
                    <a:pt x="408" y="1186"/>
                  </a:cubicBezTo>
                  <a:cubicBezTo>
                    <a:pt x="494" y="939"/>
                    <a:pt x="556" y="692"/>
                    <a:pt x="593" y="445"/>
                  </a:cubicBezTo>
                  <a:cubicBezTo>
                    <a:pt x="605" y="359"/>
                    <a:pt x="605" y="272"/>
                    <a:pt x="593" y="186"/>
                  </a:cubicBezTo>
                  <a:cubicBezTo>
                    <a:pt x="580" y="161"/>
                    <a:pt x="568" y="136"/>
                    <a:pt x="556" y="112"/>
                  </a:cubicBezTo>
                  <a:lnTo>
                    <a:pt x="519" y="87"/>
                  </a:lnTo>
                  <a:cubicBezTo>
                    <a:pt x="506" y="62"/>
                    <a:pt x="506" y="50"/>
                    <a:pt x="519" y="25"/>
                  </a:cubicBezTo>
                  <a:lnTo>
                    <a:pt x="482" y="1"/>
                  </a:lnTo>
                  <a:close/>
                </a:path>
              </a:pathLst>
            </a:custGeom>
            <a:solidFill>
              <a:srgbClr val="7E6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00"/>
            <p:cNvSpPr/>
            <p:nvPr/>
          </p:nvSpPr>
          <p:spPr>
            <a:xfrm>
              <a:off x="2723791" y="2097230"/>
              <a:ext cx="25158" cy="67582"/>
            </a:xfrm>
            <a:custGeom>
              <a:avLst/>
              <a:gdLst/>
              <a:ahLst/>
              <a:cxnLst/>
              <a:rect l="l" t="t" r="r" b="b"/>
              <a:pathLst>
                <a:path w="322" h="865" extrusionOk="0">
                  <a:moveTo>
                    <a:pt x="322" y="0"/>
                  </a:moveTo>
                  <a:cubicBezTo>
                    <a:pt x="211" y="37"/>
                    <a:pt x="100" y="74"/>
                    <a:pt x="1" y="124"/>
                  </a:cubicBezTo>
                  <a:cubicBezTo>
                    <a:pt x="112" y="358"/>
                    <a:pt x="211" y="605"/>
                    <a:pt x="260" y="864"/>
                  </a:cubicBezTo>
                  <a:cubicBezTo>
                    <a:pt x="310" y="580"/>
                    <a:pt x="322" y="296"/>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00"/>
            <p:cNvSpPr/>
            <p:nvPr/>
          </p:nvSpPr>
          <p:spPr>
            <a:xfrm>
              <a:off x="2329394" y="2316149"/>
              <a:ext cx="62738" cy="122273"/>
            </a:xfrm>
            <a:custGeom>
              <a:avLst/>
              <a:gdLst/>
              <a:ahLst/>
              <a:cxnLst/>
              <a:rect l="l" t="t" r="r" b="b"/>
              <a:pathLst>
                <a:path w="803" h="1565" extrusionOk="0">
                  <a:moveTo>
                    <a:pt x="704" y="0"/>
                  </a:moveTo>
                  <a:cubicBezTo>
                    <a:pt x="395" y="321"/>
                    <a:pt x="173" y="692"/>
                    <a:pt x="50" y="1111"/>
                  </a:cubicBezTo>
                  <a:cubicBezTo>
                    <a:pt x="25" y="1210"/>
                    <a:pt x="0" y="1333"/>
                    <a:pt x="0" y="1444"/>
                  </a:cubicBezTo>
                  <a:cubicBezTo>
                    <a:pt x="0" y="1482"/>
                    <a:pt x="0" y="1519"/>
                    <a:pt x="25" y="1556"/>
                  </a:cubicBezTo>
                  <a:cubicBezTo>
                    <a:pt x="31" y="1562"/>
                    <a:pt x="37" y="1565"/>
                    <a:pt x="45" y="1565"/>
                  </a:cubicBezTo>
                  <a:cubicBezTo>
                    <a:pt x="53" y="1565"/>
                    <a:pt x="62" y="1562"/>
                    <a:pt x="74" y="1556"/>
                  </a:cubicBezTo>
                  <a:cubicBezTo>
                    <a:pt x="259" y="1494"/>
                    <a:pt x="358" y="1284"/>
                    <a:pt x="445" y="1136"/>
                  </a:cubicBezTo>
                  <a:cubicBezTo>
                    <a:pt x="568" y="914"/>
                    <a:pt x="667" y="679"/>
                    <a:pt x="753" y="432"/>
                  </a:cubicBezTo>
                  <a:cubicBezTo>
                    <a:pt x="790" y="346"/>
                    <a:pt x="803" y="259"/>
                    <a:pt x="803" y="161"/>
                  </a:cubicBezTo>
                  <a:lnTo>
                    <a:pt x="803" y="124"/>
                  </a:lnTo>
                  <a:cubicBezTo>
                    <a:pt x="766" y="124"/>
                    <a:pt x="729" y="99"/>
                    <a:pt x="716" y="50"/>
                  </a:cubicBezTo>
                  <a:cubicBezTo>
                    <a:pt x="716" y="37"/>
                    <a:pt x="704" y="25"/>
                    <a:pt x="704" y="0"/>
                  </a:cubicBezTo>
                  <a:close/>
                </a:path>
              </a:pathLst>
            </a:custGeom>
            <a:solidFill>
              <a:srgbClr val="7E6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00"/>
            <p:cNvSpPr/>
            <p:nvPr/>
          </p:nvSpPr>
          <p:spPr>
            <a:xfrm>
              <a:off x="1645606" y="1917454"/>
              <a:ext cx="852633" cy="1012096"/>
            </a:xfrm>
            <a:custGeom>
              <a:avLst/>
              <a:gdLst/>
              <a:ahLst/>
              <a:cxnLst/>
              <a:rect l="l" t="t" r="r" b="b"/>
              <a:pathLst>
                <a:path w="10913" h="12954" extrusionOk="0">
                  <a:moveTo>
                    <a:pt x="4106" y="1542"/>
                  </a:moveTo>
                  <a:cubicBezTo>
                    <a:pt x="4199" y="1542"/>
                    <a:pt x="4291" y="1544"/>
                    <a:pt x="4382" y="1548"/>
                  </a:cubicBezTo>
                  <a:cubicBezTo>
                    <a:pt x="5617" y="1585"/>
                    <a:pt x="6814" y="1980"/>
                    <a:pt x="7826" y="2696"/>
                  </a:cubicBezTo>
                  <a:cubicBezTo>
                    <a:pt x="8271" y="3005"/>
                    <a:pt x="8678" y="3363"/>
                    <a:pt x="9048" y="3770"/>
                  </a:cubicBezTo>
                  <a:cubicBezTo>
                    <a:pt x="9357" y="4128"/>
                    <a:pt x="9703" y="4610"/>
                    <a:pt x="9666" y="5103"/>
                  </a:cubicBezTo>
                  <a:cubicBezTo>
                    <a:pt x="9703" y="5140"/>
                    <a:pt x="9727" y="5190"/>
                    <a:pt x="9740" y="5239"/>
                  </a:cubicBezTo>
                  <a:cubicBezTo>
                    <a:pt x="9740" y="5362"/>
                    <a:pt x="9715" y="5498"/>
                    <a:pt x="9666" y="5609"/>
                  </a:cubicBezTo>
                  <a:cubicBezTo>
                    <a:pt x="9567" y="5893"/>
                    <a:pt x="9431" y="6165"/>
                    <a:pt x="9271" y="6412"/>
                  </a:cubicBezTo>
                  <a:cubicBezTo>
                    <a:pt x="9221" y="6510"/>
                    <a:pt x="9160" y="6585"/>
                    <a:pt x="9086" y="6659"/>
                  </a:cubicBezTo>
                  <a:cubicBezTo>
                    <a:pt x="8999" y="6757"/>
                    <a:pt x="8876" y="6807"/>
                    <a:pt x="8740" y="6807"/>
                  </a:cubicBezTo>
                  <a:cubicBezTo>
                    <a:pt x="8505" y="6733"/>
                    <a:pt x="8629" y="6313"/>
                    <a:pt x="8678" y="6152"/>
                  </a:cubicBezTo>
                  <a:cubicBezTo>
                    <a:pt x="8814" y="5708"/>
                    <a:pt x="9073" y="5325"/>
                    <a:pt x="9406" y="5017"/>
                  </a:cubicBezTo>
                  <a:cubicBezTo>
                    <a:pt x="9234" y="4535"/>
                    <a:pt x="8950" y="4091"/>
                    <a:pt x="8579" y="3733"/>
                  </a:cubicBezTo>
                  <a:cubicBezTo>
                    <a:pt x="7826" y="2931"/>
                    <a:pt x="6876" y="2351"/>
                    <a:pt x="5827" y="2017"/>
                  </a:cubicBezTo>
                  <a:cubicBezTo>
                    <a:pt x="5308" y="1857"/>
                    <a:pt x="4777" y="1783"/>
                    <a:pt x="4247" y="1758"/>
                  </a:cubicBezTo>
                  <a:cubicBezTo>
                    <a:pt x="4155" y="1756"/>
                    <a:pt x="4059" y="1754"/>
                    <a:pt x="3962" y="1754"/>
                  </a:cubicBezTo>
                  <a:cubicBezTo>
                    <a:pt x="3537" y="1754"/>
                    <a:pt x="3078" y="1789"/>
                    <a:pt x="2716" y="1980"/>
                  </a:cubicBezTo>
                  <a:cubicBezTo>
                    <a:pt x="2706" y="1987"/>
                    <a:pt x="2695" y="1989"/>
                    <a:pt x="2686" y="1989"/>
                  </a:cubicBezTo>
                  <a:cubicBezTo>
                    <a:pt x="2641" y="1989"/>
                    <a:pt x="2615" y="1925"/>
                    <a:pt x="2667" y="1894"/>
                  </a:cubicBezTo>
                  <a:cubicBezTo>
                    <a:pt x="3095" y="1612"/>
                    <a:pt x="3602" y="1542"/>
                    <a:pt x="4106" y="1542"/>
                  </a:cubicBezTo>
                  <a:close/>
                  <a:moveTo>
                    <a:pt x="4727" y="0"/>
                  </a:moveTo>
                  <a:cubicBezTo>
                    <a:pt x="4325" y="0"/>
                    <a:pt x="3931" y="73"/>
                    <a:pt x="3568" y="252"/>
                  </a:cubicBezTo>
                  <a:cubicBezTo>
                    <a:pt x="3309" y="561"/>
                    <a:pt x="3074" y="906"/>
                    <a:pt x="2827" y="1227"/>
                  </a:cubicBezTo>
                  <a:cubicBezTo>
                    <a:pt x="2346" y="1857"/>
                    <a:pt x="1889" y="2499"/>
                    <a:pt x="1420" y="3128"/>
                  </a:cubicBezTo>
                  <a:cubicBezTo>
                    <a:pt x="988" y="3721"/>
                    <a:pt x="568" y="4301"/>
                    <a:pt x="136" y="4881"/>
                  </a:cubicBezTo>
                  <a:cubicBezTo>
                    <a:pt x="87" y="4943"/>
                    <a:pt x="50" y="5017"/>
                    <a:pt x="0" y="5079"/>
                  </a:cubicBezTo>
                  <a:cubicBezTo>
                    <a:pt x="95" y="5074"/>
                    <a:pt x="190" y="5072"/>
                    <a:pt x="285" y="5072"/>
                  </a:cubicBezTo>
                  <a:cubicBezTo>
                    <a:pt x="761" y="5072"/>
                    <a:pt x="1241" y="5124"/>
                    <a:pt x="1704" y="5227"/>
                  </a:cubicBezTo>
                  <a:cubicBezTo>
                    <a:pt x="2469" y="5400"/>
                    <a:pt x="3210" y="5659"/>
                    <a:pt x="3901" y="6004"/>
                  </a:cubicBezTo>
                  <a:cubicBezTo>
                    <a:pt x="4580" y="6338"/>
                    <a:pt x="5234" y="6720"/>
                    <a:pt x="5864" y="7140"/>
                  </a:cubicBezTo>
                  <a:cubicBezTo>
                    <a:pt x="6592" y="7597"/>
                    <a:pt x="7259" y="8152"/>
                    <a:pt x="7851" y="8782"/>
                  </a:cubicBezTo>
                  <a:cubicBezTo>
                    <a:pt x="8876" y="9905"/>
                    <a:pt x="8728" y="11534"/>
                    <a:pt x="8518" y="12954"/>
                  </a:cubicBezTo>
                  <a:lnTo>
                    <a:pt x="8567" y="12855"/>
                  </a:lnTo>
                  <a:cubicBezTo>
                    <a:pt x="8740" y="12448"/>
                    <a:pt x="8937" y="12053"/>
                    <a:pt x="9160" y="11670"/>
                  </a:cubicBezTo>
                  <a:cubicBezTo>
                    <a:pt x="9209" y="11510"/>
                    <a:pt x="9271" y="11349"/>
                    <a:pt x="9308" y="11176"/>
                  </a:cubicBezTo>
                  <a:cubicBezTo>
                    <a:pt x="9332" y="11078"/>
                    <a:pt x="9357" y="10979"/>
                    <a:pt x="9394" y="10893"/>
                  </a:cubicBezTo>
                  <a:cubicBezTo>
                    <a:pt x="9382" y="10868"/>
                    <a:pt x="9382" y="10856"/>
                    <a:pt x="9394" y="10843"/>
                  </a:cubicBezTo>
                  <a:cubicBezTo>
                    <a:pt x="9456" y="10510"/>
                    <a:pt x="9555" y="10189"/>
                    <a:pt x="9666" y="9868"/>
                  </a:cubicBezTo>
                  <a:cubicBezTo>
                    <a:pt x="9752" y="9559"/>
                    <a:pt x="9863" y="9263"/>
                    <a:pt x="9974" y="8967"/>
                  </a:cubicBezTo>
                  <a:cubicBezTo>
                    <a:pt x="10196" y="8350"/>
                    <a:pt x="10419" y="7745"/>
                    <a:pt x="10591" y="7115"/>
                  </a:cubicBezTo>
                  <a:cubicBezTo>
                    <a:pt x="10740" y="6585"/>
                    <a:pt x="10826" y="6029"/>
                    <a:pt x="10863" y="5474"/>
                  </a:cubicBezTo>
                  <a:cubicBezTo>
                    <a:pt x="10900" y="4918"/>
                    <a:pt x="10912" y="4313"/>
                    <a:pt x="10727" y="3782"/>
                  </a:cubicBezTo>
                  <a:cubicBezTo>
                    <a:pt x="10369" y="2746"/>
                    <a:pt x="9406" y="1968"/>
                    <a:pt x="8518" y="1412"/>
                  </a:cubicBezTo>
                  <a:cubicBezTo>
                    <a:pt x="7703" y="869"/>
                    <a:pt x="6802" y="450"/>
                    <a:pt x="5864" y="166"/>
                  </a:cubicBezTo>
                  <a:cubicBezTo>
                    <a:pt x="5488" y="64"/>
                    <a:pt x="5104" y="0"/>
                    <a:pt x="4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00"/>
            <p:cNvSpPr/>
            <p:nvPr/>
          </p:nvSpPr>
          <p:spPr>
            <a:xfrm>
              <a:off x="2400726" y="2731799"/>
              <a:ext cx="309707" cy="258532"/>
            </a:xfrm>
            <a:custGeom>
              <a:avLst/>
              <a:gdLst/>
              <a:ahLst/>
              <a:cxnLst/>
              <a:rect l="l" t="t" r="r" b="b"/>
              <a:pathLst>
                <a:path w="3964" h="3309" extrusionOk="0">
                  <a:moveTo>
                    <a:pt x="2112" y="0"/>
                  </a:moveTo>
                  <a:cubicBezTo>
                    <a:pt x="1803" y="13"/>
                    <a:pt x="1494" y="62"/>
                    <a:pt x="1186" y="136"/>
                  </a:cubicBezTo>
                  <a:cubicBezTo>
                    <a:pt x="828" y="223"/>
                    <a:pt x="470" y="334"/>
                    <a:pt x="198" y="605"/>
                  </a:cubicBezTo>
                  <a:cubicBezTo>
                    <a:pt x="136" y="692"/>
                    <a:pt x="62" y="766"/>
                    <a:pt x="1" y="852"/>
                  </a:cubicBezTo>
                  <a:cubicBezTo>
                    <a:pt x="161" y="914"/>
                    <a:pt x="223" y="1198"/>
                    <a:pt x="248" y="1346"/>
                  </a:cubicBezTo>
                  <a:cubicBezTo>
                    <a:pt x="297" y="1642"/>
                    <a:pt x="309" y="1938"/>
                    <a:pt x="309" y="2235"/>
                  </a:cubicBezTo>
                  <a:cubicBezTo>
                    <a:pt x="309" y="2593"/>
                    <a:pt x="297" y="2938"/>
                    <a:pt x="297" y="3296"/>
                  </a:cubicBezTo>
                  <a:cubicBezTo>
                    <a:pt x="386" y="3305"/>
                    <a:pt x="476" y="3309"/>
                    <a:pt x="566" y="3309"/>
                  </a:cubicBezTo>
                  <a:cubicBezTo>
                    <a:pt x="1133" y="3309"/>
                    <a:pt x="1704" y="3156"/>
                    <a:pt x="2247" y="3049"/>
                  </a:cubicBezTo>
                  <a:cubicBezTo>
                    <a:pt x="2531" y="2988"/>
                    <a:pt x="2803" y="2951"/>
                    <a:pt x="3087" y="2889"/>
                  </a:cubicBezTo>
                  <a:cubicBezTo>
                    <a:pt x="3346" y="2840"/>
                    <a:pt x="3593" y="2753"/>
                    <a:pt x="3864" y="2716"/>
                  </a:cubicBezTo>
                  <a:cubicBezTo>
                    <a:pt x="3926" y="2050"/>
                    <a:pt x="3963" y="1309"/>
                    <a:pt x="3655" y="729"/>
                  </a:cubicBezTo>
                  <a:cubicBezTo>
                    <a:pt x="3358" y="198"/>
                    <a:pt x="2692" y="13"/>
                    <a:pt x="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00"/>
            <p:cNvSpPr/>
            <p:nvPr/>
          </p:nvSpPr>
          <p:spPr>
            <a:xfrm>
              <a:off x="1846164" y="2034492"/>
              <a:ext cx="562380" cy="416745"/>
            </a:xfrm>
            <a:custGeom>
              <a:avLst/>
              <a:gdLst/>
              <a:ahLst/>
              <a:cxnLst/>
              <a:rect l="l" t="t" r="r" b="b"/>
              <a:pathLst>
                <a:path w="7198" h="5334" extrusionOk="0">
                  <a:moveTo>
                    <a:pt x="6864" y="3667"/>
                  </a:moveTo>
                  <a:cubicBezTo>
                    <a:pt x="6877" y="3716"/>
                    <a:pt x="6914" y="3753"/>
                    <a:pt x="6963" y="3766"/>
                  </a:cubicBezTo>
                  <a:lnTo>
                    <a:pt x="6963" y="3778"/>
                  </a:lnTo>
                  <a:cubicBezTo>
                    <a:pt x="6951" y="3864"/>
                    <a:pt x="6938" y="3951"/>
                    <a:pt x="6901" y="4025"/>
                  </a:cubicBezTo>
                  <a:cubicBezTo>
                    <a:pt x="6827" y="4272"/>
                    <a:pt x="6716" y="4506"/>
                    <a:pt x="6593" y="4729"/>
                  </a:cubicBezTo>
                  <a:lnTo>
                    <a:pt x="6568" y="4778"/>
                  </a:lnTo>
                  <a:cubicBezTo>
                    <a:pt x="6494" y="4914"/>
                    <a:pt x="6407" y="5087"/>
                    <a:pt x="6247" y="5124"/>
                  </a:cubicBezTo>
                  <a:cubicBezTo>
                    <a:pt x="6235" y="5124"/>
                    <a:pt x="6222" y="5124"/>
                    <a:pt x="6222" y="5136"/>
                  </a:cubicBezTo>
                  <a:cubicBezTo>
                    <a:pt x="6210" y="5111"/>
                    <a:pt x="6210" y="5074"/>
                    <a:pt x="6210" y="5049"/>
                  </a:cubicBezTo>
                  <a:cubicBezTo>
                    <a:pt x="6210" y="4938"/>
                    <a:pt x="6222" y="4827"/>
                    <a:pt x="6259" y="4716"/>
                  </a:cubicBezTo>
                  <a:cubicBezTo>
                    <a:pt x="6370" y="4334"/>
                    <a:pt x="6580" y="3963"/>
                    <a:pt x="6864" y="3667"/>
                  </a:cubicBezTo>
                  <a:close/>
                  <a:moveTo>
                    <a:pt x="1544" y="1"/>
                  </a:moveTo>
                  <a:cubicBezTo>
                    <a:pt x="902" y="1"/>
                    <a:pt x="458" y="112"/>
                    <a:pt x="75" y="359"/>
                  </a:cubicBezTo>
                  <a:cubicBezTo>
                    <a:pt x="1" y="408"/>
                    <a:pt x="38" y="507"/>
                    <a:pt x="112" y="507"/>
                  </a:cubicBezTo>
                  <a:lnTo>
                    <a:pt x="124" y="519"/>
                  </a:lnTo>
                  <a:cubicBezTo>
                    <a:pt x="137" y="519"/>
                    <a:pt x="149" y="519"/>
                    <a:pt x="161" y="507"/>
                  </a:cubicBezTo>
                  <a:cubicBezTo>
                    <a:pt x="445" y="359"/>
                    <a:pt x="816" y="285"/>
                    <a:pt x="1322" y="285"/>
                  </a:cubicBezTo>
                  <a:cubicBezTo>
                    <a:pt x="1445" y="285"/>
                    <a:pt x="1556" y="285"/>
                    <a:pt x="1680" y="297"/>
                  </a:cubicBezTo>
                  <a:cubicBezTo>
                    <a:pt x="2210" y="309"/>
                    <a:pt x="2741" y="396"/>
                    <a:pt x="3260" y="544"/>
                  </a:cubicBezTo>
                  <a:cubicBezTo>
                    <a:pt x="4297" y="877"/>
                    <a:pt x="5235" y="1457"/>
                    <a:pt x="5988" y="2247"/>
                  </a:cubicBezTo>
                  <a:cubicBezTo>
                    <a:pt x="6358" y="2593"/>
                    <a:pt x="6630" y="3025"/>
                    <a:pt x="6815" y="3507"/>
                  </a:cubicBezTo>
                  <a:cubicBezTo>
                    <a:pt x="6469" y="3815"/>
                    <a:pt x="6222" y="4198"/>
                    <a:pt x="6086" y="4642"/>
                  </a:cubicBezTo>
                  <a:cubicBezTo>
                    <a:pt x="6037" y="4766"/>
                    <a:pt x="5951" y="5062"/>
                    <a:pt x="6049" y="5222"/>
                  </a:cubicBezTo>
                  <a:cubicBezTo>
                    <a:pt x="6074" y="5272"/>
                    <a:pt x="6111" y="5309"/>
                    <a:pt x="6173" y="5321"/>
                  </a:cubicBezTo>
                  <a:cubicBezTo>
                    <a:pt x="6185" y="5333"/>
                    <a:pt x="6210" y="5333"/>
                    <a:pt x="6222" y="5333"/>
                  </a:cubicBezTo>
                  <a:cubicBezTo>
                    <a:pt x="6346" y="5321"/>
                    <a:pt x="6457" y="5272"/>
                    <a:pt x="6543" y="5185"/>
                  </a:cubicBezTo>
                  <a:cubicBezTo>
                    <a:pt x="6617" y="5111"/>
                    <a:pt x="6667" y="5025"/>
                    <a:pt x="6716" y="4951"/>
                  </a:cubicBezTo>
                  <a:lnTo>
                    <a:pt x="6728" y="4926"/>
                  </a:lnTo>
                  <a:cubicBezTo>
                    <a:pt x="6901" y="4679"/>
                    <a:pt x="7025" y="4408"/>
                    <a:pt x="7136" y="4111"/>
                  </a:cubicBezTo>
                  <a:cubicBezTo>
                    <a:pt x="7185" y="3988"/>
                    <a:pt x="7197" y="3864"/>
                    <a:pt x="7197" y="3729"/>
                  </a:cubicBezTo>
                  <a:cubicBezTo>
                    <a:pt x="7185" y="3679"/>
                    <a:pt x="7173" y="3630"/>
                    <a:pt x="7136" y="3593"/>
                  </a:cubicBezTo>
                  <a:cubicBezTo>
                    <a:pt x="7148" y="3198"/>
                    <a:pt x="6938" y="2754"/>
                    <a:pt x="6494" y="2247"/>
                  </a:cubicBezTo>
                  <a:cubicBezTo>
                    <a:pt x="6136" y="1828"/>
                    <a:pt x="5716" y="1470"/>
                    <a:pt x="5259" y="1161"/>
                  </a:cubicBezTo>
                  <a:cubicBezTo>
                    <a:pt x="4260" y="445"/>
                    <a:pt x="3050" y="38"/>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00"/>
            <p:cNvSpPr/>
            <p:nvPr/>
          </p:nvSpPr>
          <p:spPr>
            <a:xfrm>
              <a:off x="1438251" y="2500300"/>
              <a:ext cx="682856" cy="478468"/>
            </a:xfrm>
            <a:custGeom>
              <a:avLst/>
              <a:gdLst/>
              <a:ahLst/>
              <a:cxnLst/>
              <a:rect l="l" t="t" r="r" b="b"/>
              <a:pathLst>
                <a:path w="8740" h="6124" extrusionOk="0">
                  <a:moveTo>
                    <a:pt x="8061" y="4309"/>
                  </a:moveTo>
                  <a:cubicBezTo>
                    <a:pt x="8061" y="4334"/>
                    <a:pt x="8073" y="4346"/>
                    <a:pt x="8086" y="4358"/>
                  </a:cubicBezTo>
                  <a:cubicBezTo>
                    <a:pt x="8098" y="4371"/>
                    <a:pt x="8098" y="4383"/>
                    <a:pt x="8098" y="4395"/>
                  </a:cubicBezTo>
                  <a:lnTo>
                    <a:pt x="8110" y="4408"/>
                  </a:lnTo>
                  <a:cubicBezTo>
                    <a:pt x="8123" y="4420"/>
                    <a:pt x="8123" y="4432"/>
                    <a:pt x="8135" y="4457"/>
                  </a:cubicBezTo>
                  <a:cubicBezTo>
                    <a:pt x="8147" y="4531"/>
                    <a:pt x="8147" y="4618"/>
                    <a:pt x="8135" y="4704"/>
                  </a:cubicBezTo>
                  <a:cubicBezTo>
                    <a:pt x="8098" y="4951"/>
                    <a:pt x="8036" y="5198"/>
                    <a:pt x="7950" y="5432"/>
                  </a:cubicBezTo>
                  <a:cubicBezTo>
                    <a:pt x="7925" y="5519"/>
                    <a:pt x="7888" y="5617"/>
                    <a:pt x="7851" y="5704"/>
                  </a:cubicBezTo>
                  <a:cubicBezTo>
                    <a:pt x="7839" y="5741"/>
                    <a:pt x="7826" y="5766"/>
                    <a:pt x="7802" y="5790"/>
                  </a:cubicBezTo>
                  <a:lnTo>
                    <a:pt x="7802" y="5803"/>
                  </a:lnTo>
                  <a:lnTo>
                    <a:pt x="7777" y="5827"/>
                  </a:lnTo>
                  <a:cubicBezTo>
                    <a:pt x="7765" y="5852"/>
                    <a:pt x="7740" y="5877"/>
                    <a:pt x="7703" y="5889"/>
                  </a:cubicBezTo>
                  <a:cubicBezTo>
                    <a:pt x="7691" y="5901"/>
                    <a:pt x="7678" y="5914"/>
                    <a:pt x="7666" y="5914"/>
                  </a:cubicBezTo>
                  <a:cubicBezTo>
                    <a:pt x="7654" y="5914"/>
                    <a:pt x="7641" y="5889"/>
                    <a:pt x="7629" y="5840"/>
                  </a:cubicBezTo>
                  <a:cubicBezTo>
                    <a:pt x="7617" y="5728"/>
                    <a:pt x="7617" y="5617"/>
                    <a:pt x="7629" y="5506"/>
                  </a:cubicBezTo>
                  <a:cubicBezTo>
                    <a:pt x="7678" y="5074"/>
                    <a:pt x="7826" y="4667"/>
                    <a:pt x="8061" y="4309"/>
                  </a:cubicBezTo>
                  <a:close/>
                  <a:moveTo>
                    <a:pt x="260" y="1"/>
                  </a:moveTo>
                  <a:cubicBezTo>
                    <a:pt x="186" y="1"/>
                    <a:pt x="112" y="26"/>
                    <a:pt x="50" y="75"/>
                  </a:cubicBezTo>
                  <a:cubicBezTo>
                    <a:pt x="25" y="87"/>
                    <a:pt x="0" y="124"/>
                    <a:pt x="13" y="161"/>
                  </a:cubicBezTo>
                  <a:cubicBezTo>
                    <a:pt x="25" y="198"/>
                    <a:pt x="50" y="223"/>
                    <a:pt x="87" y="223"/>
                  </a:cubicBezTo>
                  <a:lnTo>
                    <a:pt x="112" y="223"/>
                  </a:lnTo>
                  <a:cubicBezTo>
                    <a:pt x="284" y="235"/>
                    <a:pt x="432" y="297"/>
                    <a:pt x="581" y="396"/>
                  </a:cubicBezTo>
                  <a:lnTo>
                    <a:pt x="692" y="458"/>
                  </a:lnTo>
                  <a:cubicBezTo>
                    <a:pt x="840" y="532"/>
                    <a:pt x="1000" y="593"/>
                    <a:pt x="1173" y="655"/>
                  </a:cubicBezTo>
                  <a:lnTo>
                    <a:pt x="1432" y="766"/>
                  </a:lnTo>
                  <a:cubicBezTo>
                    <a:pt x="2136" y="1050"/>
                    <a:pt x="2803" y="1383"/>
                    <a:pt x="3296" y="1630"/>
                  </a:cubicBezTo>
                  <a:lnTo>
                    <a:pt x="3815" y="1890"/>
                  </a:lnTo>
                  <a:cubicBezTo>
                    <a:pt x="4259" y="2112"/>
                    <a:pt x="4703" y="2334"/>
                    <a:pt x="5148" y="2568"/>
                  </a:cubicBezTo>
                  <a:lnTo>
                    <a:pt x="5506" y="2741"/>
                  </a:lnTo>
                  <a:cubicBezTo>
                    <a:pt x="5987" y="2976"/>
                    <a:pt x="6456" y="3223"/>
                    <a:pt x="6901" y="3507"/>
                  </a:cubicBezTo>
                  <a:cubicBezTo>
                    <a:pt x="7036" y="3593"/>
                    <a:pt x="7172" y="3692"/>
                    <a:pt x="7308" y="3778"/>
                  </a:cubicBezTo>
                  <a:cubicBezTo>
                    <a:pt x="7431" y="3865"/>
                    <a:pt x="7592" y="3976"/>
                    <a:pt x="7740" y="4074"/>
                  </a:cubicBezTo>
                  <a:cubicBezTo>
                    <a:pt x="7814" y="4111"/>
                    <a:pt x="7876" y="4161"/>
                    <a:pt x="7938" y="4210"/>
                  </a:cubicBezTo>
                  <a:cubicBezTo>
                    <a:pt x="7654" y="4581"/>
                    <a:pt x="7469" y="5013"/>
                    <a:pt x="7419" y="5482"/>
                  </a:cubicBezTo>
                  <a:cubicBezTo>
                    <a:pt x="7394" y="5667"/>
                    <a:pt x="7382" y="5938"/>
                    <a:pt x="7493" y="6062"/>
                  </a:cubicBezTo>
                  <a:cubicBezTo>
                    <a:pt x="7530" y="6099"/>
                    <a:pt x="7592" y="6124"/>
                    <a:pt x="7654" y="6124"/>
                  </a:cubicBezTo>
                  <a:lnTo>
                    <a:pt x="7666" y="6124"/>
                  </a:lnTo>
                  <a:cubicBezTo>
                    <a:pt x="7802" y="6099"/>
                    <a:pt x="7913" y="6012"/>
                    <a:pt x="7987" y="5889"/>
                  </a:cubicBezTo>
                  <a:cubicBezTo>
                    <a:pt x="8036" y="5815"/>
                    <a:pt x="8086" y="5716"/>
                    <a:pt x="8110" y="5630"/>
                  </a:cubicBezTo>
                  <a:lnTo>
                    <a:pt x="8110" y="5605"/>
                  </a:lnTo>
                  <a:cubicBezTo>
                    <a:pt x="8234" y="5333"/>
                    <a:pt x="8308" y="5037"/>
                    <a:pt x="8357" y="4741"/>
                  </a:cubicBezTo>
                  <a:cubicBezTo>
                    <a:pt x="8357" y="4679"/>
                    <a:pt x="8370" y="4618"/>
                    <a:pt x="8370" y="4556"/>
                  </a:cubicBezTo>
                  <a:cubicBezTo>
                    <a:pt x="8431" y="4593"/>
                    <a:pt x="8493" y="4642"/>
                    <a:pt x="8555" y="4692"/>
                  </a:cubicBezTo>
                  <a:cubicBezTo>
                    <a:pt x="8567" y="4704"/>
                    <a:pt x="8592" y="4704"/>
                    <a:pt x="8617" y="4704"/>
                  </a:cubicBezTo>
                  <a:cubicBezTo>
                    <a:pt x="8654" y="4704"/>
                    <a:pt x="8691" y="4679"/>
                    <a:pt x="8715" y="4642"/>
                  </a:cubicBezTo>
                  <a:cubicBezTo>
                    <a:pt x="8740" y="4605"/>
                    <a:pt x="8740" y="4568"/>
                    <a:pt x="8715" y="4531"/>
                  </a:cubicBezTo>
                  <a:cubicBezTo>
                    <a:pt x="8542" y="4309"/>
                    <a:pt x="8333" y="4111"/>
                    <a:pt x="8098" y="3976"/>
                  </a:cubicBezTo>
                  <a:lnTo>
                    <a:pt x="8049" y="3939"/>
                  </a:lnTo>
                  <a:cubicBezTo>
                    <a:pt x="7950" y="3877"/>
                    <a:pt x="7839" y="3803"/>
                    <a:pt x="7740" y="3729"/>
                  </a:cubicBezTo>
                  <a:cubicBezTo>
                    <a:pt x="7592" y="3630"/>
                    <a:pt x="7431" y="3531"/>
                    <a:pt x="7283" y="3420"/>
                  </a:cubicBezTo>
                  <a:cubicBezTo>
                    <a:pt x="6802" y="3099"/>
                    <a:pt x="6308" y="2803"/>
                    <a:pt x="5790" y="2531"/>
                  </a:cubicBezTo>
                  <a:lnTo>
                    <a:pt x="5481" y="2371"/>
                  </a:lnTo>
                  <a:cubicBezTo>
                    <a:pt x="4975" y="2099"/>
                    <a:pt x="4457" y="1840"/>
                    <a:pt x="3950" y="1593"/>
                  </a:cubicBezTo>
                  <a:lnTo>
                    <a:pt x="3555" y="1408"/>
                  </a:lnTo>
                  <a:cubicBezTo>
                    <a:pt x="2790" y="1038"/>
                    <a:pt x="2198" y="766"/>
                    <a:pt x="1630" y="532"/>
                  </a:cubicBezTo>
                  <a:lnTo>
                    <a:pt x="1321" y="408"/>
                  </a:lnTo>
                  <a:cubicBezTo>
                    <a:pt x="1111" y="322"/>
                    <a:pt x="902" y="248"/>
                    <a:pt x="704" y="149"/>
                  </a:cubicBezTo>
                  <a:lnTo>
                    <a:pt x="667" y="137"/>
                  </a:lnTo>
                  <a:cubicBezTo>
                    <a:pt x="544" y="63"/>
                    <a:pt x="408" y="26"/>
                    <a:pt x="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00"/>
            <p:cNvSpPr/>
            <p:nvPr/>
          </p:nvSpPr>
          <p:spPr>
            <a:xfrm>
              <a:off x="1256913" y="1751975"/>
              <a:ext cx="1802615" cy="1639558"/>
            </a:xfrm>
            <a:custGeom>
              <a:avLst/>
              <a:gdLst/>
              <a:ahLst/>
              <a:cxnLst/>
              <a:rect l="l" t="t" r="r" b="b"/>
              <a:pathLst>
                <a:path w="23072" h="20985" extrusionOk="0">
                  <a:moveTo>
                    <a:pt x="13762" y="977"/>
                  </a:moveTo>
                  <a:cubicBezTo>
                    <a:pt x="13676" y="1026"/>
                    <a:pt x="13603" y="1074"/>
                    <a:pt x="13542" y="1111"/>
                  </a:cubicBezTo>
                  <a:lnTo>
                    <a:pt x="13406" y="1062"/>
                  </a:lnTo>
                  <a:cubicBezTo>
                    <a:pt x="13525" y="1014"/>
                    <a:pt x="13633" y="989"/>
                    <a:pt x="13762" y="977"/>
                  </a:cubicBezTo>
                  <a:close/>
                  <a:moveTo>
                    <a:pt x="11530" y="1543"/>
                  </a:moveTo>
                  <a:cubicBezTo>
                    <a:pt x="11505" y="1592"/>
                    <a:pt x="11481" y="1642"/>
                    <a:pt x="11456" y="1691"/>
                  </a:cubicBezTo>
                  <a:cubicBezTo>
                    <a:pt x="11431" y="1667"/>
                    <a:pt x="11419" y="1629"/>
                    <a:pt x="11419" y="1605"/>
                  </a:cubicBezTo>
                  <a:cubicBezTo>
                    <a:pt x="11419" y="1592"/>
                    <a:pt x="11419" y="1592"/>
                    <a:pt x="11444" y="1580"/>
                  </a:cubicBezTo>
                  <a:cubicBezTo>
                    <a:pt x="11468" y="1568"/>
                    <a:pt x="11505" y="1555"/>
                    <a:pt x="11530" y="1543"/>
                  </a:cubicBezTo>
                  <a:close/>
                  <a:moveTo>
                    <a:pt x="14172" y="988"/>
                  </a:moveTo>
                  <a:cubicBezTo>
                    <a:pt x="14307" y="1000"/>
                    <a:pt x="14443" y="1049"/>
                    <a:pt x="14567" y="1111"/>
                  </a:cubicBezTo>
                  <a:cubicBezTo>
                    <a:pt x="14801" y="1222"/>
                    <a:pt x="15011" y="1395"/>
                    <a:pt x="15171" y="1605"/>
                  </a:cubicBezTo>
                  <a:lnTo>
                    <a:pt x="15147" y="1605"/>
                  </a:lnTo>
                  <a:cubicBezTo>
                    <a:pt x="15060" y="1642"/>
                    <a:pt x="14962" y="1679"/>
                    <a:pt x="14875" y="1741"/>
                  </a:cubicBezTo>
                  <a:cubicBezTo>
                    <a:pt x="14505" y="1531"/>
                    <a:pt x="14135" y="1358"/>
                    <a:pt x="13764" y="1210"/>
                  </a:cubicBezTo>
                  <a:cubicBezTo>
                    <a:pt x="13900" y="1136"/>
                    <a:pt x="14036" y="1049"/>
                    <a:pt x="14172" y="988"/>
                  </a:cubicBezTo>
                  <a:close/>
                  <a:moveTo>
                    <a:pt x="15283" y="1802"/>
                  </a:moveTo>
                  <a:cubicBezTo>
                    <a:pt x="15320" y="1864"/>
                    <a:pt x="15369" y="1938"/>
                    <a:pt x="15394" y="2000"/>
                  </a:cubicBezTo>
                  <a:lnTo>
                    <a:pt x="15381" y="2000"/>
                  </a:lnTo>
                  <a:cubicBezTo>
                    <a:pt x="15320" y="1975"/>
                    <a:pt x="15246" y="1938"/>
                    <a:pt x="15184" y="1901"/>
                  </a:cubicBezTo>
                  <a:lnTo>
                    <a:pt x="15134" y="1864"/>
                  </a:lnTo>
                  <a:cubicBezTo>
                    <a:pt x="15184" y="1852"/>
                    <a:pt x="15233" y="1827"/>
                    <a:pt x="15283" y="1802"/>
                  </a:cubicBezTo>
                  <a:close/>
                  <a:moveTo>
                    <a:pt x="12528" y="1942"/>
                  </a:moveTo>
                  <a:lnTo>
                    <a:pt x="12555" y="1950"/>
                  </a:lnTo>
                  <a:cubicBezTo>
                    <a:pt x="12604" y="1950"/>
                    <a:pt x="12641" y="1963"/>
                    <a:pt x="12666" y="1987"/>
                  </a:cubicBezTo>
                  <a:cubicBezTo>
                    <a:pt x="12690" y="1987"/>
                    <a:pt x="12703" y="2012"/>
                    <a:pt x="12715" y="2037"/>
                  </a:cubicBezTo>
                  <a:cubicBezTo>
                    <a:pt x="12715" y="2037"/>
                    <a:pt x="12715" y="2049"/>
                    <a:pt x="12715" y="2049"/>
                  </a:cubicBezTo>
                  <a:cubicBezTo>
                    <a:pt x="12690" y="2086"/>
                    <a:pt x="12629" y="2099"/>
                    <a:pt x="12530" y="2099"/>
                  </a:cubicBezTo>
                  <a:lnTo>
                    <a:pt x="12431" y="2099"/>
                  </a:lnTo>
                  <a:cubicBezTo>
                    <a:pt x="12467" y="2050"/>
                    <a:pt x="12504" y="2002"/>
                    <a:pt x="12528" y="1942"/>
                  </a:cubicBezTo>
                  <a:close/>
                  <a:moveTo>
                    <a:pt x="16295" y="395"/>
                  </a:moveTo>
                  <a:cubicBezTo>
                    <a:pt x="16505" y="395"/>
                    <a:pt x="16714" y="407"/>
                    <a:pt x="16912" y="457"/>
                  </a:cubicBezTo>
                  <a:cubicBezTo>
                    <a:pt x="18072" y="728"/>
                    <a:pt x="18615" y="1913"/>
                    <a:pt x="18838" y="2864"/>
                  </a:cubicBezTo>
                  <a:cubicBezTo>
                    <a:pt x="18578" y="2938"/>
                    <a:pt x="18332" y="3024"/>
                    <a:pt x="18085" y="3123"/>
                  </a:cubicBezTo>
                  <a:lnTo>
                    <a:pt x="18072" y="3123"/>
                  </a:lnTo>
                  <a:cubicBezTo>
                    <a:pt x="18023" y="2716"/>
                    <a:pt x="17850" y="2333"/>
                    <a:pt x="17554" y="2049"/>
                  </a:cubicBezTo>
                  <a:cubicBezTo>
                    <a:pt x="17245" y="1741"/>
                    <a:pt x="16850" y="1543"/>
                    <a:pt x="16418" y="1469"/>
                  </a:cubicBezTo>
                  <a:cubicBezTo>
                    <a:pt x="16332" y="1296"/>
                    <a:pt x="16233" y="1148"/>
                    <a:pt x="16110" y="1000"/>
                  </a:cubicBezTo>
                  <a:cubicBezTo>
                    <a:pt x="15949" y="802"/>
                    <a:pt x="15752" y="630"/>
                    <a:pt x="15542" y="469"/>
                  </a:cubicBezTo>
                  <a:cubicBezTo>
                    <a:pt x="15789" y="420"/>
                    <a:pt x="16048" y="395"/>
                    <a:pt x="16295" y="395"/>
                  </a:cubicBezTo>
                  <a:close/>
                  <a:moveTo>
                    <a:pt x="16566" y="1765"/>
                  </a:moveTo>
                  <a:lnTo>
                    <a:pt x="16566" y="1765"/>
                  </a:lnTo>
                  <a:cubicBezTo>
                    <a:pt x="16838" y="1852"/>
                    <a:pt x="17097" y="1987"/>
                    <a:pt x="17319" y="2185"/>
                  </a:cubicBezTo>
                  <a:cubicBezTo>
                    <a:pt x="17603" y="2457"/>
                    <a:pt x="17776" y="2839"/>
                    <a:pt x="17788" y="3234"/>
                  </a:cubicBezTo>
                  <a:lnTo>
                    <a:pt x="17665" y="3296"/>
                  </a:lnTo>
                  <a:cubicBezTo>
                    <a:pt x="17443" y="3123"/>
                    <a:pt x="17208" y="2963"/>
                    <a:pt x="16974" y="2827"/>
                  </a:cubicBezTo>
                  <a:lnTo>
                    <a:pt x="16949" y="2827"/>
                  </a:lnTo>
                  <a:cubicBezTo>
                    <a:pt x="16887" y="2777"/>
                    <a:pt x="16813" y="2740"/>
                    <a:pt x="16739" y="2703"/>
                  </a:cubicBezTo>
                  <a:lnTo>
                    <a:pt x="16714" y="2691"/>
                  </a:lnTo>
                  <a:lnTo>
                    <a:pt x="16714" y="2679"/>
                  </a:lnTo>
                  <a:cubicBezTo>
                    <a:pt x="16727" y="2370"/>
                    <a:pt x="16677" y="2062"/>
                    <a:pt x="16566" y="1765"/>
                  </a:cubicBezTo>
                  <a:close/>
                  <a:moveTo>
                    <a:pt x="15381" y="3568"/>
                  </a:moveTo>
                  <a:lnTo>
                    <a:pt x="15381" y="3592"/>
                  </a:lnTo>
                  <a:cubicBezTo>
                    <a:pt x="15357" y="3654"/>
                    <a:pt x="15332" y="3716"/>
                    <a:pt x="15307" y="3777"/>
                  </a:cubicBezTo>
                  <a:cubicBezTo>
                    <a:pt x="15283" y="3753"/>
                    <a:pt x="15270" y="3728"/>
                    <a:pt x="15258" y="3703"/>
                  </a:cubicBezTo>
                  <a:cubicBezTo>
                    <a:pt x="15233" y="3679"/>
                    <a:pt x="15221" y="3654"/>
                    <a:pt x="15221" y="3617"/>
                  </a:cubicBezTo>
                  <a:cubicBezTo>
                    <a:pt x="15233" y="3605"/>
                    <a:pt x="15246" y="3605"/>
                    <a:pt x="15270" y="3592"/>
                  </a:cubicBezTo>
                  <a:cubicBezTo>
                    <a:pt x="15304" y="3581"/>
                    <a:pt x="15338" y="3570"/>
                    <a:pt x="15381" y="3568"/>
                  </a:cubicBezTo>
                  <a:close/>
                  <a:moveTo>
                    <a:pt x="14135" y="198"/>
                  </a:moveTo>
                  <a:cubicBezTo>
                    <a:pt x="14221" y="198"/>
                    <a:pt x="14307" y="198"/>
                    <a:pt x="14394" y="210"/>
                  </a:cubicBezTo>
                  <a:cubicBezTo>
                    <a:pt x="14937" y="272"/>
                    <a:pt x="15468" y="667"/>
                    <a:pt x="15789" y="1012"/>
                  </a:cubicBezTo>
                  <a:cubicBezTo>
                    <a:pt x="16159" y="1420"/>
                    <a:pt x="16369" y="1950"/>
                    <a:pt x="16381" y="2506"/>
                  </a:cubicBezTo>
                  <a:lnTo>
                    <a:pt x="16369" y="2506"/>
                  </a:lnTo>
                  <a:cubicBezTo>
                    <a:pt x="16369" y="2765"/>
                    <a:pt x="16344" y="3024"/>
                    <a:pt x="16282" y="3284"/>
                  </a:cubicBezTo>
                  <a:cubicBezTo>
                    <a:pt x="16221" y="3580"/>
                    <a:pt x="16134" y="3864"/>
                    <a:pt x="15999" y="4135"/>
                  </a:cubicBezTo>
                  <a:cubicBezTo>
                    <a:pt x="15875" y="4098"/>
                    <a:pt x="15752" y="4037"/>
                    <a:pt x="15616" y="3987"/>
                  </a:cubicBezTo>
                  <a:cubicBezTo>
                    <a:pt x="15554" y="3962"/>
                    <a:pt x="15492" y="3925"/>
                    <a:pt x="15431" y="3888"/>
                  </a:cubicBezTo>
                  <a:cubicBezTo>
                    <a:pt x="15431" y="3864"/>
                    <a:pt x="15443" y="3839"/>
                    <a:pt x="15443" y="3827"/>
                  </a:cubicBezTo>
                  <a:cubicBezTo>
                    <a:pt x="15468" y="3716"/>
                    <a:pt x="15492" y="3617"/>
                    <a:pt x="15542" y="3518"/>
                  </a:cubicBezTo>
                  <a:cubicBezTo>
                    <a:pt x="15591" y="3419"/>
                    <a:pt x="15641" y="3308"/>
                    <a:pt x="15665" y="3209"/>
                  </a:cubicBezTo>
                  <a:cubicBezTo>
                    <a:pt x="15739" y="2963"/>
                    <a:pt x="15776" y="2716"/>
                    <a:pt x="15776" y="2481"/>
                  </a:cubicBezTo>
                  <a:cubicBezTo>
                    <a:pt x="15776" y="2024"/>
                    <a:pt x="15604" y="1605"/>
                    <a:pt x="15295" y="1284"/>
                  </a:cubicBezTo>
                  <a:cubicBezTo>
                    <a:pt x="15011" y="938"/>
                    <a:pt x="14604" y="741"/>
                    <a:pt x="14172" y="728"/>
                  </a:cubicBezTo>
                  <a:lnTo>
                    <a:pt x="14098" y="728"/>
                  </a:lnTo>
                  <a:cubicBezTo>
                    <a:pt x="14081" y="728"/>
                    <a:pt x="14064" y="728"/>
                    <a:pt x="14047" y="728"/>
                  </a:cubicBezTo>
                  <a:cubicBezTo>
                    <a:pt x="13657" y="728"/>
                    <a:pt x="13281" y="863"/>
                    <a:pt x="12962" y="1111"/>
                  </a:cubicBezTo>
                  <a:cubicBezTo>
                    <a:pt x="12653" y="1358"/>
                    <a:pt x="12406" y="1679"/>
                    <a:pt x="12246" y="2062"/>
                  </a:cubicBezTo>
                  <a:cubicBezTo>
                    <a:pt x="12160" y="2037"/>
                    <a:pt x="12061" y="2000"/>
                    <a:pt x="11962" y="1963"/>
                  </a:cubicBezTo>
                  <a:lnTo>
                    <a:pt x="11851" y="1938"/>
                  </a:lnTo>
                  <a:cubicBezTo>
                    <a:pt x="11752" y="1901"/>
                    <a:pt x="11666" y="1864"/>
                    <a:pt x="11579" y="1815"/>
                  </a:cubicBezTo>
                  <a:cubicBezTo>
                    <a:pt x="11826" y="1321"/>
                    <a:pt x="12197" y="901"/>
                    <a:pt x="12666" y="617"/>
                  </a:cubicBezTo>
                  <a:cubicBezTo>
                    <a:pt x="13110" y="346"/>
                    <a:pt x="13616" y="198"/>
                    <a:pt x="14135" y="198"/>
                  </a:cubicBezTo>
                  <a:close/>
                  <a:moveTo>
                    <a:pt x="16344" y="4061"/>
                  </a:moveTo>
                  <a:cubicBezTo>
                    <a:pt x="16381" y="4074"/>
                    <a:pt x="16418" y="4086"/>
                    <a:pt x="16443" y="4111"/>
                  </a:cubicBezTo>
                  <a:cubicBezTo>
                    <a:pt x="16443" y="4111"/>
                    <a:pt x="16492" y="4148"/>
                    <a:pt x="16480" y="4172"/>
                  </a:cubicBezTo>
                  <a:cubicBezTo>
                    <a:pt x="16452" y="4200"/>
                    <a:pt x="16417" y="4214"/>
                    <a:pt x="16381" y="4214"/>
                  </a:cubicBezTo>
                  <a:cubicBezTo>
                    <a:pt x="16369" y="4214"/>
                    <a:pt x="16357" y="4212"/>
                    <a:pt x="16344" y="4209"/>
                  </a:cubicBezTo>
                  <a:lnTo>
                    <a:pt x="16258" y="4209"/>
                  </a:lnTo>
                  <a:cubicBezTo>
                    <a:pt x="16295" y="4160"/>
                    <a:pt x="16319" y="4111"/>
                    <a:pt x="16344" y="4061"/>
                  </a:cubicBezTo>
                  <a:close/>
                  <a:moveTo>
                    <a:pt x="19060" y="4469"/>
                  </a:moveTo>
                  <a:cubicBezTo>
                    <a:pt x="19060" y="4678"/>
                    <a:pt x="19047" y="4901"/>
                    <a:pt x="19023" y="5123"/>
                  </a:cubicBezTo>
                  <a:cubicBezTo>
                    <a:pt x="18973" y="4925"/>
                    <a:pt x="18899" y="4740"/>
                    <a:pt x="18825" y="4555"/>
                  </a:cubicBezTo>
                  <a:lnTo>
                    <a:pt x="18813" y="4555"/>
                  </a:lnTo>
                  <a:cubicBezTo>
                    <a:pt x="18887" y="4518"/>
                    <a:pt x="18973" y="4493"/>
                    <a:pt x="19060" y="4469"/>
                  </a:cubicBezTo>
                  <a:close/>
                  <a:moveTo>
                    <a:pt x="11444" y="914"/>
                  </a:moveTo>
                  <a:cubicBezTo>
                    <a:pt x="11604" y="914"/>
                    <a:pt x="11777" y="926"/>
                    <a:pt x="11937" y="951"/>
                  </a:cubicBezTo>
                  <a:cubicBezTo>
                    <a:pt x="11826" y="1074"/>
                    <a:pt x="11728" y="1222"/>
                    <a:pt x="11641" y="1370"/>
                  </a:cubicBezTo>
                  <a:lnTo>
                    <a:pt x="11629" y="1370"/>
                  </a:lnTo>
                  <a:cubicBezTo>
                    <a:pt x="11616" y="1364"/>
                    <a:pt x="11604" y="1361"/>
                    <a:pt x="11590" y="1361"/>
                  </a:cubicBezTo>
                  <a:cubicBezTo>
                    <a:pt x="11576" y="1361"/>
                    <a:pt x="11561" y="1364"/>
                    <a:pt x="11542" y="1370"/>
                  </a:cubicBezTo>
                  <a:cubicBezTo>
                    <a:pt x="11531" y="1369"/>
                    <a:pt x="11520" y="1368"/>
                    <a:pt x="11509" y="1368"/>
                  </a:cubicBezTo>
                  <a:cubicBezTo>
                    <a:pt x="11434" y="1368"/>
                    <a:pt x="11362" y="1403"/>
                    <a:pt x="11308" y="1457"/>
                  </a:cubicBezTo>
                  <a:cubicBezTo>
                    <a:pt x="11271" y="1494"/>
                    <a:pt x="11246" y="1555"/>
                    <a:pt x="11258" y="1629"/>
                  </a:cubicBezTo>
                  <a:cubicBezTo>
                    <a:pt x="11283" y="1839"/>
                    <a:pt x="11542" y="1963"/>
                    <a:pt x="11703" y="2024"/>
                  </a:cubicBezTo>
                  <a:lnTo>
                    <a:pt x="11728" y="2049"/>
                  </a:lnTo>
                  <a:cubicBezTo>
                    <a:pt x="11900" y="2136"/>
                    <a:pt x="12085" y="2197"/>
                    <a:pt x="12283" y="2259"/>
                  </a:cubicBezTo>
                  <a:cubicBezTo>
                    <a:pt x="12357" y="2271"/>
                    <a:pt x="12443" y="2284"/>
                    <a:pt x="12530" y="2284"/>
                  </a:cubicBezTo>
                  <a:cubicBezTo>
                    <a:pt x="12541" y="2285"/>
                    <a:pt x="12553" y="2285"/>
                    <a:pt x="12564" y="2285"/>
                  </a:cubicBezTo>
                  <a:cubicBezTo>
                    <a:pt x="12686" y="2285"/>
                    <a:pt x="12795" y="2225"/>
                    <a:pt x="12863" y="2123"/>
                  </a:cubicBezTo>
                  <a:cubicBezTo>
                    <a:pt x="12900" y="2062"/>
                    <a:pt x="12888" y="1975"/>
                    <a:pt x="12851" y="1913"/>
                  </a:cubicBezTo>
                  <a:cubicBezTo>
                    <a:pt x="12801" y="1827"/>
                    <a:pt x="12715" y="1778"/>
                    <a:pt x="12616" y="1753"/>
                  </a:cubicBezTo>
                  <a:cubicBezTo>
                    <a:pt x="12629" y="1741"/>
                    <a:pt x="12629" y="1716"/>
                    <a:pt x="12641" y="1704"/>
                  </a:cubicBezTo>
                  <a:cubicBezTo>
                    <a:pt x="12752" y="1531"/>
                    <a:pt x="12888" y="1383"/>
                    <a:pt x="13048" y="1272"/>
                  </a:cubicBezTo>
                  <a:cubicBezTo>
                    <a:pt x="13320" y="1370"/>
                    <a:pt x="13616" y="1494"/>
                    <a:pt x="13949" y="1642"/>
                  </a:cubicBezTo>
                  <a:cubicBezTo>
                    <a:pt x="14283" y="1802"/>
                    <a:pt x="14641" y="2000"/>
                    <a:pt x="14962" y="2197"/>
                  </a:cubicBezTo>
                  <a:cubicBezTo>
                    <a:pt x="15134" y="2296"/>
                    <a:pt x="15295" y="2382"/>
                    <a:pt x="15468" y="2481"/>
                  </a:cubicBezTo>
                  <a:cubicBezTo>
                    <a:pt x="15468" y="2617"/>
                    <a:pt x="15468" y="2753"/>
                    <a:pt x="15455" y="2876"/>
                  </a:cubicBezTo>
                  <a:lnTo>
                    <a:pt x="15455" y="3000"/>
                  </a:lnTo>
                  <a:cubicBezTo>
                    <a:pt x="15455" y="3111"/>
                    <a:pt x="15431" y="3209"/>
                    <a:pt x="15418" y="3308"/>
                  </a:cubicBezTo>
                  <a:cubicBezTo>
                    <a:pt x="15418" y="3308"/>
                    <a:pt x="15406" y="3382"/>
                    <a:pt x="15406" y="3395"/>
                  </a:cubicBezTo>
                  <a:lnTo>
                    <a:pt x="15344" y="3395"/>
                  </a:lnTo>
                  <a:cubicBezTo>
                    <a:pt x="15333" y="3393"/>
                    <a:pt x="15322" y="3392"/>
                    <a:pt x="15311" y="3392"/>
                  </a:cubicBezTo>
                  <a:cubicBezTo>
                    <a:pt x="15239" y="3392"/>
                    <a:pt x="15177" y="3426"/>
                    <a:pt x="15134" y="3469"/>
                  </a:cubicBezTo>
                  <a:cubicBezTo>
                    <a:pt x="15085" y="3506"/>
                    <a:pt x="15073" y="3567"/>
                    <a:pt x="15073" y="3629"/>
                  </a:cubicBezTo>
                  <a:cubicBezTo>
                    <a:pt x="15085" y="3753"/>
                    <a:pt x="15159" y="3876"/>
                    <a:pt x="15270" y="3938"/>
                  </a:cubicBezTo>
                  <a:cubicBezTo>
                    <a:pt x="15283" y="3950"/>
                    <a:pt x="15295" y="3962"/>
                    <a:pt x="15320" y="3975"/>
                  </a:cubicBezTo>
                  <a:cubicBezTo>
                    <a:pt x="15369" y="4012"/>
                    <a:pt x="15431" y="4037"/>
                    <a:pt x="15468" y="4074"/>
                  </a:cubicBezTo>
                  <a:cubicBezTo>
                    <a:pt x="15641" y="4172"/>
                    <a:pt x="15826" y="4259"/>
                    <a:pt x="16011" y="4333"/>
                  </a:cubicBezTo>
                  <a:cubicBezTo>
                    <a:pt x="16036" y="4345"/>
                    <a:pt x="16060" y="4357"/>
                    <a:pt x="16085" y="4357"/>
                  </a:cubicBezTo>
                  <a:lnTo>
                    <a:pt x="16097" y="4357"/>
                  </a:lnTo>
                  <a:cubicBezTo>
                    <a:pt x="16171" y="4382"/>
                    <a:pt x="16245" y="4395"/>
                    <a:pt x="16332" y="4395"/>
                  </a:cubicBezTo>
                  <a:cubicBezTo>
                    <a:pt x="16341" y="4396"/>
                    <a:pt x="16351" y="4396"/>
                    <a:pt x="16360" y="4396"/>
                  </a:cubicBezTo>
                  <a:cubicBezTo>
                    <a:pt x="16462" y="4396"/>
                    <a:pt x="16560" y="4337"/>
                    <a:pt x="16628" y="4246"/>
                  </a:cubicBezTo>
                  <a:cubicBezTo>
                    <a:pt x="16653" y="4197"/>
                    <a:pt x="16665" y="4123"/>
                    <a:pt x="16640" y="4074"/>
                  </a:cubicBezTo>
                  <a:cubicBezTo>
                    <a:pt x="16591" y="3987"/>
                    <a:pt x="16529" y="3913"/>
                    <a:pt x="16443" y="3888"/>
                  </a:cubicBezTo>
                  <a:cubicBezTo>
                    <a:pt x="16554" y="3642"/>
                    <a:pt x="16628" y="3382"/>
                    <a:pt x="16677" y="3111"/>
                  </a:cubicBezTo>
                  <a:cubicBezTo>
                    <a:pt x="16887" y="3234"/>
                    <a:pt x="17109" y="3370"/>
                    <a:pt x="17307" y="3518"/>
                  </a:cubicBezTo>
                  <a:cubicBezTo>
                    <a:pt x="17739" y="3827"/>
                    <a:pt x="18257" y="4259"/>
                    <a:pt x="18529" y="4864"/>
                  </a:cubicBezTo>
                  <a:cubicBezTo>
                    <a:pt x="18973" y="5839"/>
                    <a:pt x="18788" y="7011"/>
                    <a:pt x="18640" y="7875"/>
                  </a:cubicBezTo>
                  <a:cubicBezTo>
                    <a:pt x="18492" y="8764"/>
                    <a:pt x="18332" y="9690"/>
                    <a:pt x="18159" y="10678"/>
                  </a:cubicBezTo>
                  <a:cubicBezTo>
                    <a:pt x="18109" y="10912"/>
                    <a:pt x="18060" y="11147"/>
                    <a:pt x="18011" y="11381"/>
                  </a:cubicBezTo>
                  <a:cubicBezTo>
                    <a:pt x="17937" y="11727"/>
                    <a:pt x="17862" y="12085"/>
                    <a:pt x="17813" y="12443"/>
                  </a:cubicBezTo>
                  <a:cubicBezTo>
                    <a:pt x="17566" y="12319"/>
                    <a:pt x="17307" y="12270"/>
                    <a:pt x="17035" y="12270"/>
                  </a:cubicBezTo>
                  <a:cubicBezTo>
                    <a:pt x="16900" y="12270"/>
                    <a:pt x="16776" y="12282"/>
                    <a:pt x="16640" y="12319"/>
                  </a:cubicBezTo>
                  <a:cubicBezTo>
                    <a:pt x="16048" y="12332"/>
                    <a:pt x="15455" y="12504"/>
                    <a:pt x="14949" y="12825"/>
                  </a:cubicBezTo>
                  <a:cubicBezTo>
                    <a:pt x="14801" y="12936"/>
                    <a:pt x="14665" y="13048"/>
                    <a:pt x="14542" y="13183"/>
                  </a:cubicBezTo>
                  <a:lnTo>
                    <a:pt x="14554" y="13085"/>
                  </a:lnTo>
                  <a:lnTo>
                    <a:pt x="14579" y="12986"/>
                  </a:lnTo>
                  <a:cubicBezTo>
                    <a:pt x="14665" y="12801"/>
                    <a:pt x="14739" y="12616"/>
                    <a:pt x="14789" y="12430"/>
                  </a:cubicBezTo>
                  <a:cubicBezTo>
                    <a:pt x="14814" y="12356"/>
                    <a:pt x="14838" y="12282"/>
                    <a:pt x="14863" y="12221"/>
                  </a:cubicBezTo>
                  <a:cubicBezTo>
                    <a:pt x="14962" y="11949"/>
                    <a:pt x="15060" y="11677"/>
                    <a:pt x="15196" y="11332"/>
                  </a:cubicBezTo>
                  <a:lnTo>
                    <a:pt x="15233" y="11233"/>
                  </a:lnTo>
                  <a:cubicBezTo>
                    <a:pt x="15443" y="10702"/>
                    <a:pt x="15653" y="10147"/>
                    <a:pt x="15813" y="9579"/>
                  </a:cubicBezTo>
                  <a:cubicBezTo>
                    <a:pt x="15974" y="8999"/>
                    <a:pt x="16073" y="8406"/>
                    <a:pt x="16122" y="7814"/>
                  </a:cubicBezTo>
                  <a:cubicBezTo>
                    <a:pt x="16171" y="7221"/>
                    <a:pt x="16147" y="6616"/>
                    <a:pt x="16023" y="6024"/>
                  </a:cubicBezTo>
                  <a:cubicBezTo>
                    <a:pt x="15789" y="5135"/>
                    <a:pt x="15097" y="4320"/>
                    <a:pt x="13888" y="3555"/>
                  </a:cubicBezTo>
                  <a:cubicBezTo>
                    <a:pt x="13073" y="3049"/>
                    <a:pt x="12110" y="2481"/>
                    <a:pt x="11024" y="2148"/>
                  </a:cubicBezTo>
                  <a:cubicBezTo>
                    <a:pt x="10592" y="2012"/>
                    <a:pt x="10135" y="1938"/>
                    <a:pt x="9678" y="1926"/>
                  </a:cubicBezTo>
                  <a:cubicBezTo>
                    <a:pt x="9395" y="1926"/>
                    <a:pt x="9123" y="1963"/>
                    <a:pt x="8851" y="2049"/>
                  </a:cubicBezTo>
                  <a:cubicBezTo>
                    <a:pt x="9185" y="1691"/>
                    <a:pt x="9567" y="1395"/>
                    <a:pt x="9999" y="1173"/>
                  </a:cubicBezTo>
                  <a:cubicBezTo>
                    <a:pt x="10320" y="1025"/>
                    <a:pt x="10666" y="938"/>
                    <a:pt x="11012" y="938"/>
                  </a:cubicBezTo>
                  <a:cubicBezTo>
                    <a:pt x="11184" y="926"/>
                    <a:pt x="11320" y="914"/>
                    <a:pt x="11444" y="914"/>
                  </a:cubicBezTo>
                  <a:close/>
                  <a:moveTo>
                    <a:pt x="9715" y="2148"/>
                  </a:moveTo>
                  <a:cubicBezTo>
                    <a:pt x="10086" y="2148"/>
                    <a:pt x="10468" y="2210"/>
                    <a:pt x="10826" y="2308"/>
                  </a:cubicBezTo>
                  <a:cubicBezTo>
                    <a:pt x="11629" y="2531"/>
                    <a:pt x="12456" y="2913"/>
                    <a:pt x="13480" y="3555"/>
                  </a:cubicBezTo>
                  <a:cubicBezTo>
                    <a:pt x="14665" y="4308"/>
                    <a:pt x="15381" y="5073"/>
                    <a:pt x="15665" y="5900"/>
                  </a:cubicBezTo>
                  <a:cubicBezTo>
                    <a:pt x="15850" y="6431"/>
                    <a:pt x="15838" y="7024"/>
                    <a:pt x="15801" y="7604"/>
                  </a:cubicBezTo>
                  <a:cubicBezTo>
                    <a:pt x="15764" y="8159"/>
                    <a:pt x="15678" y="8703"/>
                    <a:pt x="15529" y="9233"/>
                  </a:cubicBezTo>
                  <a:cubicBezTo>
                    <a:pt x="15381" y="9826"/>
                    <a:pt x="15171" y="10394"/>
                    <a:pt x="14962" y="10949"/>
                  </a:cubicBezTo>
                  <a:lnTo>
                    <a:pt x="14912" y="11085"/>
                  </a:lnTo>
                  <a:cubicBezTo>
                    <a:pt x="14814" y="11356"/>
                    <a:pt x="14702" y="11677"/>
                    <a:pt x="14604" y="11986"/>
                  </a:cubicBezTo>
                  <a:cubicBezTo>
                    <a:pt x="14579" y="12085"/>
                    <a:pt x="14554" y="12171"/>
                    <a:pt x="14517" y="12270"/>
                  </a:cubicBezTo>
                  <a:cubicBezTo>
                    <a:pt x="14443" y="12492"/>
                    <a:pt x="14381" y="12727"/>
                    <a:pt x="14332" y="12961"/>
                  </a:cubicBezTo>
                  <a:cubicBezTo>
                    <a:pt x="14332" y="12986"/>
                    <a:pt x="14332" y="12998"/>
                    <a:pt x="14332" y="13011"/>
                  </a:cubicBezTo>
                  <a:cubicBezTo>
                    <a:pt x="14307" y="13109"/>
                    <a:pt x="14283" y="13196"/>
                    <a:pt x="14258" y="13294"/>
                  </a:cubicBezTo>
                  <a:cubicBezTo>
                    <a:pt x="14209" y="13443"/>
                    <a:pt x="14159" y="13603"/>
                    <a:pt x="14098" y="13788"/>
                  </a:cubicBezTo>
                  <a:cubicBezTo>
                    <a:pt x="13900" y="14134"/>
                    <a:pt x="13715" y="14492"/>
                    <a:pt x="13554" y="14862"/>
                  </a:cubicBezTo>
                  <a:cubicBezTo>
                    <a:pt x="13740" y="13480"/>
                    <a:pt x="13826" y="11949"/>
                    <a:pt x="12851" y="10887"/>
                  </a:cubicBezTo>
                  <a:cubicBezTo>
                    <a:pt x="12258" y="10258"/>
                    <a:pt x="11579" y="9702"/>
                    <a:pt x="10851" y="9233"/>
                  </a:cubicBezTo>
                  <a:cubicBezTo>
                    <a:pt x="10222" y="8814"/>
                    <a:pt x="9567" y="8431"/>
                    <a:pt x="8888" y="8098"/>
                  </a:cubicBezTo>
                  <a:cubicBezTo>
                    <a:pt x="8185" y="7752"/>
                    <a:pt x="7444" y="7493"/>
                    <a:pt x="6679" y="7320"/>
                  </a:cubicBezTo>
                  <a:cubicBezTo>
                    <a:pt x="6234" y="7221"/>
                    <a:pt x="5790" y="7172"/>
                    <a:pt x="5333" y="7172"/>
                  </a:cubicBezTo>
                  <a:lnTo>
                    <a:pt x="5025" y="7172"/>
                  </a:lnTo>
                  <a:cubicBezTo>
                    <a:pt x="5062" y="7123"/>
                    <a:pt x="5099" y="7073"/>
                    <a:pt x="5136" y="7024"/>
                  </a:cubicBezTo>
                  <a:cubicBezTo>
                    <a:pt x="5420" y="6641"/>
                    <a:pt x="5704" y="6258"/>
                    <a:pt x="5975" y="5876"/>
                  </a:cubicBezTo>
                  <a:lnTo>
                    <a:pt x="6420" y="5271"/>
                  </a:lnTo>
                  <a:cubicBezTo>
                    <a:pt x="6876" y="4654"/>
                    <a:pt x="7345" y="4000"/>
                    <a:pt x="7814" y="3370"/>
                  </a:cubicBezTo>
                  <a:lnTo>
                    <a:pt x="7975" y="3160"/>
                  </a:lnTo>
                  <a:cubicBezTo>
                    <a:pt x="8160" y="2913"/>
                    <a:pt x="8358" y="2642"/>
                    <a:pt x="8555" y="2407"/>
                  </a:cubicBezTo>
                  <a:cubicBezTo>
                    <a:pt x="8913" y="2234"/>
                    <a:pt x="9320" y="2148"/>
                    <a:pt x="9715" y="2148"/>
                  </a:cubicBezTo>
                  <a:close/>
                  <a:moveTo>
                    <a:pt x="16752" y="12579"/>
                  </a:moveTo>
                  <a:cubicBezTo>
                    <a:pt x="17455" y="12591"/>
                    <a:pt x="18023" y="12862"/>
                    <a:pt x="18257" y="13294"/>
                  </a:cubicBezTo>
                  <a:cubicBezTo>
                    <a:pt x="18566" y="13850"/>
                    <a:pt x="18529" y="14554"/>
                    <a:pt x="18455" y="15245"/>
                  </a:cubicBezTo>
                  <a:cubicBezTo>
                    <a:pt x="18319" y="15269"/>
                    <a:pt x="18171" y="15294"/>
                    <a:pt x="18035" y="15344"/>
                  </a:cubicBezTo>
                  <a:cubicBezTo>
                    <a:pt x="17924" y="15368"/>
                    <a:pt x="17825" y="15393"/>
                    <a:pt x="17727" y="15418"/>
                  </a:cubicBezTo>
                  <a:cubicBezTo>
                    <a:pt x="17591" y="15430"/>
                    <a:pt x="17455" y="15455"/>
                    <a:pt x="17319" y="15479"/>
                  </a:cubicBezTo>
                  <a:cubicBezTo>
                    <a:pt x="17159" y="15504"/>
                    <a:pt x="17023" y="15529"/>
                    <a:pt x="16875" y="15553"/>
                  </a:cubicBezTo>
                  <a:lnTo>
                    <a:pt x="16566" y="15627"/>
                  </a:lnTo>
                  <a:cubicBezTo>
                    <a:pt x="16110" y="15739"/>
                    <a:pt x="15641" y="15800"/>
                    <a:pt x="15171" y="15825"/>
                  </a:cubicBezTo>
                  <a:lnTo>
                    <a:pt x="14962" y="15825"/>
                  </a:lnTo>
                  <a:cubicBezTo>
                    <a:pt x="14974" y="15504"/>
                    <a:pt x="14974" y="15158"/>
                    <a:pt x="14974" y="14776"/>
                  </a:cubicBezTo>
                  <a:cubicBezTo>
                    <a:pt x="14974" y="14479"/>
                    <a:pt x="14962" y="14183"/>
                    <a:pt x="14925" y="13887"/>
                  </a:cubicBezTo>
                  <a:cubicBezTo>
                    <a:pt x="14900" y="13739"/>
                    <a:pt x="14838" y="13480"/>
                    <a:pt x="14690" y="13393"/>
                  </a:cubicBezTo>
                  <a:cubicBezTo>
                    <a:pt x="14739" y="13319"/>
                    <a:pt x="14801" y="13245"/>
                    <a:pt x="14863" y="13183"/>
                  </a:cubicBezTo>
                  <a:cubicBezTo>
                    <a:pt x="15110" y="12912"/>
                    <a:pt x="15455" y="12813"/>
                    <a:pt x="15838" y="12714"/>
                  </a:cubicBezTo>
                  <a:cubicBezTo>
                    <a:pt x="16134" y="12640"/>
                    <a:pt x="16443" y="12591"/>
                    <a:pt x="16752" y="12579"/>
                  </a:cubicBezTo>
                  <a:close/>
                  <a:moveTo>
                    <a:pt x="19759" y="4369"/>
                  </a:moveTo>
                  <a:cubicBezTo>
                    <a:pt x="20225" y="4369"/>
                    <a:pt x="20676" y="4553"/>
                    <a:pt x="21023" y="4864"/>
                  </a:cubicBezTo>
                  <a:cubicBezTo>
                    <a:pt x="21615" y="5394"/>
                    <a:pt x="21664" y="6345"/>
                    <a:pt x="21171" y="7690"/>
                  </a:cubicBezTo>
                  <a:cubicBezTo>
                    <a:pt x="21010" y="8110"/>
                    <a:pt x="20825" y="8530"/>
                    <a:pt x="20628" y="8925"/>
                  </a:cubicBezTo>
                  <a:cubicBezTo>
                    <a:pt x="20319" y="9628"/>
                    <a:pt x="19986" y="10344"/>
                    <a:pt x="19813" y="11122"/>
                  </a:cubicBezTo>
                  <a:cubicBezTo>
                    <a:pt x="19702" y="11751"/>
                    <a:pt x="19689" y="12393"/>
                    <a:pt x="19763" y="13035"/>
                  </a:cubicBezTo>
                  <a:lnTo>
                    <a:pt x="19788" y="13233"/>
                  </a:lnTo>
                  <a:cubicBezTo>
                    <a:pt x="19850" y="13813"/>
                    <a:pt x="19912" y="14418"/>
                    <a:pt x="19763" y="14998"/>
                  </a:cubicBezTo>
                  <a:cubicBezTo>
                    <a:pt x="19603" y="15627"/>
                    <a:pt x="19220" y="16183"/>
                    <a:pt x="18690" y="16566"/>
                  </a:cubicBezTo>
                  <a:cubicBezTo>
                    <a:pt x="18714" y="16417"/>
                    <a:pt x="18727" y="16282"/>
                    <a:pt x="18739" y="16146"/>
                  </a:cubicBezTo>
                  <a:lnTo>
                    <a:pt x="18776" y="15911"/>
                  </a:lnTo>
                  <a:cubicBezTo>
                    <a:pt x="18887" y="14998"/>
                    <a:pt x="19010" y="13973"/>
                    <a:pt x="18578" y="13159"/>
                  </a:cubicBezTo>
                  <a:cubicBezTo>
                    <a:pt x="18480" y="12949"/>
                    <a:pt x="18319" y="12776"/>
                    <a:pt x="18134" y="12628"/>
                  </a:cubicBezTo>
                  <a:cubicBezTo>
                    <a:pt x="18159" y="12566"/>
                    <a:pt x="18171" y="12504"/>
                    <a:pt x="18183" y="12430"/>
                  </a:cubicBezTo>
                  <a:cubicBezTo>
                    <a:pt x="18257" y="12097"/>
                    <a:pt x="18332" y="11764"/>
                    <a:pt x="18393" y="11431"/>
                  </a:cubicBezTo>
                  <a:cubicBezTo>
                    <a:pt x="18554" y="10579"/>
                    <a:pt x="18739" y="9579"/>
                    <a:pt x="18887" y="8567"/>
                  </a:cubicBezTo>
                  <a:cubicBezTo>
                    <a:pt x="18949" y="8196"/>
                    <a:pt x="18998" y="7814"/>
                    <a:pt x="19047" y="7443"/>
                  </a:cubicBezTo>
                  <a:lnTo>
                    <a:pt x="19072" y="7209"/>
                  </a:lnTo>
                  <a:cubicBezTo>
                    <a:pt x="19134" y="6789"/>
                    <a:pt x="19171" y="6370"/>
                    <a:pt x="19159" y="5950"/>
                  </a:cubicBezTo>
                  <a:lnTo>
                    <a:pt x="19208" y="5789"/>
                  </a:lnTo>
                  <a:cubicBezTo>
                    <a:pt x="19307" y="5333"/>
                    <a:pt x="19356" y="4864"/>
                    <a:pt x="19344" y="4395"/>
                  </a:cubicBezTo>
                  <a:cubicBezTo>
                    <a:pt x="19467" y="4382"/>
                    <a:pt x="19591" y="4370"/>
                    <a:pt x="19714" y="4370"/>
                  </a:cubicBezTo>
                  <a:cubicBezTo>
                    <a:pt x="19729" y="4369"/>
                    <a:pt x="19744" y="4369"/>
                    <a:pt x="19759" y="4369"/>
                  </a:cubicBezTo>
                  <a:close/>
                  <a:moveTo>
                    <a:pt x="15665" y="16035"/>
                  </a:moveTo>
                  <a:lnTo>
                    <a:pt x="15678" y="16059"/>
                  </a:lnTo>
                  <a:lnTo>
                    <a:pt x="15690" y="16072"/>
                  </a:lnTo>
                  <a:cubicBezTo>
                    <a:pt x="15727" y="16146"/>
                    <a:pt x="15739" y="16220"/>
                    <a:pt x="15752" y="16294"/>
                  </a:cubicBezTo>
                  <a:cubicBezTo>
                    <a:pt x="15776" y="16529"/>
                    <a:pt x="15789" y="16763"/>
                    <a:pt x="15776" y="16985"/>
                  </a:cubicBezTo>
                  <a:cubicBezTo>
                    <a:pt x="15776" y="17084"/>
                    <a:pt x="15764" y="17183"/>
                    <a:pt x="15752" y="17282"/>
                  </a:cubicBezTo>
                  <a:cubicBezTo>
                    <a:pt x="15752" y="17319"/>
                    <a:pt x="15739" y="17356"/>
                    <a:pt x="15727" y="17393"/>
                  </a:cubicBezTo>
                  <a:cubicBezTo>
                    <a:pt x="15727" y="17405"/>
                    <a:pt x="15715" y="17430"/>
                    <a:pt x="15702" y="17454"/>
                  </a:cubicBezTo>
                  <a:lnTo>
                    <a:pt x="15690" y="17479"/>
                  </a:lnTo>
                  <a:cubicBezTo>
                    <a:pt x="15678" y="17504"/>
                    <a:pt x="15641" y="17565"/>
                    <a:pt x="15616" y="17578"/>
                  </a:cubicBezTo>
                  <a:cubicBezTo>
                    <a:pt x="15604" y="17565"/>
                    <a:pt x="15591" y="17553"/>
                    <a:pt x="15591" y="17528"/>
                  </a:cubicBezTo>
                  <a:cubicBezTo>
                    <a:pt x="15529" y="17430"/>
                    <a:pt x="15492" y="17319"/>
                    <a:pt x="15480" y="17207"/>
                  </a:cubicBezTo>
                  <a:cubicBezTo>
                    <a:pt x="15418" y="16812"/>
                    <a:pt x="15443" y="16417"/>
                    <a:pt x="15566" y="16035"/>
                  </a:cubicBezTo>
                  <a:close/>
                  <a:moveTo>
                    <a:pt x="19989" y="2974"/>
                  </a:moveTo>
                  <a:cubicBezTo>
                    <a:pt x="20398" y="2974"/>
                    <a:pt x="20794" y="3084"/>
                    <a:pt x="21134" y="3284"/>
                  </a:cubicBezTo>
                  <a:cubicBezTo>
                    <a:pt x="22417" y="4074"/>
                    <a:pt x="22677" y="5913"/>
                    <a:pt x="22738" y="6678"/>
                  </a:cubicBezTo>
                  <a:cubicBezTo>
                    <a:pt x="22800" y="7369"/>
                    <a:pt x="22726" y="8061"/>
                    <a:pt x="22541" y="8727"/>
                  </a:cubicBezTo>
                  <a:cubicBezTo>
                    <a:pt x="22319" y="9443"/>
                    <a:pt x="22035" y="10147"/>
                    <a:pt x="21689" y="10813"/>
                  </a:cubicBezTo>
                  <a:cubicBezTo>
                    <a:pt x="21627" y="10937"/>
                    <a:pt x="21566" y="11073"/>
                    <a:pt x="21504" y="11208"/>
                  </a:cubicBezTo>
                  <a:cubicBezTo>
                    <a:pt x="21245" y="11739"/>
                    <a:pt x="20973" y="12282"/>
                    <a:pt x="20751" y="12838"/>
                  </a:cubicBezTo>
                  <a:cubicBezTo>
                    <a:pt x="20479" y="13529"/>
                    <a:pt x="20319" y="14257"/>
                    <a:pt x="20294" y="14998"/>
                  </a:cubicBezTo>
                  <a:cubicBezTo>
                    <a:pt x="20294" y="15208"/>
                    <a:pt x="20307" y="15430"/>
                    <a:pt x="20307" y="15652"/>
                  </a:cubicBezTo>
                  <a:cubicBezTo>
                    <a:pt x="20307" y="15837"/>
                    <a:pt x="20319" y="16035"/>
                    <a:pt x="20307" y="16232"/>
                  </a:cubicBezTo>
                  <a:cubicBezTo>
                    <a:pt x="20294" y="16640"/>
                    <a:pt x="20121" y="17035"/>
                    <a:pt x="19837" y="17343"/>
                  </a:cubicBezTo>
                  <a:cubicBezTo>
                    <a:pt x="19554" y="17627"/>
                    <a:pt x="19245" y="17874"/>
                    <a:pt x="18912" y="18096"/>
                  </a:cubicBezTo>
                  <a:cubicBezTo>
                    <a:pt x="18739" y="18207"/>
                    <a:pt x="18554" y="18318"/>
                    <a:pt x="18381" y="18417"/>
                  </a:cubicBezTo>
                  <a:lnTo>
                    <a:pt x="18220" y="18516"/>
                  </a:lnTo>
                  <a:cubicBezTo>
                    <a:pt x="18381" y="17985"/>
                    <a:pt x="18504" y="17516"/>
                    <a:pt x="18591" y="17072"/>
                  </a:cubicBezTo>
                  <a:cubicBezTo>
                    <a:pt x="19134" y="16689"/>
                    <a:pt x="19578" y="16183"/>
                    <a:pt x="19862" y="15578"/>
                  </a:cubicBezTo>
                  <a:cubicBezTo>
                    <a:pt x="20220" y="14788"/>
                    <a:pt x="20146" y="13961"/>
                    <a:pt x="20072" y="13159"/>
                  </a:cubicBezTo>
                  <a:cubicBezTo>
                    <a:pt x="19998" y="12603"/>
                    <a:pt x="19998" y="12048"/>
                    <a:pt x="20060" y="11492"/>
                  </a:cubicBezTo>
                  <a:cubicBezTo>
                    <a:pt x="20195" y="10653"/>
                    <a:pt x="20566" y="9875"/>
                    <a:pt x="20924" y="9122"/>
                  </a:cubicBezTo>
                  <a:cubicBezTo>
                    <a:pt x="21146" y="8665"/>
                    <a:pt x="21343" y="8196"/>
                    <a:pt x="21529" y="7727"/>
                  </a:cubicBezTo>
                  <a:cubicBezTo>
                    <a:pt x="21738" y="7110"/>
                    <a:pt x="22146" y="5592"/>
                    <a:pt x="21269" y="4728"/>
                  </a:cubicBezTo>
                  <a:cubicBezTo>
                    <a:pt x="20862" y="4333"/>
                    <a:pt x="20307" y="4111"/>
                    <a:pt x="19739" y="4111"/>
                  </a:cubicBezTo>
                  <a:cubicBezTo>
                    <a:pt x="19381" y="4111"/>
                    <a:pt x="19023" y="4197"/>
                    <a:pt x="18702" y="4357"/>
                  </a:cubicBezTo>
                  <a:cubicBezTo>
                    <a:pt x="18615" y="4234"/>
                    <a:pt x="18529" y="4111"/>
                    <a:pt x="18443" y="4000"/>
                  </a:cubicBezTo>
                  <a:cubicBezTo>
                    <a:pt x="18257" y="3790"/>
                    <a:pt x="18060" y="3605"/>
                    <a:pt x="17838" y="3432"/>
                  </a:cubicBezTo>
                  <a:cubicBezTo>
                    <a:pt x="18455" y="3222"/>
                    <a:pt x="19208" y="2975"/>
                    <a:pt x="19924" y="2975"/>
                  </a:cubicBezTo>
                  <a:cubicBezTo>
                    <a:pt x="19946" y="2974"/>
                    <a:pt x="19967" y="2974"/>
                    <a:pt x="19989" y="2974"/>
                  </a:cubicBezTo>
                  <a:close/>
                  <a:moveTo>
                    <a:pt x="3751" y="8627"/>
                  </a:moveTo>
                  <a:cubicBezTo>
                    <a:pt x="3781" y="8627"/>
                    <a:pt x="3810" y="8628"/>
                    <a:pt x="3840" y="8628"/>
                  </a:cubicBezTo>
                  <a:cubicBezTo>
                    <a:pt x="4235" y="8628"/>
                    <a:pt x="4617" y="8665"/>
                    <a:pt x="4988" y="8740"/>
                  </a:cubicBezTo>
                  <a:cubicBezTo>
                    <a:pt x="6025" y="8962"/>
                    <a:pt x="7037" y="9320"/>
                    <a:pt x="7975" y="9801"/>
                  </a:cubicBezTo>
                  <a:cubicBezTo>
                    <a:pt x="8740" y="10184"/>
                    <a:pt x="9715" y="10727"/>
                    <a:pt x="10481" y="11492"/>
                  </a:cubicBezTo>
                  <a:cubicBezTo>
                    <a:pt x="11320" y="12332"/>
                    <a:pt x="11715" y="13369"/>
                    <a:pt x="11604" y="14430"/>
                  </a:cubicBezTo>
                  <a:cubicBezTo>
                    <a:pt x="11518" y="14949"/>
                    <a:pt x="11370" y="15467"/>
                    <a:pt x="11147" y="15948"/>
                  </a:cubicBezTo>
                  <a:lnTo>
                    <a:pt x="11086" y="16109"/>
                  </a:lnTo>
                  <a:cubicBezTo>
                    <a:pt x="10900" y="16640"/>
                    <a:pt x="10641" y="17158"/>
                    <a:pt x="10345" y="17639"/>
                  </a:cubicBezTo>
                  <a:cubicBezTo>
                    <a:pt x="10098" y="18072"/>
                    <a:pt x="9752" y="18442"/>
                    <a:pt x="9320" y="18701"/>
                  </a:cubicBezTo>
                  <a:cubicBezTo>
                    <a:pt x="9123" y="18800"/>
                    <a:pt x="8901" y="18849"/>
                    <a:pt x="8679" y="18849"/>
                  </a:cubicBezTo>
                  <a:cubicBezTo>
                    <a:pt x="8382" y="18837"/>
                    <a:pt x="8098" y="18800"/>
                    <a:pt x="7814" y="18726"/>
                  </a:cubicBezTo>
                  <a:lnTo>
                    <a:pt x="7716" y="18701"/>
                  </a:lnTo>
                  <a:cubicBezTo>
                    <a:pt x="7185" y="18590"/>
                    <a:pt x="6667" y="18429"/>
                    <a:pt x="6160" y="18232"/>
                  </a:cubicBezTo>
                  <a:cubicBezTo>
                    <a:pt x="5963" y="18146"/>
                    <a:pt x="5765" y="18059"/>
                    <a:pt x="5556" y="17973"/>
                  </a:cubicBezTo>
                  <a:cubicBezTo>
                    <a:pt x="5235" y="17837"/>
                    <a:pt x="4901" y="17689"/>
                    <a:pt x="4568" y="17565"/>
                  </a:cubicBezTo>
                  <a:cubicBezTo>
                    <a:pt x="3445" y="17146"/>
                    <a:pt x="2445" y="16454"/>
                    <a:pt x="1605" y="15850"/>
                  </a:cubicBezTo>
                  <a:cubicBezTo>
                    <a:pt x="1186" y="15566"/>
                    <a:pt x="840" y="15183"/>
                    <a:pt x="593" y="14739"/>
                  </a:cubicBezTo>
                  <a:cubicBezTo>
                    <a:pt x="383" y="14307"/>
                    <a:pt x="309" y="13838"/>
                    <a:pt x="371" y="13369"/>
                  </a:cubicBezTo>
                  <a:cubicBezTo>
                    <a:pt x="420" y="12887"/>
                    <a:pt x="532" y="12430"/>
                    <a:pt x="667" y="11974"/>
                  </a:cubicBezTo>
                  <a:cubicBezTo>
                    <a:pt x="680" y="11961"/>
                    <a:pt x="692" y="11949"/>
                    <a:pt x="704" y="11937"/>
                  </a:cubicBezTo>
                  <a:cubicBezTo>
                    <a:pt x="951" y="11122"/>
                    <a:pt x="1334" y="10357"/>
                    <a:pt x="1815" y="9665"/>
                  </a:cubicBezTo>
                  <a:cubicBezTo>
                    <a:pt x="2000" y="9394"/>
                    <a:pt x="2198" y="9122"/>
                    <a:pt x="2420" y="8875"/>
                  </a:cubicBezTo>
                  <a:lnTo>
                    <a:pt x="2445" y="8875"/>
                  </a:lnTo>
                  <a:cubicBezTo>
                    <a:pt x="2861" y="8713"/>
                    <a:pt x="3310" y="8627"/>
                    <a:pt x="3751" y="8627"/>
                  </a:cubicBezTo>
                  <a:close/>
                  <a:moveTo>
                    <a:pt x="5008" y="7504"/>
                  </a:moveTo>
                  <a:cubicBezTo>
                    <a:pt x="5034" y="7504"/>
                    <a:pt x="5060" y="7504"/>
                    <a:pt x="5086" y="7505"/>
                  </a:cubicBezTo>
                  <a:cubicBezTo>
                    <a:pt x="5469" y="7505"/>
                    <a:pt x="5839" y="7555"/>
                    <a:pt x="6210" y="7629"/>
                  </a:cubicBezTo>
                  <a:cubicBezTo>
                    <a:pt x="6975" y="7801"/>
                    <a:pt x="7716" y="8061"/>
                    <a:pt x="8432" y="8406"/>
                  </a:cubicBezTo>
                  <a:cubicBezTo>
                    <a:pt x="9752" y="9011"/>
                    <a:pt x="10987" y="9813"/>
                    <a:pt x="12098" y="10764"/>
                  </a:cubicBezTo>
                  <a:cubicBezTo>
                    <a:pt x="12814" y="11381"/>
                    <a:pt x="13209" y="12035"/>
                    <a:pt x="13295" y="12764"/>
                  </a:cubicBezTo>
                  <a:cubicBezTo>
                    <a:pt x="13382" y="13455"/>
                    <a:pt x="13271" y="14171"/>
                    <a:pt x="13159" y="14874"/>
                  </a:cubicBezTo>
                  <a:lnTo>
                    <a:pt x="13122" y="15109"/>
                  </a:lnTo>
                  <a:cubicBezTo>
                    <a:pt x="13036" y="15664"/>
                    <a:pt x="12962" y="16084"/>
                    <a:pt x="12888" y="16467"/>
                  </a:cubicBezTo>
                  <a:cubicBezTo>
                    <a:pt x="12727" y="16874"/>
                    <a:pt x="12592" y="17282"/>
                    <a:pt x="12456" y="17689"/>
                  </a:cubicBezTo>
                  <a:lnTo>
                    <a:pt x="12431" y="17763"/>
                  </a:lnTo>
                  <a:cubicBezTo>
                    <a:pt x="12332" y="18034"/>
                    <a:pt x="12258" y="18331"/>
                    <a:pt x="12197" y="18615"/>
                  </a:cubicBezTo>
                  <a:cubicBezTo>
                    <a:pt x="12048" y="18899"/>
                    <a:pt x="11863" y="19170"/>
                    <a:pt x="11653" y="19405"/>
                  </a:cubicBezTo>
                  <a:cubicBezTo>
                    <a:pt x="11395" y="19545"/>
                    <a:pt x="11117" y="19619"/>
                    <a:pt x="10828" y="19619"/>
                  </a:cubicBezTo>
                  <a:cubicBezTo>
                    <a:pt x="10787" y="19619"/>
                    <a:pt x="10745" y="19618"/>
                    <a:pt x="10703" y="19615"/>
                  </a:cubicBezTo>
                  <a:cubicBezTo>
                    <a:pt x="10617" y="19615"/>
                    <a:pt x="10505" y="19615"/>
                    <a:pt x="10382" y="19602"/>
                  </a:cubicBezTo>
                  <a:cubicBezTo>
                    <a:pt x="9839" y="19553"/>
                    <a:pt x="9308" y="19454"/>
                    <a:pt x="8790" y="19306"/>
                  </a:cubicBezTo>
                  <a:cubicBezTo>
                    <a:pt x="8580" y="19244"/>
                    <a:pt x="8382" y="19182"/>
                    <a:pt x="8185" y="19096"/>
                  </a:cubicBezTo>
                  <a:lnTo>
                    <a:pt x="8185" y="19096"/>
                  </a:lnTo>
                  <a:cubicBezTo>
                    <a:pt x="8358" y="19133"/>
                    <a:pt x="8543" y="19145"/>
                    <a:pt x="8728" y="19158"/>
                  </a:cubicBezTo>
                  <a:cubicBezTo>
                    <a:pt x="9197" y="19158"/>
                    <a:pt x="9641" y="18923"/>
                    <a:pt x="10073" y="18491"/>
                  </a:cubicBezTo>
                  <a:cubicBezTo>
                    <a:pt x="10740" y="17800"/>
                    <a:pt x="11283" y="16788"/>
                    <a:pt x="11666" y="15467"/>
                  </a:cubicBezTo>
                  <a:cubicBezTo>
                    <a:pt x="11851" y="14899"/>
                    <a:pt x="11925" y="14282"/>
                    <a:pt x="11888" y="13689"/>
                  </a:cubicBezTo>
                  <a:cubicBezTo>
                    <a:pt x="11814" y="13109"/>
                    <a:pt x="11629" y="12554"/>
                    <a:pt x="11320" y="12060"/>
                  </a:cubicBezTo>
                  <a:cubicBezTo>
                    <a:pt x="10826" y="11258"/>
                    <a:pt x="10061" y="10566"/>
                    <a:pt x="8987" y="9937"/>
                  </a:cubicBezTo>
                  <a:cubicBezTo>
                    <a:pt x="8012" y="9357"/>
                    <a:pt x="6950" y="8912"/>
                    <a:pt x="5852" y="8616"/>
                  </a:cubicBezTo>
                  <a:cubicBezTo>
                    <a:pt x="5198" y="8419"/>
                    <a:pt x="4519" y="8320"/>
                    <a:pt x="3840" y="8308"/>
                  </a:cubicBezTo>
                  <a:cubicBezTo>
                    <a:pt x="3543" y="8308"/>
                    <a:pt x="3247" y="8332"/>
                    <a:pt x="2951" y="8382"/>
                  </a:cubicBezTo>
                  <a:lnTo>
                    <a:pt x="2877" y="8406"/>
                  </a:lnTo>
                  <a:cubicBezTo>
                    <a:pt x="3136" y="8172"/>
                    <a:pt x="3420" y="7962"/>
                    <a:pt x="3729" y="7801"/>
                  </a:cubicBezTo>
                  <a:cubicBezTo>
                    <a:pt x="4125" y="7603"/>
                    <a:pt x="4565" y="7504"/>
                    <a:pt x="5008" y="7504"/>
                  </a:cubicBezTo>
                  <a:close/>
                  <a:moveTo>
                    <a:pt x="14554" y="13578"/>
                  </a:moveTo>
                  <a:cubicBezTo>
                    <a:pt x="14727" y="13813"/>
                    <a:pt x="14690" y="15344"/>
                    <a:pt x="14641" y="16084"/>
                  </a:cubicBezTo>
                  <a:cubicBezTo>
                    <a:pt x="14591" y="16800"/>
                    <a:pt x="14480" y="17516"/>
                    <a:pt x="14394" y="18207"/>
                  </a:cubicBezTo>
                  <a:lnTo>
                    <a:pt x="14344" y="18504"/>
                  </a:lnTo>
                  <a:cubicBezTo>
                    <a:pt x="14295" y="18899"/>
                    <a:pt x="14233" y="19269"/>
                    <a:pt x="14196" y="19652"/>
                  </a:cubicBezTo>
                  <a:cubicBezTo>
                    <a:pt x="14172" y="19763"/>
                    <a:pt x="14159" y="19861"/>
                    <a:pt x="14147" y="19972"/>
                  </a:cubicBezTo>
                  <a:lnTo>
                    <a:pt x="14110" y="20244"/>
                  </a:lnTo>
                  <a:cubicBezTo>
                    <a:pt x="14110" y="20281"/>
                    <a:pt x="14098" y="20318"/>
                    <a:pt x="14098" y="20355"/>
                  </a:cubicBezTo>
                  <a:cubicBezTo>
                    <a:pt x="14085" y="20392"/>
                    <a:pt x="14073" y="20479"/>
                    <a:pt x="14073" y="20540"/>
                  </a:cubicBezTo>
                  <a:lnTo>
                    <a:pt x="14011" y="20528"/>
                  </a:lnTo>
                  <a:cubicBezTo>
                    <a:pt x="13678" y="20355"/>
                    <a:pt x="13369" y="20145"/>
                    <a:pt x="13110" y="19886"/>
                  </a:cubicBezTo>
                  <a:lnTo>
                    <a:pt x="13073" y="19861"/>
                  </a:lnTo>
                  <a:cubicBezTo>
                    <a:pt x="12826" y="19652"/>
                    <a:pt x="12567" y="19429"/>
                    <a:pt x="12493" y="19096"/>
                  </a:cubicBezTo>
                  <a:cubicBezTo>
                    <a:pt x="12419" y="18750"/>
                    <a:pt x="12542" y="18405"/>
                    <a:pt x="12653" y="18072"/>
                  </a:cubicBezTo>
                  <a:lnTo>
                    <a:pt x="12740" y="17837"/>
                  </a:lnTo>
                  <a:cubicBezTo>
                    <a:pt x="13011" y="17084"/>
                    <a:pt x="13295" y="16306"/>
                    <a:pt x="13616" y="15553"/>
                  </a:cubicBezTo>
                  <a:cubicBezTo>
                    <a:pt x="13678" y="15405"/>
                    <a:pt x="13752" y="15232"/>
                    <a:pt x="13814" y="15072"/>
                  </a:cubicBezTo>
                  <a:cubicBezTo>
                    <a:pt x="14011" y="14554"/>
                    <a:pt x="14258" y="14047"/>
                    <a:pt x="14554" y="13578"/>
                  </a:cubicBezTo>
                  <a:close/>
                  <a:moveTo>
                    <a:pt x="18430" y="15492"/>
                  </a:moveTo>
                  <a:lnTo>
                    <a:pt x="18406" y="15640"/>
                  </a:lnTo>
                  <a:cubicBezTo>
                    <a:pt x="18332" y="16492"/>
                    <a:pt x="18183" y="17331"/>
                    <a:pt x="17961" y="18158"/>
                  </a:cubicBezTo>
                  <a:cubicBezTo>
                    <a:pt x="17937" y="18244"/>
                    <a:pt x="17912" y="18331"/>
                    <a:pt x="17899" y="18417"/>
                  </a:cubicBezTo>
                  <a:cubicBezTo>
                    <a:pt x="17764" y="18936"/>
                    <a:pt x="17616" y="19479"/>
                    <a:pt x="17282" y="19874"/>
                  </a:cubicBezTo>
                  <a:cubicBezTo>
                    <a:pt x="17072" y="20121"/>
                    <a:pt x="16813" y="20182"/>
                    <a:pt x="16529" y="20269"/>
                  </a:cubicBezTo>
                  <a:lnTo>
                    <a:pt x="16258" y="20343"/>
                  </a:lnTo>
                  <a:cubicBezTo>
                    <a:pt x="15912" y="20442"/>
                    <a:pt x="15566" y="20528"/>
                    <a:pt x="15209" y="20590"/>
                  </a:cubicBezTo>
                  <a:cubicBezTo>
                    <a:pt x="15023" y="20627"/>
                    <a:pt x="14826" y="20639"/>
                    <a:pt x="14628" y="20651"/>
                  </a:cubicBezTo>
                  <a:cubicBezTo>
                    <a:pt x="14530" y="20651"/>
                    <a:pt x="14431" y="20639"/>
                    <a:pt x="14320" y="20627"/>
                  </a:cubicBezTo>
                  <a:cubicBezTo>
                    <a:pt x="14344" y="20577"/>
                    <a:pt x="14357" y="20528"/>
                    <a:pt x="14357" y="20479"/>
                  </a:cubicBezTo>
                  <a:lnTo>
                    <a:pt x="14344" y="20479"/>
                  </a:lnTo>
                  <a:cubicBezTo>
                    <a:pt x="14344" y="20442"/>
                    <a:pt x="14357" y="20392"/>
                    <a:pt x="14369" y="20355"/>
                  </a:cubicBezTo>
                  <a:cubicBezTo>
                    <a:pt x="14381" y="20281"/>
                    <a:pt x="14394" y="20207"/>
                    <a:pt x="14419" y="20133"/>
                  </a:cubicBezTo>
                  <a:cubicBezTo>
                    <a:pt x="14431" y="20034"/>
                    <a:pt x="14456" y="19935"/>
                    <a:pt x="14468" y="19837"/>
                  </a:cubicBezTo>
                  <a:cubicBezTo>
                    <a:pt x="14517" y="19590"/>
                    <a:pt x="14554" y="19331"/>
                    <a:pt x="14591" y="19084"/>
                  </a:cubicBezTo>
                  <a:lnTo>
                    <a:pt x="14628" y="18812"/>
                  </a:lnTo>
                  <a:cubicBezTo>
                    <a:pt x="14739" y="18158"/>
                    <a:pt x="14838" y="17467"/>
                    <a:pt x="14900" y="16775"/>
                  </a:cubicBezTo>
                  <a:cubicBezTo>
                    <a:pt x="14925" y="16541"/>
                    <a:pt x="14937" y="16282"/>
                    <a:pt x="14949" y="15973"/>
                  </a:cubicBezTo>
                  <a:cubicBezTo>
                    <a:pt x="15097" y="15998"/>
                    <a:pt x="15246" y="16022"/>
                    <a:pt x="15394" y="16022"/>
                  </a:cubicBezTo>
                  <a:cubicBezTo>
                    <a:pt x="15258" y="16417"/>
                    <a:pt x="15221" y="16825"/>
                    <a:pt x="15270" y="17232"/>
                  </a:cubicBezTo>
                  <a:cubicBezTo>
                    <a:pt x="15307" y="17442"/>
                    <a:pt x="15394" y="17788"/>
                    <a:pt x="15604" y="17788"/>
                  </a:cubicBezTo>
                  <a:cubicBezTo>
                    <a:pt x="15641" y="17775"/>
                    <a:pt x="15690" y="17763"/>
                    <a:pt x="15715" y="17738"/>
                  </a:cubicBezTo>
                  <a:cubicBezTo>
                    <a:pt x="15924" y="17615"/>
                    <a:pt x="15949" y="17343"/>
                    <a:pt x="15974" y="17121"/>
                  </a:cubicBezTo>
                  <a:lnTo>
                    <a:pt x="15974" y="17109"/>
                  </a:lnTo>
                  <a:cubicBezTo>
                    <a:pt x="16011" y="16825"/>
                    <a:pt x="16011" y="16541"/>
                    <a:pt x="15974" y="16257"/>
                  </a:cubicBezTo>
                  <a:cubicBezTo>
                    <a:pt x="15961" y="16171"/>
                    <a:pt x="15949" y="16084"/>
                    <a:pt x="15912" y="16010"/>
                  </a:cubicBezTo>
                  <a:lnTo>
                    <a:pt x="15924" y="16010"/>
                  </a:lnTo>
                  <a:cubicBezTo>
                    <a:pt x="16258" y="15973"/>
                    <a:pt x="16579" y="15911"/>
                    <a:pt x="16900" y="15850"/>
                  </a:cubicBezTo>
                  <a:cubicBezTo>
                    <a:pt x="17060" y="15813"/>
                    <a:pt x="17208" y="15788"/>
                    <a:pt x="17369" y="15763"/>
                  </a:cubicBezTo>
                  <a:cubicBezTo>
                    <a:pt x="17517" y="15739"/>
                    <a:pt x="17640" y="15714"/>
                    <a:pt x="17788" y="15689"/>
                  </a:cubicBezTo>
                  <a:cubicBezTo>
                    <a:pt x="18011" y="15652"/>
                    <a:pt x="18233" y="15590"/>
                    <a:pt x="18430" y="15492"/>
                  </a:cubicBezTo>
                  <a:close/>
                  <a:moveTo>
                    <a:pt x="14147" y="0"/>
                  </a:moveTo>
                  <a:cubicBezTo>
                    <a:pt x="13690" y="0"/>
                    <a:pt x="13233" y="111"/>
                    <a:pt x="12826" y="309"/>
                  </a:cubicBezTo>
                  <a:cubicBezTo>
                    <a:pt x="12604" y="407"/>
                    <a:pt x="12394" y="543"/>
                    <a:pt x="12209" y="704"/>
                  </a:cubicBezTo>
                  <a:cubicBezTo>
                    <a:pt x="11987" y="654"/>
                    <a:pt x="11765" y="630"/>
                    <a:pt x="11530" y="630"/>
                  </a:cubicBezTo>
                  <a:lnTo>
                    <a:pt x="11333" y="630"/>
                  </a:lnTo>
                  <a:cubicBezTo>
                    <a:pt x="10715" y="667"/>
                    <a:pt x="10086" y="765"/>
                    <a:pt x="9506" y="1185"/>
                  </a:cubicBezTo>
                  <a:cubicBezTo>
                    <a:pt x="8975" y="1592"/>
                    <a:pt x="8506" y="2062"/>
                    <a:pt x="8111" y="2592"/>
                  </a:cubicBezTo>
                  <a:cubicBezTo>
                    <a:pt x="7691" y="3123"/>
                    <a:pt x="7247" y="3703"/>
                    <a:pt x="6728" y="4407"/>
                  </a:cubicBezTo>
                  <a:cubicBezTo>
                    <a:pt x="6074" y="5296"/>
                    <a:pt x="5383" y="6234"/>
                    <a:pt x="4716" y="7184"/>
                  </a:cubicBezTo>
                  <a:cubicBezTo>
                    <a:pt x="4494" y="7221"/>
                    <a:pt x="4284" y="7271"/>
                    <a:pt x="4074" y="7345"/>
                  </a:cubicBezTo>
                  <a:cubicBezTo>
                    <a:pt x="3235" y="7653"/>
                    <a:pt x="2482" y="8270"/>
                    <a:pt x="1778" y="9246"/>
                  </a:cubicBezTo>
                  <a:cubicBezTo>
                    <a:pt x="1482" y="9653"/>
                    <a:pt x="1210" y="10085"/>
                    <a:pt x="988" y="10542"/>
                  </a:cubicBezTo>
                  <a:cubicBezTo>
                    <a:pt x="927" y="10653"/>
                    <a:pt x="877" y="10764"/>
                    <a:pt x="828" y="10887"/>
                  </a:cubicBezTo>
                  <a:cubicBezTo>
                    <a:pt x="692" y="11110"/>
                    <a:pt x="581" y="11344"/>
                    <a:pt x="495" y="11591"/>
                  </a:cubicBezTo>
                  <a:lnTo>
                    <a:pt x="470" y="11653"/>
                  </a:lnTo>
                  <a:cubicBezTo>
                    <a:pt x="309" y="12060"/>
                    <a:pt x="186" y="12480"/>
                    <a:pt x="112" y="12912"/>
                  </a:cubicBezTo>
                  <a:cubicBezTo>
                    <a:pt x="13" y="13381"/>
                    <a:pt x="1" y="13887"/>
                    <a:pt x="100" y="14368"/>
                  </a:cubicBezTo>
                  <a:cubicBezTo>
                    <a:pt x="211" y="14788"/>
                    <a:pt x="408" y="15195"/>
                    <a:pt x="704" y="15529"/>
                  </a:cubicBezTo>
                  <a:cubicBezTo>
                    <a:pt x="1050" y="15887"/>
                    <a:pt x="1433" y="16208"/>
                    <a:pt x="1852" y="16479"/>
                  </a:cubicBezTo>
                  <a:lnTo>
                    <a:pt x="1976" y="16566"/>
                  </a:lnTo>
                  <a:cubicBezTo>
                    <a:pt x="2482" y="16924"/>
                    <a:pt x="3013" y="17257"/>
                    <a:pt x="3556" y="17553"/>
                  </a:cubicBezTo>
                  <a:cubicBezTo>
                    <a:pt x="3976" y="17751"/>
                    <a:pt x="4395" y="17936"/>
                    <a:pt x="4840" y="18096"/>
                  </a:cubicBezTo>
                  <a:lnTo>
                    <a:pt x="5259" y="18244"/>
                  </a:lnTo>
                  <a:lnTo>
                    <a:pt x="5284" y="18257"/>
                  </a:lnTo>
                  <a:lnTo>
                    <a:pt x="5296" y="18257"/>
                  </a:lnTo>
                  <a:cubicBezTo>
                    <a:pt x="5556" y="18429"/>
                    <a:pt x="5827" y="18565"/>
                    <a:pt x="6111" y="18652"/>
                  </a:cubicBezTo>
                  <a:lnTo>
                    <a:pt x="6247" y="18713"/>
                  </a:lnTo>
                  <a:cubicBezTo>
                    <a:pt x="6457" y="18787"/>
                    <a:pt x="6679" y="18874"/>
                    <a:pt x="6889" y="18948"/>
                  </a:cubicBezTo>
                  <a:lnTo>
                    <a:pt x="7345" y="19121"/>
                  </a:lnTo>
                  <a:cubicBezTo>
                    <a:pt x="7457" y="19170"/>
                    <a:pt x="7580" y="19220"/>
                    <a:pt x="7691" y="19257"/>
                  </a:cubicBezTo>
                  <a:cubicBezTo>
                    <a:pt x="7950" y="19380"/>
                    <a:pt x="8222" y="19479"/>
                    <a:pt x="8506" y="19553"/>
                  </a:cubicBezTo>
                  <a:cubicBezTo>
                    <a:pt x="9000" y="19676"/>
                    <a:pt x="9518" y="19775"/>
                    <a:pt x="10024" y="19837"/>
                  </a:cubicBezTo>
                  <a:cubicBezTo>
                    <a:pt x="10209" y="19849"/>
                    <a:pt x="10456" y="19874"/>
                    <a:pt x="10703" y="19874"/>
                  </a:cubicBezTo>
                  <a:cubicBezTo>
                    <a:pt x="10987" y="19874"/>
                    <a:pt x="11283" y="19837"/>
                    <a:pt x="11555" y="19750"/>
                  </a:cubicBezTo>
                  <a:cubicBezTo>
                    <a:pt x="11814" y="19664"/>
                    <a:pt x="12048" y="19503"/>
                    <a:pt x="12234" y="19294"/>
                  </a:cubicBezTo>
                  <a:cubicBezTo>
                    <a:pt x="12283" y="19479"/>
                    <a:pt x="12369" y="19652"/>
                    <a:pt x="12493" y="19787"/>
                  </a:cubicBezTo>
                  <a:cubicBezTo>
                    <a:pt x="12764" y="20108"/>
                    <a:pt x="13085" y="20392"/>
                    <a:pt x="13431" y="20614"/>
                  </a:cubicBezTo>
                  <a:cubicBezTo>
                    <a:pt x="13777" y="20849"/>
                    <a:pt x="14172" y="20985"/>
                    <a:pt x="14579" y="20985"/>
                  </a:cubicBezTo>
                  <a:cubicBezTo>
                    <a:pt x="15060" y="20985"/>
                    <a:pt x="15529" y="20898"/>
                    <a:pt x="15986" y="20762"/>
                  </a:cubicBezTo>
                  <a:cubicBezTo>
                    <a:pt x="16147" y="20713"/>
                    <a:pt x="16319" y="20651"/>
                    <a:pt x="16480" y="20602"/>
                  </a:cubicBezTo>
                  <a:lnTo>
                    <a:pt x="16640" y="20553"/>
                  </a:lnTo>
                  <a:lnTo>
                    <a:pt x="16752" y="20516"/>
                  </a:lnTo>
                  <a:cubicBezTo>
                    <a:pt x="16900" y="20479"/>
                    <a:pt x="17048" y="20417"/>
                    <a:pt x="17184" y="20343"/>
                  </a:cubicBezTo>
                  <a:cubicBezTo>
                    <a:pt x="17702" y="20034"/>
                    <a:pt x="17937" y="19417"/>
                    <a:pt x="18109" y="18849"/>
                  </a:cubicBezTo>
                  <a:cubicBezTo>
                    <a:pt x="18406" y="18726"/>
                    <a:pt x="18690" y="18565"/>
                    <a:pt x="18949" y="18380"/>
                  </a:cubicBezTo>
                  <a:cubicBezTo>
                    <a:pt x="19257" y="18183"/>
                    <a:pt x="19541" y="17960"/>
                    <a:pt x="19813" y="17726"/>
                  </a:cubicBezTo>
                  <a:cubicBezTo>
                    <a:pt x="20084" y="17504"/>
                    <a:pt x="20294" y="17220"/>
                    <a:pt x="20442" y="16899"/>
                  </a:cubicBezTo>
                  <a:cubicBezTo>
                    <a:pt x="20590" y="16553"/>
                    <a:pt x="20590" y="16208"/>
                    <a:pt x="20578" y="15800"/>
                  </a:cubicBezTo>
                  <a:cubicBezTo>
                    <a:pt x="20516" y="14998"/>
                    <a:pt x="20603" y="14196"/>
                    <a:pt x="20825" y="13418"/>
                  </a:cubicBezTo>
                  <a:cubicBezTo>
                    <a:pt x="21060" y="12751"/>
                    <a:pt x="21343" y="12097"/>
                    <a:pt x="21664" y="11468"/>
                  </a:cubicBezTo>
                  <a:lnTo>
                    <a:pt x="21837" y="11110"/>
                  </a:lnTo>
                  <a:cubicBezTo>
                    <a:pt x="22183" y="10431"/>
                    <a:pt x="22491" y="9727"/>
                    <a:pt x="22738" y="8999"/>
                  </a:cubicBezTo>
                  <a:cubicBezTo>
                    <a:pt x="22961" y="8308"/>
                    <a:pt x="23072" y="7579"/>
                    <a:pt x="23047" y="6851"/>
                  </a:cubicBezTo>
                  <a:cubicBezTo>
                    <a:pt x="23010" y="5913"/>
                    <a:pt x="22751" y="4185"/>
                    <a:pt x="21578" y="3234"/>
                  </a:cubicBezTo>
                  <a:cubicBezTo>
                    <a:pt x="21136" y="2887"/>
                    <a:pt x="20600" y="2703"/>
                    <a:pt x="20040" y="2703"/>
                  </a:cubicBezTo>
                  <a:cubicBezTo>
                    <a:pt x="20022" y="2703"/>
                    <a:pt x="20004" y="2703"/>
                    <a:pt x="19986" y="2703"/>
                  </a:cubicBezTo>
                  <a:cubicBezTo>
                    <a:pt x="19702" y="2703"/>
                    <a:pt x="19418" y="2740"/>
                    <a:pt x="19146" y="2802"/>
                  </a:cubicBezTo>
                  <a:cubicBezTo>
                    <a:pt x="18924" y="1889"/>
                    <a:pt x="18443" y="728"/>
                    <a:pt x="17381" y="296"/>
                  </a:cubicBezTo>
                  <a:cubicBezTo>
                    <a:pt x="17060" y="161"/>
                    <a:pt x="16714" y="99"/>
                    <a:pt x="16357" y="99"/>
                  </a:cubicBezTo>
                  <a:cubicBezTo>
                    <a:pt x="15974" y="111"/>
                    <a:pt x="15604" y="161"/>
                    <a:pt x="15233" y="284"/>
                  </a:cubicBezTo>
                  <a:cubicBezTo>
                    <a:pt x="15060" y="185"/>
                    <a:pt x="14875" y="111"/>
                    <a:pt x="14690" y="62"/>
                  </a:cubicBezTo>
                  <a:cubicBezTo>
                    <a:pt x="14505" y="12"/>
                    <a:pt x="14332" y="0"/>
                    <a:pt x="14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6" name="Google Shape;3966;p100"/>
          <p:cNvGrpSpPr/>
          <p:nvPr/>
        </p:nvGrpSpPr>
        <p:grpSpPr>
          <a:xfrm rot="-1419281">
            <a:off x="417284" y="739429"/>
            <a:ext cx="755394" cy="711775"/>
            <a:chOff x="378575" y="1776375"/>
            <a:chExt cx="737425" cy="578050"/>
          </a:xfrm>
        </p:grpSpPr>
        <p:sp>
          <p:nvSpPr>
            <p:cNvPr id="3967" name="Google Shape;3967;p100"/>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00"/>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00"/>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00"/>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00"/>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00"/>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00"/>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00"/>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00"/>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00"/>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00"/>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00"/>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3940;p100">
            <a:extLst>
              <a:ext uri="{FF2B5EF4-FFF2-40B4-BE49-F238E27FC236}">
                <a16:creationId xmlns:a16="http://schemas.microsoft.com/office/drawing/2014/main" id="{41299E59-F4EF-4120-8FD1-CCCDF901C8FC}"/>
              </a:ext>
            </a:extLst>
          </p:cNvPr>
          <p:cNvSpPr/>
          <p:nvPr/>
        </p:nvSpPr>
        <p:spPr>
          <a:xfrm rot="504584">
            <a:off x="7812537" y="1889507"/>
            <a:ext cx="965273" cy="596209"/>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tx2">
              <a:lumMod val="50000"/>
              <a:alpha val="209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5" name="Google Shape;3940;p100">
            <a:extLst>
              <a:ext uri="{FF2B5EF4-FFF2-40B4-BE49-F238E27FC236}">
                <a16:creationId xmlns:a16="http://schemas.microsoft.com/office/drawing/2014/main" id="{9F77D198-F28C-4C40-BE73-02999337CD45}"/>
              </a:ext>
            </a:extLst>
          </p:cNvPr>
          <p:cNvSpPr/>
          <p:nvPr/>
        </p:nvSpPr>
        <p:spPr>
          <a:xfrm rot="504584">
            <a:off x="6262493" y="1901081"/>
            <a:ext cx="965273" cy="596209"/>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tx1">
              <a:lumMod val="75000"/>
              <a:alpha val="209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13" name="Google Shape;3914;p100">
            <a:extLst>
              <a:ext uri="{FF2B5EF4-FFF2-40B4-BE49-F238E27FC236}">
                <a16:creationId xmlns:a16="http://schemas.microsoft.com/office/drawing/2014/main" id="{C63BFAC5-754B-4B4E-815E-021095288F38}"/>
              </a:ext>
            </a:extLst>
          </p:cNvPr>
          <p:cNvSpPr txBox="1"/>
          <p:nvPr/>
        </p:nvSpPr>
        <p:spPr>
          <a:xfrm>
            <a:off x="7449427" y="2826581"/>
            <a:ext cx="1506683" cy="863700"/>
          </a:xfrm>
          <a:prstGeom prst="rect">
            <a:avLst/>
          </a:prstGeom>
          <a:noFill/>
          <a:ln>
            <a:noFill/>
          </a:ln>
        </p:spPr>
        <p:txBody>
          <a:bodyPr spcFirstLastPara="1" wrap="square" lIns="91425" tIns="91425" rIns="91425" bIns="91425" anchor="t" anchorCtr="0">
            <a:noAutofit/>
          </a:bodyPr>
          <a:lstStyle/>
          <a:p>
            <a:pPr algn="ctr"/>
            <a:r>
              <a:rPr lang="en-US" dirty="0"/>
              <a:t>Leave the shoring in position for at least seven days before starting new work.</a:t>
            </a:r>
          </a:p>
        </p:txBody>
      </p:sp>
      <p:sp>
        <p:nvSpPr>
          <p:cNvPr id="114" name="Google Shape;3914;p100">
            <a:extLst>
              <a:ext uri="{FF2B5EF4-FFF2-40B4-BE49-F238E27FC236}">
                <a16:creationId xmlns:a16="http://schemas.microsoft.com/office/drawing/2014/main" id="{9B695939-B5AD-4FEF-8C74-BB01B5970CE4}"/>
              </a:ext>
            </a:extLst>
          </p:cNvPr>
          <p:cNvSpPr txBox="1"/>
          <p:nvPr/>
        </p:nvSpPr>
        <p:spPr>
          <a:xfrm>
            <a:off x="5994425" y="2828092"/>
            <a:ext cx="1506683" cy="863700"/>
          </a:xfrm>
          <a:prstGeom prst="rect">
            <a:avLst/>
          </a:prstGeom>
          <a:noFill/>
          <a:ln>
            <a:noFill/>
          </a:ln>
        </p:spPr>
        <p:txBody>
          <a:bodyPr spcFirstLastPara="1" wrap="square" lIns="91425" tIns="91425" rIns="91425" bIns="91425" anchor="t" anchorCtr="0">
            <a:noAutofit/>
          </a:bodyPr>
          <a:lstStyle/>
          <a:p>
            <a:pPr algn="ctr"/>
            <a:r>
              <a:rPr lang="en-US" dirty="0"/>
              <a:t> Cut holes through ceilings and floors for the shore legs.</a:t>
            </a:r>
          </a:p>
        </p:txBody>
      </p:sp>
      <p:sp>
        <p:nvSpPr>
          <p:cNvPr id="115" name="Google Shape;3913;p100">
            <a:extLst>
              <a:ext uri="{FF2B5EF4-FFF2-40B4-BE49-F238E27FC236}">
                <a16:creationId xmlns:a16="http://schemas.microsoft.com/office/drawing/2014/main" id="{816F147F-B995-40C6-B64F-E59A1F5BAAB2}"/>
              </a:ext>
            </a:extLst>
          </p:cNvPr>
          <p:cNvSpPr txBox="1"/>
          <p:nvPr/>
        </p:nvSpPr>
        <p:spPr>
          <a:xfrm>
            <a:off x="6194315" y="1955700"/>
            <a:ext cx="1067257"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5.</a:t>
            </a:r>
            <a:endParaRPr sz="2000" b="1" dirty="0">
              <a:solidFill>
                <a:schemeClr val="dk1"/>
              </a:solidFill>
              <a:latin typeface="Itim"/>
              <a:ea typeface="Itim"/>
              <a:cs typeface="Itim"/>
              <a:sym typeface="Itim"/>
            </a:endParaRPr>
          </a:p>
        </p:txBody>
      </p:sp>
      <p:sp>
        <p:nvSpPr>
          <p:cNvPr id="116" name="Google Shape;3913;p100">
            <a:extLst>
              <a:ext uri="{FF2B5EF4-FFF2-40B4-BE49-F238E27FC236}">
                <a16:creationId xmlns:a16="http://schemas.microsoft.com/office/drawing/2014/main" id="{CE84D513-ED1F-40E2-8A90-535F6E7397D6}"/>
              </a:ext>
            </a:extLst>
          </p:cNvPr>
          <p:cNvSpPr txBox="1"/>
          <p:nvPr/>
        </p:nvSpPr>
        <p:spPr>
          <a:xfrm>
            <a:off x="7809583" y="1879544"/>
            <a:ext cx="1067257"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6.</a:t>
            </a:r>
            <a:endParaRPr sz="2000" b="1" dirty="0">
              <a:solidFill>
                <a:schemeClr val="dk1"/>
              </a:solidFill>
              <a:latin typeface="Itim"/>
              <a:ea typeface="Itim"/>
              <a:cs typeface="Itim"/>
              <a:sym typeface="Itim"/>
            </a:endParaRPr>
          </a:p>
        </p:txBody>
      </p:sp>
      <p:cxnSp>
        <p:nvCxnSpPr>
          <p:cNvPr id="118" name="Google Shape;3915;p100">
            <a:extLst>
              <a:ext uri="{FF2B5EF4-FFF2-40B4-BE49-F238E27FC236}">
                <a16:creationId xmlns:a16="http://schemas.microsoft.com/office/drawing/2014/main" id="{BC29011D-1C4D-4A51-992C-C42009A1179D}"/>
              </a:ext>
            </a:extLst>
          </p:cNvPr>
          <p:cNvCxnSpPr>
            <a:cxnSpLocks/>
          </p:cNvCxnSpPr>
          <p:nvPr/>
        </p:nvCxnSpPr>
        <p:spPr>
          <a:xfrm>
            <a:off x="2601727" y="2248061"/>
            <a:ext cx="663294" cy="8622"/>
          </a:xfrm>
          <a:prstGeom prst="straightConnector1">
            <a:avLst/>
          </a:prstGeom>
          <a:noFill/>
          <a:ln w="19050" cap="flat" cmpd="sng">
            <a:solidFill>
              <a:schemeClr val="dk2"/>
            </a:solidFill>
            <a:prstDash val="solid"/>
            <a:round/>
            <a:headEnd type="none" w="med" len="med"/>
            <a:tailEnd type="none" w="med" len="med"/>
          </a:ln>
        </p:spPr>
      </p:cxnSp>
      <p:cxnSp>
        <p:nvCxnSpPr>
          <p:cNvPr id="119" name="Google Shape;3915;p100">
            <a:extLst>
              <a:ext uri="{FF2B5EF4-FFF2-40B4-BE49-F238E27FC236}">
                <a16:creationId xmlns:a16="http://schemas.microsoft.com/office/drawing/2014/main" id="{A10ED1B0-CA5B-4D7B-99AF-4A0C20EFC2F9}"/>
              </a:ext>
            </a:extLst>
          </p:cNvPr>
          <p:cNvCxnSpPr>
            <a:cxnSpLocks/>
          </p:cNvCxnSpPr>
          <p:nvPr/>
        </p:nvCxnSpPr>
        <p:spPr>
          <a:xfrm>
            <a:off x="7158320" y="2212436"/>
            <a:ext cx="663294" cy="8622"/>
          </a:xfrm>
          <a:prstGeom prst="straightConnector1">
            <a:avLst/>
          </a:prstGeom>
          <a:noFill/>
          <a:ln w="19050" cap="flat" cmpd="sng">
            <a:solidFill>
              <a:schemeClr val="dk2"/>
            </a:solidFill>
            <a:prstDash val="solid"/>
            <a:round/>
            <a:headEnd type="none" w="med" len="med"/>
            <a:tailEnd type="none" w="med" len="med"/>
          </a:ln>
        </p:spPr>
      </p:cxnSp>
      <p:cxnSp>
        <p:nvCxnSpPr>
          <p:cNvPr id="120" name="Google Shape;3915;p100">
            <a:extLst>
              <a:ext uri="{FF2B5EF4-FFF2-40B4-BE49-F238E27FC236}">
                <a16:creationId xmlns:a16="http://schemas.microsoft.com/office/drawing/2014/main" id="{3EFE2D18-BC47-4D22-9E7C-F7E99ACAC797}"/>
              </a:ext>
            </a:extLst>
          </p:cNvPr>
          <p:cNvCxnSpPr>
            <a:cxnSpLocks/>
          </p:cNvCxnSpPr>
          <p:nvPr/>
        </p:nvCxnSpPr>
        <p:spPr>
          <a:xfrm>
            <a:off x="5645116" y="2259394"/>
            <a:ext cx="663294" cy="8622"/>
          </a:xfrm>
          <a:prstGeom prst="straightConnector1">
            <a:avLst/>
          </a:prstGeom>
          <a:noFill/>
          <a:ln w="19050" cap="flat" cmpd="sng">
            <a:solidFill>
              <a:schemeClr val="dk2"/>
            </a:solidFill>
            <a:prstDash val="solid"/>
            <a:round/>
            <a:headEnd type="none" w="med" len="med"/>
            <a:tailEnd type="none" w="med" len="med"/>
          </a:ln>
        </p:spPr>
      </p:cxnSp>
      <p:cxnSp>
        <p:nvCxnSpPr>
          <p:cNvPr id="121" name="Google Shape;3915;p100">
            <a:extLst>
              <a:ext uri="{FF2B5EF4-FFF2-40B4-BE49-F238E27FC236}">
                <a16:creationId xmlns:a16="http://schemas.microsoft.com/office/drawing/2014/main" id="{7E40007A-9E8A-4CC9-BD89-7558C2EF1799}"/>
              </a:ext>
            </a:extLst>
          </p:cNvPr>
          <p:cNvCxnSpPr>
            <a:cxnSpLocks/>
          </p:cNvCxnSpPr>
          <p:nvPr/>
        </p:nvCxnSpPr>
        <p:spPr>
          <a:xfrm>
            <a:off x="4028034" y="2239439"/>
            <a:ext cx="663294" cy="8622"/>
          </a:xfrm>
          <a:prstGeom prst="straightConnector1">
            <a:avLst/>
          </a:prstGeom>
          <a:noFill/>
          <a:ln w="19050" cap="flat" cmpd="sng">
            <a:solidFill>
              <a:schemeClr val="dk2"/>
            </a:solidFill>
            <a:prstDash val="solid"/>
            <a:round/>
            <a:headEnd type="none" w="med" len="med"/>
            <a:tailEnd type="none" w="med" len="med"/>
          </a:ln>
        </p:spPr>
      </p:cxnSp>
      <p:cxnSp>
        <p:nvCxnSpPr>
          <p:cNvPr id="128" name="Google Shape;3915;p100">
            <a:extLst>
              <a:ext uri="{FF2B5EF4-FFF2-40B4-BE49-F238E27FC236}">
                <a16:creationId xmlns:a16="http://schemas.microsoft.com/office/drawing/2014/main" id="{C0B5D818-3681-4ED4-A4F6-A71D20F50DBB}"/>
              </a:ext>
            </a:extLst>
          </p:cNvPr>
          <p:cNvCxnSpPr>
            <a:cxnSpLocks/>
          </p:cNvCxnSpPr>
          <p:nvPr/>
        </p:nvCxnSpPr>
        <p:spPr>
          <a:xfrm>
            <a:off x="565691" y="2369981"/>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130" name="Google Shape;3915;p100">
            <a:extLst>
              <a:ext uri="{FF2B5EF4-FFF2-40B4-BE49-F238E27FC236}">
                <a16:creationId xmlns:a16="http://schemas.microsoft.com/office/drawing/2014/main" id="{50E42B98-83D3-432B-8458-E705C72352A7}"/>
              </a:ext>
            </a:extLst>
          </p:cNvPr>
          <p:cNvCxnSpPr>
            <a:cxnSpLocks/>
          </p:cNvCxnSpPr>
          <p:nvPr/>
        </p:nvCxnSpPr>
        <p:spPr>
          <a:xfrm>
            <a:off x="1989609" y="2330260"/>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131" name="Google Shape;3915;p100">
            <a:extLst>
              <a:ext uri="{FF2B5EF4-FFF2-40B4-BE49-F238E27FC236}">
                <a16:creationId xmlns:a16="http://schemas.microsoft.com/office/drawing/2014/main" id="{6F0EE292-96A0-4DC8-ACC0-EFE6E46CB998}"/>
              </a:ext>
            </a:extLst>
          </p:cNvPr>
          <p:cNvCxnSpPr>
            <a:cxnSpLocks/>
          </p:cNvCxnSpPr>
          <p:nvPr/>
        </p:nvCxnSpPr>
        <p:spPr>
          <a:xfrm>
            <a:off x="3673443" y="2347964"/>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132" name="Google Shape;3915;p100">
            <a:extLst>
              <a:ext uri="{FF2B5EF4-FFF2-40B4-BE49-F238E27FC236}">
                <a16:creationId xmlns:a16="http://schemas.microsoft.com/office/drawing/2014/main" id="{5E70EC4A-A312-4E6D-A7F2-4202E6BFE1ED}"/>
              </a:ext>
            </a:extLst>
          </p:cNvPr>
          <p:cNvCxnSpPr>
            <a:cxnSpLocks/>
          </p:cNvCxnSpPr>
          <p:nvPr/>
        </p:nvCxnSpPr>
        <p:spPr>
          <a:xfrm>
            <a:off x="5185481" y="2347964"/>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133" name="Google Shape;3915;p100">
            <a:extLst>
              <a:ext uri="{FF2B5EF4-FFF2-40B4-BE49-F238E27FC236}">
                <a16:creationId xmlns:a16="http://schemas.microsoft.com/office/drawing/2014/main" id="{089A7CF5-1A56-4513-84AB-E64790C65680}"/>
              </a:ext>
            </a:extLst>
          </p:cNvPr>
          <p:cNvCxnSpPr>
            <a:cxnSpLocks/>
          </p:cNvCxnSpPr>
          <p:nvPr/>
        </p:nvCxnSpPr>
        <p:spPr>
          <a:xfrm>
            <a:off x="6695489" y="2330260"/>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134" name="Google Shape;3915;p100">
            <a:extLst>
              <a:ext uri="{FF2B5EF4-FFF2-40B4-BE49-F238E27FC236}">
                <a16:creationId xmlns:a16="http://schemas.microsoft.com/office/drawing/2014/main" id="{8878CA9C-921D-42B0-A4F0-0EA2C3671374}"/>
              </a:ext>
            </a:extLst>
          </p:cNvPr>
          <p:cNvCxnSpPr>
            <a:cxnSpLocks/>
          </p:cNvCxnSpPr>
          <p:nvPr/>
        </p:nvCxnSpPr>
        <p:spPr>
          <a:xfrm>
            <a:off x="8303662" y="2298158"/>
            <a:ext cx="0" cy="504956"/>
          </a:xfrm>
          <a:prstGeom prst="straightConnector1">
            <a:avLst/>
          </a:prstGeom>
          <a:noFill/>
          <a:ln w="19050" cap="flat" cmpd="sng">
            <a:solidFill>
              <a:schemeClr val="dk2"/>
            </a:solidFill>
            <a:prstDash val="solid"/>
            <a:round/>
            <a:headEnd type="none" w="med" len="med"/>
            <a:tailEnd type="none" w="med" len="med"/>
          </a:ln>
        </p:spPr>
      </p:cxnSp>
      <p:cxnSp>
        <p:nvCxnSpPr>
          <p:cNvPr id="2" name="Google Shape;3915;p100">
            <a:extLst>
              <a:ext uri="{FF2B5EF4-FFF2-40B4-BE49-F238E27FC236}">
                <a16:creationId xmlns:a16="http://schemas.microsoft.com/office/drawing/2014/main" id="{ED0E09DB-8763-BC51-6359-12659CCB3BB5}"/>
              </a:ext>
            </a:extLst>
          </p:cNvPr>
          <p:cNvCxnSpPr>
            <a:cxnSpLocks/>
          </p:cNvCxnSpPr>
          <p:nvPr/>
        </p:nvCxnSpPr>
        <p:spPr>
          <a:xfrm>
            <a:off x="959319" y="2234096"/>
            <a:ext cx="663294" cy="8622"/>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943"/>
                                        </p:tgtEl>
                                        <p:attrNameLst>
                                          <p:attrName>style.visibility</p:attrName>
                                        </p:attrNameLst>
                                      </p:cBhvr>
                                      <p:to>
                                        <p:strVal val="visible"/>
                                      </p:to>
                                    </p:set>
                                    <p:anim calcmode="lin" valueType="num">
                                      <p:cBhvr additive="base">
                                        <p:cTn id="7" dur="500" fill="hold"/>
                                        <p:tgtEl>
                                          <p:spTgt spid="3943"/>
                                        </p:tgtEl>
                                        <p:attrNameLst>
                                          <p:attrName>ppt_x</p:attrName>
                                        </p:attrNameLst>
                                      </p:cBhvr>
                                      <p:tavLst>
                                        <p:tav tm="0">
                                          <p:val>
                                            <p:strVal val="1+#ppt_w/2"/>
                                          </p:val>
                                        </p:tav>
                                        <p:tav tm="100000">
                                          <p:val>
                                            <p:strVal val="#ppt_x"/>
                                          </p:val>
                                        </p:tav>
                                      </p:tavLst>
                                    </p:anim>
                                    <p:anim calcmode="lin" valueType="num">
                                      <p:cBhvr additive="base">
                                        <p:cTn id="8" dur="500" fill="hold"/>
                                        <p:tgtEl>
                                          <p:spTgt spid="39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926"/>
                                        </p:tgtEl>
                                        <p:attrNameLst>
                                          <p:attrName>style.visibility</p:attrName>
                                        </p:attrNameLst>
                                      </p:cBhvr>
                                      <p:to>
                                        <p:strVal val="visible"/>
                                      </p:to>
                                    </p:set>
                                    <p:anim calcmode="lin" valueType="num">
                                      <p:cBhvr additive="base">
                                        <p:cTn id="13" dur="500" fill="hold"/>
                                        <p:tgtEl>
                                          <p:spTgt spid="3926"/>
                                        </p:tgtEl>
                                        <p:attrNameLst>
                                          <p:attrName>ppt_x</p:attrName>
                                        </p:attrNameLst>
                                      </p:cBhvr>
                                      <p:tavLst>
                                        <p:tav tm="0">
                                          <p:val>
                                            <p:strVal val="0-#ppt_w/2"/>
                                          </p:val>
                                        </p:tav>
                                        <p:tav tm="100000">
                                          <p:val>
                                            <p:strVal val="#ppt_x"/>
                                          </p:val>
                                        </p:tav>
                                      </p:tavLst>
                                    </p:anim>
                                    <p:anim calcmode="lin" valueType="num">
                                      <p:cBhvr additive="base">
                                        <p:cTn id="14" dur="500" fill="hold"/>
                                        <p:tgtEl>
                                          <p:spTgt spid="39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937"/>
                                        </p:tgtEl>
                                        <p:attrNameLst>
                                          <p:attrName>style.visibility</p:attrName>
                                        </p:attrNameLst>
                                      </p:cBhvr>
                                      <p:to>
                                        <p:strVal val="visible"/>
                                      </p:to>
                                    </p:set>
                                    <p:animEffect transition="in" filter="fade">
                                      <p:cBhvr>
                                        <p:cTn id="19" dur="1000"/>
                                        <p:tgtEl>
                                          <p:spTgt spid="3937"/>
                                        </p:tgtEl>
                                      </p:cBhvr>
                                    </p:animEffect>
                                    <p:anim calcmode="lin" valueType="num">
                                      <p:cBhvr>
                                        <p:cTn id="20" dur="1000" fill="hold"/>
                                        <p:tgtEl>
                                          <p:spTgt spid="3937"/>
                                        </p:tgtEl>
                                        <p:attrNameLst>
                                          <p:attrName>ppt_x</p:attrName>
                                        </p:attrNameLst>
                                      </p:cBhvr>
                                      <p:tavLst>
                                        <p:tav tm="0">
                                          <p:val>
                                            <p:strVal val="#ppt_x"/>
                                          </p:val>
                                        </p:tav>
                                        <p:tav tm="100000">
                                          <p:val>
                                            <p:strVal val="#ppt_x"/>
                                          </p:val>
                                        </p:tav>
                                      </p:tavLst>
                                    </p:anim>
                                    <p:anim calcmode="lin" valueType="num">
                                      <p:cBhvr>
                                        <p:cTn id="21" dur="1000" fill="hold"/>
                                        <p:tgtEl>
                                          <p:spTgt spid="393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fade">
                                      <p:cBhvr>
                                        <p:cTn id="24" dur="1000"/>
                                        <p:tgtEl>
                                          <p:spTgt spid="128"/>
                                        </p:tgtEl>
                                      </p:cBhvr>
                                    </p:animEffect>
                                    <p:anim calcmode="lin" valueType="num">
                                      <p:cBhvr>
                                        <p:cTn id="25" dur="1000" fill="hold"/>
                                        <p:tgtEl>
                                          <p:spTgt spid="128"/>
                                        </p:tgtEl>
                                        <p:attrNameLst>
                                          <p:attrName>ppt_x</p:attrName>
                                        </p:attrNameLst>
                                      </p:cBhvr>
                                      <p:tavLst>
                                        <p:tav tm="0">
                                          <p:val>
                                            <p:strVal val="#ppt_x"/>
                                          </p:val>
                                        </p:tav>
                                        <p:tav tm="100000">
                                          <p:val>
                                            <p:strVal val="#ppt_x"/>
                                          </p:val>
                                        </p:tav>
                                      </p:tavLst>
                                    </p:anim>
                                    <p:anim calcmode="lin" valueType="num">
                                      <p:cBhvr>
                                        <p:cTn id="26"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29"/>
                                        </p:tgtEl>
                                        <p:attrNameLst>
                                          <p:attrName>style.visibility</p:attrName>
                                        </p:attrNameLst>
                                      </p:cBhvr>
                                      <p:to>
                                        <p:strVal val="visible"/>
                                      </p:to>
                                    </p:set>
                                    <p:animEffect transition="in" filter="fade">
                                      <p:cBhvr>
                                        <p:cTn id="36" dur="500"/>
                                        <p:tgtEl>
                                          <p:spTgt spid="3929"/>
                                        </p:tgtEl>
                                      </p:cBhvr>
                                    </p:animEffect>
                                  </p:childTnLst>
                                </p:cTn>
                              </p:par>
                              <p:par>
                                <p:cTn id="37" presetID="10" presetClass="entr" presetSubtype="0"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fade">
                                      <p:cBhvr>
                                        <p:cTn id="39" dur="500"/>
                                        <p:tgtEl>
                                          <p:spTgt spid="1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8"/>
                                        </p:tgtEl>
                                        <p:attrNameLst>
                                          <p:attrName>style.visibility</p:attrName>
                                        </p:attrNameLst>
                                      </p:cBhvr>
                                      <p:to>
                                        <p:strVal val="visible"/>
                                      </p:to>
                                    </p:set>
                                    <p:animEffect transition="in" filter="fade">
                                      <p:cBhvr>
                                        <p:cTn id="44" dur="500"/>
                                        <p:tgtEl>
                                          <p:spTgt spid="1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17"/>
                                        </p:tgtEl>
                                        <p:attrNameLst>
                                          <p:attrName>style.visibility</p:attrName>
                                        </p:attrNameLst>
                                      </p:cBhvr>
                                      <p:to>
                                        <p:strVal val="visible"/>
                                      </p:to>
                                    </p:set>
                                    <p:anim calcmode="lin" valueType="num">
                                      <p:cBhvr additive="base">
                                        <p:cTn id="49" dur="500" fill="hold"/>
                                        <p:tgtEl>
                                          <p:spTgt spid="3917"/>
                                        </p:tgtEl>
                                        <p:attrNameLst>
                                          <p:attrName>ppt_x</p:attrName>
                                        </p:attrNameLst>
                                      </p:cBhvr>
                                      <p:tavLst>
                                        <p:tav tm="0">
                                          <p:val>
                                            <p:strVal val="#ppt_x"/>
                                          </p:val>
                                        </p:tav>
                                        <p:tav tm="100000">
                                          <p:val>
                                            <p:strVal val="#ppt_x"/>
                                          </p:val>
                                        </p:tav>
                                      </p:tavLst>
                                    </p:anim>
                                    <p:anim calcmode="lin" valueType="num">
                                      <p:cBhvr additive="base">
                                        <p:cTn id="50" dur="500" fill="hold"/>
                                        <p:tgtEl>
                                          <p:spTgt spid="39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 calcmode="lin" valueType="num">
                                      <p:cBhvr additive="base">
                                        <p:cTn id="53" dur="500" fill="hold"/>
                                        <p:tgtEl>
                                          <p:spTgt spid="131"/>
                                        </p:tgtEl>
                                        <p:attrNameLst>
                                          <p:attrName>ppt_x</p:attrName>
                                        </p:attrNameLst>
                                      </p:cBhvr>
                                      <p:tavLst>
                                        <p:tav tm="0">
                                          <p:val>
                                            <p:strVal val="#ppt_x"/>
                                          </p:val>
                                        </p:tav>
                                        <p:tav tm="100000">
                                          <p:val>
                                            <p:strVal val="#ppt_x"/>
                                          </p:val>
                                        </p:tav>
                                      </p:tavLst>
                                    </p:anim>
                                    <p:anim calcmode="lin" valueType="num">
                                      <p:cBhvr additive="base">
                                        <p:cTn id="5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909"/>
                                        </p:tgtEl>
                                        <p:attrNameLst>
                                          <p:attrName>style.visibility</p:attrName>
                                        </p:attrNameLst>
                                      </p:cBhvr>
                                      <p:to>
                                        <p:strVal val="visible"/>
                                      </p:to>
                                    </p:set>
                                    <p:animEffect transition="in" filter="fade">
                                      <p:cBhvr>
                                        <p:cTn id="64" dur="1000"/>
                                        <p:tgtEl>
                                          <p:spTgt spid="3909"/>
                                        </p:tgtEl>
                                      </p:cBhvr>
                                    </p:animEffect>
                                    <p:anim calcmode="lin" valueType="num">
                                      <p:cBhvr>
                                        <p:cTn id="65" dur="1000" fill="hold"/>
                                        <p:tgtEl>
                                          <p:spTgt spid="3909"/>
                                        </p:tgtEl>
                                        <p:attrNameLst>
                                          <p:attrName>ppt_x</p:attrName>
                                        </p:attrNameLst>
                                      </p:cBhvr>
                                      <p:tavLst>
                                        <p:tav tm="0">
                                          <p:val>
                                            <p:strVal val="#ppt_x"/>
                                          </p:val>
                                        </p:tav>
                                        <p:tav tm="100000">
                                          <p:val>
                                            <p:strVal val="#ppt_x"/>
                                          </p:val>
                                        </p:tav>
                                      </p:tavLst>
                                    </p:anim>
                                    <p:anim calcmode="lin" valueType="num">
                                      <p:cBhvr>
                                        <p:cTn id="66" dur="1000" fill="hold"/>
                                        <p:tgtEl>
                                          <p:spTgt spid="390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914"/>
                                        </p:tgtEl>
                                        <p:attrNameLst>
                                          <p:attrName>style.visibility</p:attrName>
                                        </p:attrNameLst>
                                      </p:cBhvr>
                                      <p:to>
                                        <p:strVal val="visible"/>
                                      </p:to>
                                    </p:set>
                                    <p:animEffect transition="in" filter="fade">
                                      <p:cBhvr>
                                        <p:cTn id="69" dur="1000"/>
                                        <p:tgtEl>
                                          <p:spTgt spid="3914"/>
                                        </p:tgtEl>
                                      </p:cBhvr>
                                    </p:animEffect>
                                    <p:anim calcmode="lin" valueType="num">
                                      <p:cBhvr>
                                        <p:cTn id="70" dur="1000" fill="hold"/>
                                        <p:tgtEl>
                                          <p:spTgt spid="3914"/>
                                        </p:tgtEl>
                                        <p:attrNameLst>
                                          <p:attrName>ppt_x</p:attrName>
                                        </p:attrNameLst>
                                      </p:cBhvr>
                                      <p:tavLst>
                                        <p:tav tm="0">
                                          <p:val>
                                            <p:strVal val="#ppt_x"/>
                                          </p:val>
                                        </p:tav>
                                        <p:tav tm="100000">
                                          <p:val>
                                            <p:strVal val="#ppt_x"/>
                                          </p:val>
                                        </p:tav>
                                      </p:tavLst>
                                    </p:anim>
                                    <p:anim calcmode="lin" valueType="num">
                                      <p:cBhvr>
                                        <p:cTn id="71" dur="1000" fill="hold"/>
                                        <p:tgtEl>
                                          <p:spTgt spid="39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913"/>
                                        </p:tgtEl>
                                        <p:attrNameLst>
                                          <p:attrName>style.visibility</p:attrName>
                                        </p:attrNameLst>
                                      </p:cBhvr>
                                      <p:to>
                                        <p:strVal val="visible"/>
                                      </p:to>
                                    </p:set>
                                    <p:animEffect transition="in" filter="fade">
                                      <p:cBhvr>
                                        <p:cTn id="74" dur="1000"/>
                                        <p:tgtEl>
                                          <p:spTgt spid="3913"/>
                                        </p:tgtEl>
                                      </p:cBhvr>
                                    </p:animEffect>
                                    <p:anim calcmode="lin" valueType="num">
                                      <p:cBhvr>
                                        <p:cTn id="75" dur="1000" fill="hold"/>
                                        <p:tgtEl>
                                          <p:spTgt spid="3913"/>
                                        </p:tgtEl>
                                        <p:attrNameLst>
                                          <p:attrName>ppt_x</p:attrName>
                                        </p:attrNameLst>
                                      </p:cBhvr>
                                      <p:tavLst>
                                        <p:tav tm="0">
                                          <p:val>
                                            <p:strVal val="#ppt_x"/>
                                          </p:val>
                                        </p:tav>
                                        <p:tav tm="100000">
                                          <p:val>
                                            <p:strVal val="#ppt_x"/>
                                          </p:val>
                                        </p:tav>
                                      </p:tavLst>
                                    </p:anim>
                                    <p:anim calcmode="lin" valueType="num">
                                      <p:cBhvr>
                                        <p:cTn id="76" dur="1000" fill="hold"/>
                                        <p:tgtEl>
                                          <p:spTgt spid="391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1000"/>
                                        <p:tgtEl>
                                          <p:spTgt spid="132"/>
                                        </p:tgtEl>
                                      </p:cBhvr>
                                    </p:animEffect>
                                    <p:anim calcmode="lin" valueType="num">
                                      <p:cBhvr>
                                        <p:cTn id="80" dur="1000" fill="hold"/>
                                        <p:tgtEl>
                                          <p:spTgt spid="132"/>
                                        </p:tgtEl>
                                        <p:attrNameLst>
                                          <p:attrName>ppt_x</p:attrName>
                                        </p:attrNameLst>
                                      </p:cBhvr>
                                      <p:tavLst>
                                        <p:tav tm="0">
                                          <p:val>
                                            <p:strVal val="#ppt_x"/>
                                          </p:val>
                                        </p:tav>
                                        <p:tav tm="100000">
                                          <p:val>
                                            <p:strVal val="#ppt_x"/>
                                          </p:val>
                                        </p:tav>
                                      </p:tavLst>
                                    </p:anim>
                                    <p:anim calcmode="lin" valueType="num">
                                      <p:cBhvr>
                                        <p:cTn id="81"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500"/>
                                        <p:tgtEl>
                                          <p:spTgt spid="12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5"/>
                                        </p:tgtEl>
                                        <p:attrNameLst>
                                          <p:attrName>style.visibility</p:attrName>
                                        </p:attrNameLst>
                                      </p:cBhvr>
                                      <p:to>
                                        <p:strVal val="visible"/>
                                      </p:to>
                                    </p:set>
                                    <p:animEffect transition="in" filter="fade">
                                      <p:cBhvr>
                                        <p:cTn id="91" dur="1000"/>
                                        <p:tgtEl>
                                          <p:spTgt spid="115"/>
                                        </p:tgtEl>
                                      </p:cBhvr>
                                    </p:animEffect>
                                    <p:anim calcmode="lin" valueType="num">
                                      <p:cBhvr>
                                        <p:cTn id="92" dur="1000" fill="hold"/>
                                        <p:tgtEl>
                                          <p:spTgt spid="115"/>
                                        </p:tgtEl>
                                        <p:attrNameLst>
                                          <p:attrName>ppt_x</p:attrName>
                                        </p:attrNameLst>
                                      </p:cBhvr>
                                      <p:tavLst>
                                        <p:tav tm="0">
                                          <p:val>
                                            <p:strVal val="#ppt_x"/>
                                          </p:val>
                                        </p:tav>
                                        <p:tav tm="100000">
                                          <p:val>
                                            <p:strVal val="#ppt_x"/>
                                          </p:val>
                                        </p:tav>
                                      </p:tavLst>
                                    </p:anim>
                                    <p:anim calcmode="lin" valueType="num">
                                      <p:cBhvr>
                                        <p:cTn id="93" dur="1000" fill="hold"/>
                                        <p:tgtEl>
                                          <p:spTgt spid="115"/>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1000"/>
                                        <p:tgtEl>
                                          <p:spTgt spid="133"/>
                                        </p:tgtEl>
                                      </p:cBhvr>
                                    </p:animEffect>
                                    <p:anim calcmode="lin" valueType="num">
                                      <p:cBhvr>
                                        <p:cTn id="97" dur="1000" fill="hold"/>
                                        <p:tgtEl>
                                          <p:spTgt spid="133"/>
                                        </p:tgtEl>
                                        <p:attrNameLst>
                                          <p:attrName>ppt_x</p:attrName>
                                        </p:attrNameLst>
                                      </p:cBhvr>
                                      <p:tavLst>
                                        <p:tav tm="0">
                                          <p:val>
                                            <p:strVal val="#ppt_x"/>
                                          </p:val>
                                        </p:tav>
                                        <p:tav tm="100000">
                                          <p:val>
                                            <p:strVal val="#ppt_x"/>
                                          </p:val>
                                        </p:tav>
                                      </p:tavLst>
                                    </p:anim>
                                    <p:anim calcmode="lin" valueType="num">
                                      <p:cBhvr>
                                        <p:cTn id="98" dur="1000" fill="hold"/>
                                        <p:tgtEl>
                                          <p:spTgt spid="13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animEffect transition="in" filter="fade">
                                      <p:cBhvr>
                                        <p:cTn id="101" dur="1000"/>
                                        <p:tgtEl>
                                          <p:spTgt spid="114"/>
                                        </p:tgtEl>
                                      </p:cBhvr>
                                    </p:animEffect>
                                    <p:anim calcmode="lin" valueType="num">
                                      <p:cBhvr>
                                        <p:cTn id="102" dur="1000" fill="hold"/>
                                        <p:tgtEl>
                                          <p:spTgt spid="114"/>
                                        </p:tgtEl>
                                        <p:attrNameLst>
                                          <p:attrName>ppt_x</p:attrName>
                                        </p:attrNameLst>
                                      </p:cBhvr>
                                      <p:tavLst>
                                        <p:tav tm="0">
                                          <p:val>
                                            <p:strVal val="#ppt_x"/>
                                          </p:val>
                                        </p:tav>
                                        <p:tav tm="100000">
                                          <p:val>
                                            <p:strVal val="#ppt_x"/>
                                          </p:val>
                                        </p:tav>
                                      </p:tavLst>
                                    </p:anim>
                                    <p:anim calcmode="lin" valueType="num">
                                      <p:cBhvr>
                                        <p:cTn id="103" dur="1000" fill="hold"/>
                                        <p:tgtEl>
                                          <p:spTgt spid="11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animEffect transition="in" filter="fade">
                                      <p:cBhvr>
                                        <p:cTn id="106" dur="1000"/>
                                        <p:tgtEl>
                                          <p:spTgt spid="95"/>
                                        </p:tgtEl>
                                      </p:cBhvr>
                                    </p:animEffect>
                                    <p:anim calcmode="lin" valueType="num">
                                      <p:cBhvr>
                                        <p:cTn id="107" dur="1000" fill="hold"/>
                                        <p:tgtEl>
                                          <p:spTgt spid="95"/>
                                        </p:tgtEl>
                                        <p:attrNameLst>
                                          <p:attrName>ppt_x</p:attrName>
                                        </p:attrNameLst>
                                      </p:cBhvr>
                                      <p:tavLst>
                                        <p:tav tm="0">
                                          <p:val>
                                            <p:strVal val="#ppt_x"/>
                                          </p:val>
                                        </p:tav>
                                        <p:tav tm="100000">
                                          <p:val>
                                            <p:strVal val="#ppt_x"/>
                                          </p:val>
                                        </p:tav>
                                      </p:tavLst>
                                    </p:anim>
                                    <p:anim calcmode="lin" valueType="num">
                                      <p:cBhvr>
                                        <p:cTn id="108" dur="1000" fill="hold"/>
                                        <p:tgtEl>
                                          <p:spTgt spid="9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1000"/>
                                        <p:tgtEl>
                                          <p:spTgt spid="94"/>
                                        </p:tgtEl>
                                      </p:cBhvr>
                                    </p:animEffect>
                                    <p:anim calcmode="lin" valueType="num">
                                      <p:cBhvr>
                                        <p:cTn id="112" dur="1000" fill="hold"/>
                                        <p:tgtEl>
                                          <p:spTgt spid="94"/>
                                        </p:tgtEl>
                                        <p:attrNameLst>
                                          <p:attrName>ppt_x</p:attrName>
                                        </p:attrNameLst>
                                      </p:cBhvr>
                                      <p:tavLst>
                                        <p:tav tm="0">
                                          <p:val>
                                            <p:strVal val="#ppt_x"/>
                                          </p:val>
                                        </p:tav>
                                        <p:tav tm="100000">
                                          <p:val>
                                            <p:strVal val="#ppt_x"/>
                                          </p:val>
                                        </p:tav>
                                      </p:tavLst>
                                    </p:anim>
                                    <p:anim calcmode="lin" valueType="num">
                                      <p:cBhvr>
                                        <p:cTn id="113"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1000"/>
                                        <p:tgtEl>
                                          <p:spTgt spid="116"/>
                                        </p:tgtEl>
                                      </p:cBhvr>
                                    </p:animEffect>
                                    <p:anim calcmode="lin" valueType="num">
                                      <p:cBhvr>
                                        <p:cTn id="119" dur="1000" fill="hold"/>
                                        <p:tgtEl>
                                          <p:spTgt spid="116"/>
                                        </p:tgtEl>
                                        <p:attrNameLst>
                                          <p:attrName>ppt_x</p:attrName>
                                        </p:attrNameLst>
                                      </p:cBhvr>
                                      <p:tavLst>
                                        <p:tav tm="0">
                                          <p:val>
                                            <p:strVal val="#ppt_x"/>
                                          </p:val>
                                        </p:tav>
                                        <p:tav tm="100000">
                                          <p:val>
                                            <p:strVal val="#ppt_x"/>
                                          </p:val>
                                        </p:tav>
                                      </p:tavLst>
                                    </p:anim>
                                    <p:anim calcmode="lin" valueType="num">
                                      <p:cBhvr>
                                        <p:cTn id="120" dur="1000" fill="hold"/>
                                        <p:tgtEl>
                                          <p:spTgt spid="116"/>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134"/>
                                        </p:tgtEl>
                                        <p:attrNameLst>
                                          <p:attrName>style.visibility</p:attrName>
                                        </p:attrNameLst>
                                      </p:cBhvr>
                                      <p:to>
                                        <p:strVal val="visible"/>
                                      </p:to>
                                    </p:set>
                                    <p:animEffect transition="in" filter="fade">
                                      <p:cBhvr>
                                        <p:cTn id="123" dur="1000"/>
                                        <p:tgtEl>
                                          <p:spTgt spid="134"/>
                                        </p:tgtEl>
                                      </p:cBhvr>
                                    </p:animEffect>
                                    <p:anim calcmode="lin" valueType="num">
                                      <p:cBhvr>
                                        <p:cTn id="124" dur="1000" fill="hold"/>
                                        <p:tgtEl>
                                          <p:spTgt spid="134"/>
                                        </p:tgtEl>
                                        <p:attrNameLst>
                                          <p:attrName>ppt_x</p:attrName>
                                        </p:attrNameLst>
                                      </p:cBhvr>
                                      <p:tavLst>
                                        <p:tav tm="0">
                                          <p:val>
                                            <p:strVal val="#ppt_x"/>
                                          </p:val>
                                        </p:tav>
                                        <p:tav tm="100000">
                                          <p:val>
                                            <p:strVal val="#ppt_x"/>
                                          </p:val>
                                        </p:tav>
                                      </p:tavLst>
                                    </p:anim>
                                    <p:anim calcmode="lin" valueType="num">
                                      <p:cBhvr>
                                        <p:cTn id="125" dur="1000" fill="hold"/>
                                        <p:tgtEl>
                                          <p:spTgt spid="13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1000"/>
                                        <p:tgtEl>
                                          <p:spTgt spid="113"/>
                                        </p:tgtEl>
                                      </p:cBhvr>
                                    </p:animEffect>
                                    <p:anim calcmode="lin" valueType="num">
                                      <p:cBhvr>
                                        <p:cTn id="129" dur="1000" fill="hold"/>
                                        <p:tgtEl>
                                          <p:spTgt spid="113"/>
                                        </p:tgtEl>
                                        <p:attrNameLst>
                                          <p:attrName>ppt_x</p:attrName>
                                        </p:attrNameLst>
                                      </p:cBhvr>
                                      <p:tavLst>
                                        <p:tav tm="0">
                                          <p:val>
                                            <p:strVal val="#ppt_x"/>
                                          </p:val>
                                        </p:tav>
                                        <p:tav tm="100000">
                                          <p:val>
                                            <p:strVal val="#ppt_x"/>
                                          </p:val>
                                        </p:tav>
                                      </p:tavLst>
                                    </p:anim>
                                    <p:anim calcmode="lin" valueType="num">
                                      <p:cBhvr>
                                        <p:cTn id="130"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9"/>
                                        </p:tgtEl>
                                        <p:attrNameLst>
                                          <p:attrName>style.visibility</p:attrName>
                                        </p:attrNameLst>
                                      </p:cBhvr>
                                      <p:to>
                                        <p:strVal val="visible"/>
                                      </p:to>
                                    </p:set>
                                    <p:animEffect transition="in" filter="fade">
                                      <p:cBhvr>
                                        <p:cTn id="13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4" grpId="0"/>
      <p:bldP spid="3913" grpId="0"/>
      <p:bldP spid="94" grpId="0" animBg="1"/>
      <p:bldP spid="95" grpId="0" animBg="1"/>
      <p:bldP spid="113" grpId="0"/>
      <p:bldP spid="114" grpId="0"/>
      <p:bldP spid="115" grpId="0"/>
      <p:bldP spid="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grpSp>
        <p:nvGrpSpPr>
          <p:cNvPr id="1849" name="Google Shape;1849;p66"/>
          <p:cNvGrpSpPr/>
          <p:nvPr/>
        </p:nvGrpSpPr>
        <p:grpSpPr>
          <a:xfrm>
            <a:off x="2505723" y="3004887"/>
            <a:ext cx="3675984" cy="1668001"/>
            <a:chOff x="4319250" y="3137000"/>
            <a:chExt cx="885825" cy="524125"/>
          </a:xfrm>
        </p:grpSpPr>
        <p:sp>
          <p:nvSpPr>
            <p:cNvPr id="1850" name="Google Shape;1850;p66"/>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6"/>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6"/>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1" name="Google Shape;1861;p66"/>
          <p:cNvSpPr txBox="1">
            <a:spLocks noGrp="1"/>
          </p:cNvSpPr>
          <p:nvPr>
            <p:ph type="title"/>
          </p:nvPr>
        </p:nvSpPr>
        <p:spPr>
          <a:xfrm>
            <a:off x="1918650" y="1613852"/>
            <a:ext cx="5306700" cy="1794000"/>
          </a:xfrm>
          <a:prstGeom prst="rect">
            <a:avLst/>
          </a:prstGeom>
        </p:spPr>
        <p:txBody>
          <a:bodyPr spcFirstLastPara="1" wrap="square" lIns="0" tIns="0" rIns="0" bIns="0" anchor="t" anchorCtr="0">
            <a:noAutofit/>
          </a:bodyPr>
          <a:lstStyle/>
          <a:p>
            <a:r>
              <a:rPr lang="en-US" dirty="0"/>
              <a:t>DEWATERING</a:t>
            </a:r>
            <a:endParaRPr lang="en-US" b="0" dirty="0"/>
          </a:p>
        </p:txBody>
      </p:sp>
      <p:sp>
        <p:nvSpPr>
          <p:cNvPr id="1862" name="Google Shape;1862;p66"/>
          <p:cNvSpPr txBox="1">
            <a:spLocks noGrp="1"/>
          </p:cNvSpPr>
          <p:nvPr>
            <p:ph type="title" idx="2"/>
          </p:nvPr>
        </p:nvSpPr>
        <p:spPr>
          <a:xfrm>
            <a:off x="3843750" y="596917"/>
            <a:ext cx="1456500" cy="816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864" name="Google Shape;1864;p66"/>
          <p:cNvGrpSpPr/>
          <p:nvPr/>
        </p:nvGrpSpPr>
        <p:grpSpPr>
          <a:xfrm>
            <a:off x="3928443" y="1355106"/>
            <a:ext cx="1287126" cy="176025"/>
            <a:chOff x="4345425" y="2175475"/>
            <a:chExt cx="800750" cy="176025"/>
          </a:xfrm>
        </p:grpSpPr>
        <p:sp>
          <p:nvSpPr>
            <p:cNvPr id="1865" name="Google Shape;1865;p6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oogle Shape;1867;p66"/>
          <p:cNvGrpSpPr/>
          <p:nvPr/>
        </p:nvGrpSpPr>
        <p:grpSpPr>
          <a:xfrm>
            <a:off x="2225081" y="2378045"/>
            <a:ext cx="4693836" cy="176025"/>
            <a:chOff x="4345425" y="2175475"/>
            <a:chExt cx="800750" cy="176025"/>
          </a:xfrm>
        </p:grpSpPr>
        <p:sp>
          <p:nvSpPr>
            <p:cNvPr id="1868" name="Google Shape;1868;p6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66"/>
          <p:cNvGrpSpPr/>
          <p:nvPr/>
        </p:nvGrpSpPr>
        <p:grpSpPr>
          <a:xfrm rot="372491" flipH="1">
            <a:off x="1097518" y="3478413"/>
            <a:ext cx="595061" cy="675849"/>
            <a:chOff x="5464100" y="4208075"/>
            <a:chExt cx="494625" cy="579650"/>
          </a:xfrm>
        </p:grpSpPr>
        <p:sp>
          <p:nvSpPr>
            <p:cNvPr id="1874" name="Google Shape;1874;p66"/>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6"/>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6"/>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6"/>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6"/>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6"/>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6"/>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66"/>
          <p:cNvGrpSpPr/>
          <p:nvPr/>
        </p:nvGrpSpPr>
        <p:grpSpPr>
          <a:xfrm rot="9456294">
            <a:off x="6849678" y="3273665"/>
            <a:ext cx="2306042" cy="512923"/>
            <a:chOff x="7051300" y="3461525"/>
            <a:chExt cx="2305989" cy="512912"/>
          </a:xfrm>
        </p:grpSpPr>
        <p:sp>
          <p:nvSpPr>
            <p:cNvPr id="1887" name="Google Shape;1887;p66"/>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6"/>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6"/>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6"/>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6"/>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6"/>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6"/>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6"/>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6"/>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6"/>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6"/>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66"/>
          <p:cNvGrpSpPr/>
          <p:nvPr/>
        </p:nvGrpSpPr>
        <p:grpSpPr>
          <a:xfrm rot="854098">
            <a:off x="7782856" y="510397"/>
            <a:ext cx="639528" cy="438002"/>
            <a:chOff x="5501450" y="2545600"/>
            <a:chExt cx="639525" cy="438000"/>
          </a:xfrm>
        </p:grpSpPr>
        <p:sp>
          <p:nvSpPr>
            <p:cNvPr id="1906" name="Google Shape;1906;p66"/>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1682A303-81D7-4584-BC02-F40DD2BE6CA6}"/>
              </a:ext>
            </a:extLst>
          </p:cNvPr>
          <p:cNvSpPr>
            <a:spLocks noGrp="1"/>
          </p:cNvSpPr>
          <p:nvPr>
            <p:ph type="subTitle" idx="1"/>
          </p:nvPr>
        </p:nvSpPr>
        <p:spPr>
          <a:xfrm>
            <a:off x="6992676" y="4213930"/>
            <a:ext cx="2079154" cy="1058442"/>
          </a:xfrm>
        </p:spPr>
        <p:txBody>
          <a:bodyPr/>
          <a:lstStyle/>
          <a:p>
            <a:r>
              <a:rPr lang="en-US" dirty="0"/>
              <a:t>Kshitiz</a:t>
            </a:r>
          </a:p>
          <a:p>
            <a:r>
              <a:rPr lang="en-US" dirty="0"/>
              <a:t>2014044</a:t>
            </a:r>
          </a:p>
        </p:txBody>
      </p:sp>
      <p:sp>
        <p:nvSpPr>
          <p:cNvPr id="64" name="Google Shape;1582;p60">
            <a:extLst>
              <a:ext uri="{FF2B5EF4-FFF2-40B4-BE49-F238E27FC236}">
                <a16:creationId xmlns:a16="http://schemas.microsoft.com/office/drawing/2014/main" id="{64A78E0E-BA46-4440-B3BB-E243CB9B9376}"/>
              </a:ext>
            </a:extLst>
          </p:cNvPr>
          <p:cNvSpPr txBox="1">
            <a:spLocks/>
          </p:cNvSpPr>
          <p:nvPr/>
        </p:nvSpPr>
        <p:spPr>
          <a:xfrm>
            <a:off x="2994563" y="3298513"/>
            <a:ext cx="2506200" cy="130583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b="1" dirty="0"/>
              <a:t>Definition</a:t>
            </a:r>
          </a:p>
          <a:p>
            <a:pPr marL="285750" indent="-285750">
              <a:buFont typeface="Wingdings" panose="05000000000000000000" pitchFamily="2" charset="2"/>
              <a:buChar char="Ø"/>
            </a:pPr>
            <a:r>
              <a:rPr lang="en-US" b="1" dirty="0"/>
              <a:t>Purpose for Dewatering </a:t>
            </a:r>
          </a:p>
          <a:p>
            <a:pPr marL="285750" indent="-285750">
              <a:buFont typeface="Wingdings" panose="05000000000000000000" pitchFamily="2" charset="2"/>
              <a:buChar char="Ø"/>
            </a:pPr>
            <a:r>
              <a:rPr lang="en-US" b="1" dirty="0"/>
              <a:t>Side effects of Dewatering</a:t>
            </a:r>
          </a:p>
          <a:p>
            <a:pPr marL="285750" indent="-285750">
              <a:buFont typeface="Wingdings" panose="05000000000000000000" pitchFamily="2" charset="2"/>
              <a:buChar char="Ø"/>
            </a:pPr>
            <a:r>
              <a:rPr lang="en-US" b="1" dirty="0"/>
              <a:t>Methods of Dewatering Excavations at Construction Site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61"/>
                                        </p:tgtEl>
                                        <p:attrNameLst>
                                          <p:attrName>style.visibility</p:attrName>
                                        </p:attrNameLst>
                                      </p:cBhvr>
                                      <p:to>
                                        <p:strVal val="visible"/>
                                      </p:to>
                                    </p:set>
                                    <p:anim calcmode="lin" valueType="num">
                                      <p:cBhvr additive="base">
                                        <p:cTn id="7" dur="1000"/>
                                        <p:tgtEl>
                                          <p:spTgt spid="186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862"/>
                                        </p:tgtEl>
                                        <p:attrNameLst>
                                          <p:attrName>style.visibility</p:attrName>
                                        </p:attrNameLst>
                                      </p:cBhvr>
                                      <p:to>
                                        <p:strVal val="visible"/>
                                      </p:to>
                                    </p:set>
                                    <p:anim calcmode="lin" valueType="num">
                                      <p:cBhvr additive="base">
                                        <p:cTn id="10" dur="1000"/>
                                        <p:tgtEl>
                                          <p:spTgt spid="1862"/>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849"/>
                                        </p:tgtEl>
                                        <p:attrNameLst>
                                          <p:attrName>style.visibility</p:attrName>
                                        </p:attrNameLst>
                                      </p:cBhvr>
                                      <p:to>
                                        <p:strVal val="visible"/>
                                      </p:to>
                                    </p:set>
                                    <p:anim calcmode="lin" valueType="num">
                                      <p:cBhvr additive="base">
                                        <p:cTn id="13" dur="1000"/>
                                        <p:tgtEl>
                                          <p:spTgt spid="1849"/>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864"/>
                                        </p:tgtEl>
                                        <p:attrNameLst>
                                          <p:attrName>style.visibility</p:attrName>
                                        </p:attrNameLst>
                                      </p:cBhvr>
                                      <p:to>
                                        <p:strVal val="visible"/>
                                      </p:to>
                                    </p:set>
                                    <p:anim calcmode="lin" valueType="num">
                                      <p:cBhvr additive="base">
                                        <p:cTn id="16" dur="1000"/>
                                        <p:tgtEl>
                                          <p:spTgt spid="1864"/>
                                        </p:tgtEl>
                                        <p:attrNameLst>
                                          <p:attrName>ppt_y</p:attrName>
                                        </p:attrNameLst>
                                      </p:cBhvr>
                                      <p:tavLst>
                                        <p:tav tm="0">
                                          <p:val>
                                            <p:strVal val="#ppt_y-1"/>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867"/>
                                        </p:tgtEl>
                                        <p:attrNameLst>
                                          <p:attrName>style.visibility</p:attrName>
                                        </p:attrNameLst>
                                      </p:cBhvr>
                                      <p:to>
                                        <p:strVal val="visible"/>
                                      </p:to>
                                    </p:set>
                                    <p:anim calcmode="lin" valueType="num">
                                      <p:cBhvr additive="base">
                                        <p:cTn id="19" dur="1000"/>
                                        <p:tgtEl>
                                          <p:spTgt spid="186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73"/>
                                        </p:tgtEl>
                                        <p:attrNameLst>
                                          <p:attrName>style.visibility</p:attrName>
                                        </p:attrNameLst>
                                      </p:cBhvr>
                                      <p:to>
                                        <p:strVal val="visible"/>
                                      </p:to>
                                    </p:set>
                                    <p:anim calcmode="lin" valueType="num">
                                      <p:cBhvr additive="base">
                                        <p:cTn id="24" dur="1000"/>
                                        <p:tgtEl>
                                          <p:spTgt spid="1873"/>
                                        </p:tgtEl>
                                        <p:attrNameLst>
                                          <p:attrName>ppt_y</p:attrName>
                                        </p:attrNameLst>
                                      </p:cBhvr>
                                      <p:tavLst>
                                        <p:tav tm="0">
                                          <p:val>
                                            <p:strVal val="#ppt_y+1"/>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1905"/>
                                        </p:tgtEl>
                                        <p:attrNameLst>
                                          <p:attrName>style.visibility</p:attrName>
                                        </p:attrNameLst>
                                      </p:cBhvr>
                                      <p:to>
                                        <p:strVal val="visible"/>
                                      </p:to>
                                    </p:set>
                                    <p:anim calcmode="lin" valueType="num">
                                      <p:cBhvr additive="base">
                                        <p:cTn id="27" dur="1000"/>
                                        <p:tgtEl>
                                          <p:spTgt spid="1905"/>
                                        </p:tgtEl>
                                        <p:attrNameLst>
                                          <p:attrName>ppt_y</p:attrName>
                                        </p:attrNameLst>
                                      </p:cBhvr>
                                      <p:tavLst>
                                        <p:tav tm="0">
                                          <p:val>
                                            <p:strVal val="#ppt_y-1"/>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886"/>
                                        </p:tgtEl>
                                        <p:attrNameLst>
                                          <p:attrName>style.visibility</p:attrName>
                                        </p:attrNameLst>
                                      </p:cBhvr>
                                      <p:to>
                                        <p:strVal val="visible"/>
                                      </p:to>
                                    </p:set>
                                    <p:anim calcmode="lin" valueType="num">
                                      <p:cBhvr additive="base">
                                        <p:cTn id="30" dur="1000"/>
                                        <p:tgtEl>
                                          <p:spTgt spid="18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grpSp>
        <p:nvGrpSpPr>
          <p:cNvPr id="1912" name="Google Shape;1912;p67"/>
          <p:cNvGrpSpPr/>
          <p:nvPr/>
        </p:nvGrpSpPr>
        <p:grpSpPr>
          <a:xfrm>
            <a:off x="953828" y="22127"/>
            <a:ext cx="1456473" cy="1079750"/>
            <a:chOff x="4319250" y="3137000"/>
            <a:chExt cx="885825" cy="524125"/>
          </a:xfrm>
        </p:grpSpPr>
        <p:sp>
          <p:nvSpPr>
            <p:cNvPr id="1913" name="Google Shape;1913;p67"/>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7"/>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7"/>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7"/>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7"/>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7"/>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7"/>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7"/>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7"/>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7"/>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7"/>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4" name="Google Shape;1924;p67"/>
          <p:cNvSpPr txBox="1">
            <a:spLocks noGrp="1"/>
          </p:cNvSpPr>
          <p:nvPr>
            <p:ph type="subTitle" idx="1"/>
          </p:nvPr>
        </p:nvSpPr>
        <p:spPr>
          <a:xfrm>
            <a:off x="1080450" y="1101877"/>
            <a:ext cx="7288046" cy="2752341"/>
          </a:xfrm>
          <a:prstGeom prst="rect">
            <a:avLst/>
          </a:prstGeom>
        </p:spPr>
        <p:txBody>
          <a:bodyPr spcFirstLastPara="1" wrap="square" lIns="91425" tIns="91425" rIns="91425" bIns="91425" anchor="t" anchorCtr="0">
            <a:noAutofit/>
          </a:bodyPr>
          <a:lstStyle/>
          <a:p>
            <a:pPr marL="0" lvl="0" indent="0" algn="just">
              <a:buSzPts val="1100"/>
            </a:pPr>
            <a:r>
              <a:rPr lang="en-US" dirty="0"/>
              <a:t>Dewatering is the term for the control of groundwater by pumping. </a:t>
            </a:r>
          </a:p>
          <a:p>
            <a:pPr marL="0" lvl="0" indent="0" algn="just">
              <a:buSzPts val="1100"/>
            </a:pPr>
            <a:r>
              <a:rPr lang="en-US" dirty="0"/>
              <a:t>On construction sites it may be known as ‘construction dewatering’.</a:t>
            </a:r>
          </a:p>
          <a:p>
            <a:pPr marL="0" lvl="0" indent="0" algn="just">
              <a:buSzPts val="1100"/>
            </a:pPr>
            <a:r>
              <a:rPr lang="en-US" dirty="0"/>
              <a:t>The process of dewatering can be defined as – pumping from wells or sumps to temporarily lower groundwater levels, to allow excavations to be made in dry and stable conditions below natural groundwater level.</a:t>
            </a:r>
            <a:endParaRPr dirty="0"/>
          </a:p>
        </p:txBody>
      </p:sp>
      <p:sp>
        <p:nvSpPr>
          <p:cNvPr id="1925" name="Google Shape;1925;p67"/>
          <p:cNvSpPr txBox="1">
            <a:spLocks noGrp="1"/>
          </p:cNvSpPr>
          <p:nvPr>
            <p:ph type="title"/>
          </p:nvPr>
        </p:nvSpPr>
        <p:spPr>
          <a:xfrm>
            <a:off x="1559162" y="-23527"/>
            <a:ext cx="5306700" cy="896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Introduction</a:t>
            </a:r>
            <a:endParaRPr dirty="0"/>
          </a:p>
        </p:txBody>
      </p:sp>
      <p:sp>
        <p:nvSpPr>
          <p:cNvPr id="1926" name="Google Shape;1926;p67"/>
          <p:cNvSpPr txBox="1">
            <a:spLocks noGrp="1"/>
          </p:cNvSpPr>
          <p:nvPr>
            <p:ph type="title" idx="2"/>
          </p:nvPr>
        </p:nvSpPr>
        <p:spPr>
          <a:xfrm>
            <a:off x="963787" y="116531"/>
            <a:ext cx="1456500" cy="816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grpSp>
        <p:nvGrpSpPr>
          <p:cNvPr id="1927" name="Google Shape;1927;p67"/>
          <p:cNvGrpSpPr/>
          <p:nvPr/>
        </p:nvGrpSpPr>
        <p:grpSpPr>
          <a:xfrm>
            <a:off x="2556260" y="772207"/>
            <a:ext cx="4693836" cy="176025"/>
            <a:chOff x="4345425" y="2175475"/>
            <a:chExt cx="800750" cy="176025"/>
          </a:xfrm>
        </p:grpSpPr>
        <p:sp>
          <p:nvSpPr>
            <p:cNvPr id="1928" name="Google Shape;1928;p6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12"/>
                                        </p:tgtEl>
                                        <p:attrNameLst>
                                          <p:attrName>style.visibility</p:attrName>
                                        </p:attrNameLst>
                                      </p:cBhvr>
                                      <p:to>
                                        <p:strVal val="visible"/>
                                      </p:to>
                                    </p:set>
                                    <p:anim calcmode="lin" valueType="num">
                                      <p:cBhvr additive="base">
                                        <p:cTn id="7" dur="1000"/>
                                        <p:tgtEl>
                                          <p:spTgt spid="191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24"/>
                                        </p:tgtEl>
                                        <p:attrNameLst>
                                          <p:attrName>style.visibility</p:attrName>
                                        </p:attrNameLst>
                                      </p:cBhvr>
                                      <p:to>
                                        <p:strVal val="visible"/>
                                      </p:to>
                                    </p:set>
                                    <p:anim calcmode="lin" valueType="num">
                                      <p:cBhvr additive="base">
                                        <p:cTn id="10" dur="1000"/>
                                        <p:tgtEl>
                                          <p:spTgt spid="192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925"/>
                                        </p:tgtEl>
                                        <p:attrNameLst>
                                          <p:attrName>style.visibility</p:attrName>
                                        </p:attrNameLst>
                                      </p:cBhvr>
                                      <p:to>
                                        <p:strVal val="visible"/>
                                      </p:to>
                                    </p:set>
                                    <p:anim calcmode="lin" valueType="num">
                                      <p:cBhvr additive="base">
                                        <p:cTn id="13" dur="1000"/>
                                        <p:tgtEl>
                                          <p:spTgt spid="1925"/>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926"/>
                                        </p:tgtEl>
                                        <p:attrNameLst>
                                          <p:attrName>style.visibility</p:attrName>
                                        </p:attrNameLst>
                                      </p:cBhvr>
                                      <p:to>
                                        <p:strVal val="visible"/>
                                      </p:to>
                                    </p:set>
                                    <p:anim calcmode="lin" valueType="num">
                                      <p:cBhvr additive="base">
                                        <p:cTn id="16" dur="1000"/>
                                        <p:tgtEl>
                                          <p:spTgt spid="1926"/>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1927"/>
                                        </p:tgtEl>
                                        <p:attrNameLst>
                                          <p:attrName>style.visibility</p:attrName>
                                        </p:attrNameLst>
                                      </p:cBhvr>
                                      <p:to>
                                        <p:strVal val="visible"/>
                                      </p:to>
                                    </p:set>
                                    <p:anim calcmode="lin" valueType="num">
                                      <p:cBhvr additive="base">
                                        <p:cTn id="19" dur="1000"/>
                                        <p:tgtEl>
                                          <p:spTgt spid="1927"/>
                                        </p:tgtEl>
                                        <p:attrNameLst>
                                          <p:attrName>ppt_x</p:attrName>
                                        </p:attrNameLst>
                                      </p:cBhvr>
                                      <p:tavLst>
                                        <p:tav tm="0">
                                          <p:val>
                                            <p:strVal val="#ppt_x+1"/>
                                          </p:val>
                                        </p:tav>
                                        <p:tav tm="100000">
                                          <p:val>
                                            <p:strVal val="#ppt_x"/>
                                          </p:val>
                                        </p:tav>
                                      </p:tavLst>
                                    </p:anim>
                                  </p:childTnLst>
                                </p:cTn>
                              </p:par>
                            </p:childTnLst>
                          </p:cTn>
                        </p:par>
                        <p:par>
                          <p:cTn id="20" fill="hold">
                            <p:stCondLst>
                              <p:cond delay="1000"/>
                            </p:stCondLst>
                            <p:childTnLst>
                              <p:par>
                                <p:cTn id="21" presetID="10" presetClass="entr" presetSubtype="0" fill="hold" nodeType="afterEffect">
                                  <p:stCondLst>
                                    <p:cond delay="0"/>
                                  </p:stCondLst>
                                  <p:iterate type="wd">
                                    <p:tmPct val="10000"/>
                                  </p:iterate>
                                  <p:childTnLst>
                                    <p:set>
                                      <p:cBhvr>
                                        <p:cTn id="22" dur="1" fill="hold">
                                          <p:stCondLst>
                                            <p:cond delay="0"/>
                                          </p:stCondLst>
                                        </p:cTn>
                                        <p:tgtEl>
                                          <p:spTgt spid="1924">
                                            <p:txEl>
                                              <p:pRg st="0" end="0"/>
                                            </p:txEl>
                                          </p:spTgt>
                                        </p:tgtEl>
                                        <p:attrNameLst>
                                          <p:attrName>style.visibility</p:attrName>
                                        </p:attrNameLst>
                                      </p:cBhvr>
                                      <p:to>
                                        <p:strVal val="visible"/>
                                      </p:to>
                                    </p:set>
                                    <p:animEffect transition="in" filter="fade">
                                      <p:cBhvr>
                                        <p:cTn id="23" dur="500"/>
                                        <p:tgtEl>
                                          <p:spTgt spid="1924">
                                            <p:txEl>
                                              <p:pRg st="0" end="0"/>
                                            </p:txEl>
                                          </p:spTgt>
                                        </p:tgtEl>
                                      </p:cBhvr>
                                    </p:animEffect>
                                  </p:childTnLst>
                                </p:cTn>
                              </p:par>
                            </p:childTnLst>
                          </p:cTn>
                        </p:par>
                        <p:par>
                          <p:cTn id="24" fill="hold">
                            <p:stCondLst>
                              <p:cond delay="2050"/>
                            </p:stCondLst>
                            <p:childTnLst>
                              <p:par>
                                <p:cTn id="25" presetID="10" presetClass="entr" presetSubtype="0" fill="hold" nodeType="afterEffect">
                                  <p:stCondLst>
                                    <p:cond delay="0"/>
                                  </p:stCondLst>
                                  <p:iterate type="wd">
                                    <p:tmPct val="10000"/>
                                  </p:iterate>
                                  <p:childTnLst>
                                    <p:set>
                                      <p:cBhvr>
                                        <p:cTn id="26" dur="1" fill="hold">
                                          <p:stCondLst>
                                            <p:cond delay="0"/>
                                          </p:stCondLst>
                                        </p:cTn>
                                        <p:tgtEl>
                                          <p:spTgt spid="1924">
                                            <p:txEl>
                                              <p:pRg st="1" end="1"/>
                                            </p:txEl>
                                          </p:spTgt>
                                        </p:tgtEl>
                                        <p:attrNameLst>
                                          <p:attrName>style.visibility</p:attrName>
                                        </p:attrNameLst>
                                      </p:cBhvr>
                                      <p:to>
                                        <p:strVal val="visible"/>
                                      </p:to>
                                    </p:set>
                                    <p:animEffect transition="in" filter="fade">
                                      <p:cBhvr>
                                        <p:cTn id="27" dur="500"/>
                                        <p:tgtEl>
                                          <p:spTgt spid="1924">
                                            <p:txEl>
                                              <p:pRg st="1" end="1"/>
                                            </p:txEl>
                                          </p:spTgt>
                                        </p:tgtEl>
                                      </p:cBhvr>
                                    </p:animEffect>
                                  </p:childTnLst>
                                </p:cTn>
                              </p:par>
                            </p:childTnLst>
                          </p:cTn>
                        </p:par>
                        <p:par>
                          <p:cTn id="28" fill="hold">
                            <p:stCondLst>
                              <p:cond delay="3100"/>
                            </p:stCondLst>
                            <p:childTnLst>
                              <p:par>
                                <p:cTn id="29" presetID="10" presetClass="entr" presetSubtype="0" fill="hold" nodeType="afterEffect">
                                  <p:stCondLst>
                                    <p:cond delay="0"/>
                                  </p:stCondLst>
                                  <p:iterate type="wd">
                                    <p:tmPct val="10000"/>
                                  </p:iterate>
                                  <p:childTnLst>
                                    <p:set>
                                      <p:cBhvr>
                                        <p:cTn id="30" dur="1" fill="hold">
                                          <p:stCondLst>
                                            <p:cond delay="0"/>
                                          </p:stCondLst>
                                        </p:cTn>
                                        <p:tgtEl>
                                          <p:spTgt spid="1924">
                                            <p:txEl>
                                              <p:pRg st="2" end="2"/>
                                            </p:txEl>
                                          </p:spTgt>
                                        </p:tgtEl>
                                        <p:attrNameLst>
                                          <p:attrName>style.visibility</p:attrName>
                                        </p:attrNameLst>
                                      </p:cBhvr>
                                      <p:to>
                                        <p:strVal val="visible"/>
                                      </p:to>
                                    </p:set>
                                    <p:animEffect transition="in" filter="fade">
                                      <p:cBhvr>
                                        <p:cTn id="31" dur="500"/>
                                        <p:tgtEl>
                                          <p:spTgt spid="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grpSp>
        <p:nvGrpSpPr>
          <p:cNvPr id="2194" name="Google Shape;2194;p73"/>
          <p:cNvGrpSpPr/>
          <p:nvPr/>
        </p:nvGrpSpPr>
        <p:grpSpPr>
          <a:xfrm rot="1123222">
            <a:off x="2373633" y="2705612"/>
            <a:ext cx="1087793" cy="585337"/>
            <a:chOff x="4345425" y="2175475"/>
            <a:chExt cx="800750" cy="176025"/>
          </a:xfrm>
        </p:grpSpPr>
        <p:sp>
          <p:nvSpPr>
            <p:cNvPr id="2195" name="Google Shape;2195;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73"/>
          <p:cNvGrpSpPr/>
          <p:nvPr/>
        </p:nvGrpSpPr>
        <p:grpSpPr>
          <a:xfrm rot="1123222">
            <a:off x="5261066" y="2713124"/>
            <a:ext cx="1087793" cy="585337"/>
            <a:chOff x="4345425" y="2175475"/>
            <a:chExt cx="800750" cy="176025"/>
          </a:xfrm>
        </p:grpSpPr>
        <p:sp>
          <p:nvSpPr>
            <p:cNvPr id="2198" name="Google Shape;2198;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73"/>
          <p:cNvGrpSpPr/>
          <p:nvPr/>
        </p:nvGrpSpPr>
        <p:grpSpPr>
          <a:xfrm rot="1123222">
            <a:off x="1177350" y="1165303"/>
            <a:ext cx="1087793" cy="585337"/>
            <a:chOff x="4345425" y="2175475"/>
            <a:chExt cx="800750" cy="176025"/>
          </a:xfrm>
        </p:grpSpPr>
        <p:sp>
          <p:nvSpPr>
            <p:cNvPr id="2201" name="Google Shape;2201;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73"/>
          <p:cNvGrpSpPr/>
          <p:nvPr/>
        </p:nvGrpSpPr>
        <p:grpSpPr>
          <a:xfrm rot="1123222">
            <a:off x="3806785" y="1167738"/>
            <a:ext cx="1087793" cy="585337"/>
            <a:chOff x="4345425" y="2175475"/>
            <a:chExt cx="800750" cy="176025"/>
          </a:xfrm>
        </p:grpSpPr>
        <p:sp>
          <p:nvSpPr>
            <p:cNvPr id="2204" name="Google Shape;2204;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6" name="Google Shape;2206;p73"/>
          <p:cNvGrpSpPr/>
          <p:nvPr/>
        </p:nvGrpSpPr>
        <p:grpSpPr>
          <a:xfrm rot="1123222">
            <a:off x="6509787" y="1191193"/>
            <a:ext cx="1087793" cy="585337"/>
            <a:chOff x="4345425" y="2175475"/>
            <a:chExt cx="800750" cy="176025"/>
          </a:xfrm>
        </p:grpSpPr>
        <p:sp>
          <p:nvSpPr>
            <p:cNvPr id="2207" name="Google Shape;2207;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9" name="Google Shape;2209;p73"/>
          <p:cNvSpPr txBox="1">
            <a:spLocks noGrp="1"/>
          </p:cNvSpPr>
          <p:nvPr>
            <p:ph type="ctrTitle" idx="3"/>
          </p:nvPr>
        </p:nvSpPr>
        <p:spPr>
          <a:xfrm>
            <a:off x="4675698" y="2750454"/>
            <a:ext cx="2256300" cy="36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5.</a:t>
            </a:r>
            <a:endParaRPr dirty="0"/>
          </a:p>
        </p:txBody>
      </p:sp>
      <p:sp>
        <p:nvSpPr>
          <p:cNvPr id="2210" name="Google Shape;2210;p73"/>
          <p:cNvSpPr txBox="1">
            <a:spLocks noGrp="1"/>
          </p:cNvSpPr>
          <p:nvPr>
            <p:ph type="subTitle" idx="1"/>
          </p:nvPr>
        </p:nvSpPr>
        <p:spPr>
          <a:xfrm>
            <a:off x="3283953" y="1584190"/>
            <a:ext cx="2256300" cy="866410"/>
          </a:xfrm>
          <a:prstGeom prst="rect">
            <a:avLst/>
          </a:prstGeom>
        </p:spPr>
        <p:txBody>
          <a:bodyPr spcFirstLastPara="1" wrap="square" lIns="91425" tIns="91425" rIns="91425" bIns="91425" anchor="t" anchorCtr="0">
            <a:noAutofit/>
          </a:bodyPr>
          <a:lstStyle/>
          <a:p>
            <a:pPr marL="0" lvl="0" indent="0" algn="just">
              <a:buClr>
                <a:schemeClr val="dk2"/>
              </a:buClr>
              <a:buSzPts val="1100"/>
            </a:pPr>
            <a:r>
              <a:rPr lang="en-US" dirty="0"/>
              <a:t>Reduce lateral loads on sheeting and bracing in excavations.</a:t>
            </a:r>
            <a:endParaRPr dirty="0"/>
          </a:p>
        </p:txBody>
      </p:sp>
      <p:sp>
        <p:nvSpPr>
          <p:cNvPr id="2211" name="Google Shape;2211;p73"/>
          <p:cNvSpPr txBox="1">
            <a:spLocks noGrp="1"/>
          </p:cNvSpPr>
          <p:nvPr>
            <p:ph type="subTitle" idx="5"/>
          </p:nvPr>
        </p:nvSpPr>
        <p:spPr>
          <a:xfrm>
            <a:off x="644664" y="1583093"/>
            <a:ext cx="2256300" cy="923313"/>
          </a:xfrm>
          <a:prstGeom prst="rect">
            <a:avLst/>
          </a:prstGeom>
        </p:spPr>
        <p:txBody>
          <a:bodyPr spcFirstLastPara="1" wrap="square" lIns="91425" tIns="91425" rIns="91425" bIns="91425" anchor="t" anchorCtr="0">
            <a:noAutofit/>
          </a:bodyPr>
          <a:lstStyle/>
          <a:p>
            <a:pPr marL="0" lvl="0" indent="0" algn="just">
              <a:buClr>
                <a:schemeClr val="dk2"/>
              </a:buClr>
              <a:buSzPts val="1100"/>
            </a:pPr>
            <a:r>
              <a:rPr lang="en-US" dirty="0"/>
              <a:t> Provide a dry excavation and permit construction to proceed efficiently. </a:t>
            </a:r>
            <a:endParaRPr dirty="0"/>
          </a:p>
        </p:txBody>
      </p:sp>
      <p:sp>
        <p:nvSpPr>
          <p:cNvPr id="2212" name="Google Shape;2212;p73"/>
          <p:cNvSpPr txBox="1">
            <a:spLocks noGrp="1"/>
          </p:cNvSpPr>
          <p:nvPr>
            <p:ph type="subTitle" idx="2"/>
          </p:nvPr>
        </p:nvSpPr>
        <p:spPr>
          <a:xfrm>
            <a:off x="4609757" y="3104993"/>
            <a:ext cx="2256300" cy="915520"/>
          </a:xfrm>
          <a:prstGeom prst="rect">
            <a:avLst/>
          </a:prstGeom>
        </p:spPr>
        <p:txBody>
          <a:bodyPr spcFirstLastPara="1" wrap="square" lIns="91425" tIns="91425" rIns="91425" bIns="91425" anchor="t" anchorCtr="0">
            <a:noAutofit/>
          </a:bodyPr>
          <a:lstStyle/>
          <a:p>
            <a:pPr marL="0" lvl="0" indent="0" algn="just">
              <a:buClr>
                <a:schemeClr val="dk2"/>
              </a:buClr>
              <a:buSzPts val="1100"/>
            </a:pPr>
            <a:r>
              <a:rPr lang="en-US" dirty="0"/>
              <a:t> Cut off capillary rise and prevent piping and frost heaving in pavements.</a:t>
            </a:r>
            <a:endParaRPr dirty="0"/>
          </a:p>
        </p:txBody>
      </p:sp>
      <p:sp>
        <p:nvSpPr>
          <p:cNvPr id="2213" name="Google Shape;2213;p73"/>
          <p:cNvSpPr txBox="1">
            <a:spLocks noGrp="1"/>
          </p:cNvSpPr>
          <p:nvPr>
            <p:ph type="ctrTitle"/>
          </p:nvPr>
        </p:nvSpPr>
        <p:spPr>
          <a:xfrm>
            <a:off x="3255928" y="1243634"/>
            <a:ext cx="2256300" cy="36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2.</a:t>
            </a:r>
            <a:endParaRPr dirty="0"/>
          </a:p>
        </p:txBody>
      </p:sp>
      <p:sp>
        <p:nvSpPr>
          <p:cNvPr id="2214" name="Google Shape;2214;p73"/>
          <p:cNvSpPr txBox="1">
            <a:spLocks noGrp="1"/>
          </p:cNvSpPr>
          <p:nvPr>
            <p:ph type="ctrTitle" idx="4"/>
          </p:nvPr>
        </p:nvSpPr>
        <p:spPr>
          <a:xfrm>
            <a:off x="560125" y="1243634"/>
            <a:ext cx="2256300" cy="36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1.</a:t>
            </a:r>
            <a:endParaRPr dirty="0"/>
          </a:p>
        </p:txBody>
      </p:sp>
      <p:sp>
        <p:nvSpPr>
          <p:cNvPr id="2215" name="Google Shape;2215;p73"/>
          <p:cNvSpPr txBox="1">
            <a:spLocks noGrp="1"/>
          </p:cNvSpPr>
          <p:nvPr>
            <p:ph type="subTitle" idx="6"/>
          </p:nvPr>
        </p:nvSpPr>
        <p:spPr>
          <a:xfrm>
            <a:off x="1862176" y="3138740"/>
            <a:ext cx="2256300" cy="882066"/>
          </a:xfrm>
          <a:prstGeom prst="rect">
            <a:avLst/>
          </a:prstGeom>
        </p:spPr>
        <p:txBody>
          <a:bodyPr spcFirstLastPara="1" wrap="square" lIns="91425" tIns="91425" rIns="91425" bIns="91425" anchor="t" anchorCtr="0">
            <a:noAutofit/>
          </a:bodyPr>
          <a:lstStyle/>
          <a:p>
            <a:pPr marL="0" lvl="0" indent="0" algn="just">
              <a:buClr>
                <a:schemeClr val="dk2"/>
              </a:buClr>
              <a:buSzPts val="1100"/>
            </a:pPr>
            <a:r>
              <a:rPr lang="en-US" dirty="0"/>
              <a:t>Increase stability of excavation slopes and side-hill fills.</a:t>
            </a:r>
            <a:endParaRPr dirty="0"/>
          </a:p>
        </p:txBody>
      </p:sp>
      <p:sp>
        <p:nvSpPr>
          <p:cNvPr id="2216" name="Google Shape;2216;p73"/>
          <p:cNvSpPr txBox="1">
            <a:spLocks noGrp="1"/>
          </p:cNvSpPr>
          <p:nvPr>
            <p:ph type="ctrTitle" idx="7"/>
          </p:nvPr>
        </p:nvSpPr>
        <p:spPr>
          <a:xfrm>
            <a:off x="1797572" y="2749883"/>
            <a:ext cx="2256300" cy="36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4.</a:t>
            </a:r>
            <a:endParaRPr dirty="0"/>
          </a:p>
        </p:txBody>
      </p:sp>
      <p:sp>
        <p:nvSpPr>
          <p:cNvPr id="2217" name="Google Shape;2217;p73"/>
          <p:cNvSpPr txBox="1">
            <a:spLocks noGrp="1"/>
          </p:cNvSpPr>
          <p:nvPr>
            <p:ph type="title" idx="8"/>
          </p:nvPr>
        </p:nvSpPr>
        <p:spPr>
          <a:xfrm>
            <a:off x="720000" y="540000"/>
            <a:ext cx="7704000" cy="360000"/>
          </a:xfrm>
          <a:prstGeom prst="rect">
            <a:avLst/>
          </a:prstGeom>
        </p:spPr>
        <p:txBody>
          <a:bodyPr spcFirstLastPara="1" wrap="square" lIns="0" tIns="0" rIns="0" bIns="0" anchor="t" anchorCtr="0">
            <a:noAutofit/>
          </a:bodyPr>
          <a:lstStyle/>
          <a:p>
            <a:pPr lvl="0"/>
            <a:r>
              <a:rPr lang="en-US" dirty="0"/>
              <a:t>PURPOSE FOR DEWATERING </a:t>
            </a:r>
            <a:endParaRPr dirty="0"/>
          </a:p>
        </p:txBody>
      </p:sp>
      <p:sp>
        <p:nvSpPr>
          <p:cNvPr id="2218" name="Google Shape;2218;p73"/>
          <p:cNvSpPr txBox="1">
            <a:spLocks noGrp="1"/>
          </p:cNvSpPr>
          <p:nvPr>
            <p:ph type="ctrTitle" idx="9"/>
          </p:nvPr>
        </p:nvSpPr>
        <p:spPr>
          <a:xfrm>
            <a:off x="5907025" y="1252551"/>
            <a:ext cx="2256300" cy="36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3.</a:t>
            </a:r>
            <a:endParaRPr dirty="0"/>
          </a:p>
        </p:txBody>
      </p:sp>
      <p:sp>
        <p:nvSpPr>
          <p:cNvPr id="2219" name="Google Shape;2219;p73"/>
          <p:cNvSpPr txBox="1">
            <a:spLocks noGrp="1"/>
          </p:cNvSpPr>
          <p:nvPr>
            <p:ph type="subTitle" idx="13"/>
          </p:nvPr>
        </p:nvSpPr>
        <p:spPr>
          <a:xfrm>
            <a:off x="6088629" y="1584175"/>
            <a:ext cx="1985235" cy="791200"/>
          </a:xfrm>
          <a:prstGeom prst="rect">
            <a:avLst/>
          </a:prstGeom>
        </p:spPr>
        <p:txBody>
          <a:bodyPr spcFirstLastPara="1" wrap="square" lIns="91425" tIns="91425" rIns="91425" bIns="91425" anchor="t" anchorCtr="0">
            <a:noAutofit/>
          </a:bodyPr>
          <a:lstStyle/>
          <a:p>
            <a:pPr marL="0" lvl="0" indent="0" algn="just">
              <a:buClr>
                <a:schemeClr val="dk2"/>
              </a:buClr>
              <a:buSzPts val="1100"/>
            </a:pPr>
            <a:r>
              <a:rPr lang="en-US" dirty="0"/>
              <a:t>Improve supporting characteristics of foundation materials.</a:t>
            </a:r>
            <a:endParaRPr dirty="0"/>
          </a:p>
        </p:txBody>
      </p:sp>
      <p:grpSp>
        <p:nvGrpSpPr>
          <p:cNvPr id="2220" name="Google Shape;2220;p73"/>
          <p:cNvGrpSpPr/>
          <p:nvPr/>
        </p:nvGrpSpPr>
        <p:grpSpPr>
          <a:xfrm>
            <a:off x="1761528" y="947212"/>
            <a:ext cx="5620945" cy="176025"/>
            <a:chOff x="4345425" y="2175475"/>
            <a:chExt cx="800750" cy="176025"/>
          </a:xfrm>
        </p:grpSpPr>
        <p:sp>
          <p:nvSpPr>
            <p:cNvPr id="2221" name="Google Shape;2221;p7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3" name="Google Shape;2223;p73"/>
          <p:cNvSpPr/>
          <p:nvPr/>
        </p:nvSpPr>
        <p:spPr>
          <a:xfrm rot="-9268491">
            <a:off x="704145" y="2714994"/>
            <a:ext cx="740151" cy="406785"/>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73"/>
          <p:cNvGrpSpPr/>
          <p:nvPr/>
        </p:nvGrpSpPr>
        <p:grpSpPr>
          <a:xfrm rot="678785">
            <a:off x="7753758" y="2886837"/>
            <a:ext cx="1178302" cy="1479749"/>
            <a:chOff x="7035175" y="2908900"/>
            <a:chExt cx="1178302" cy="1479749"/>
          </a:xfrm>
        </p:grpSpPr>
        <p:sp>
          <p:nvSpPr>
            <p:cNvPr id="2225" name="Google Shape;2225;p73"/>
            <p:cNvSpPr/>
            <p:nvPr/>
          </p:nvSpPr>
          <p:spPr>
            <a:xfrm>
              <a:off x="7553669" y="3989932"/>
              <a:ext cx="210357" cy="327043"/>
            </a:xfrm>
            <a:custGeom>
              <a:avLst/>
              <a:gdLst/>
              <a:ahLst/>
              <a:cxnLst/>
              <a:rect l="l" t="t" r="r" b="b"/>
              <a:pathLst>
                <a:path w="4963" h="7716" extrusionOk="0">
                  <a:moveTo>
                    <a:pt x="3679" y="1"/>
                  </a:moveTo>
                  <a:lnTo>
                    <a:pt x="1" y="680"/>
                  </a:lnTo>
                  <a:lnTo>
                    <a:pt x="1284" y="7716"/>
                  </a:lnTo>
                  <a:lnTo>
                    <a:pt x="4963" y="7049"/>
                  </a:lnTo>
                  <a:lnTo>
                    <a:pt x="36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3"/>
            <p:cNvSpPr/>
            <p:nvPr/>
          </p:nvSpPr>
          <p:spPr>
            <a:xfrm>
              <a:off x="7548455" y="3984634"/>
              <a:ext cx="221334" cy="337046"/>
            </a:xfrm>
            <a:custGeom>
              <a:avLst/>
              <a:gdLst/>
              <a:ahLst/>
              <a:cxnLst/>
              <a:rect l="l" t="t" r="r" b="b"/>
              <a:pathLst>
                <a:path w="5222" h="7952" extrusionOk="0">
                  <a:moveTo>
                    <a:pt x="3728" y="249"/>
                  </a:moveTo>
                  <a:lnTo>
                    <a:pt x="4962" y="7063"/>
                  </a:lnTo>
                  <a:lnTo>
                    <a:pt x="1506" y="7693"/>
                  </a:lnTo>
                  <a:lnTo>
                    <a:pt x="259" y="879"/>
                  </a:lnTo>
                  <a:lnTo>
                    <a:pt x="3728" y="249"/>
                  </a:lnTo>
                  <a:close/>
                  <a:moveTo>
                    <a:pt x="3813" y="0"/>
                  </a:moveTo>
                  <a:cubicBezTo>
                    <a:pt x="3805" y="0"/>
                    <a:pt x="3798" y="1"/>
                    <a:pt x="3790" y="2"/>
                  </a:cubicBezTo>
                  <a:lnTo>
                    <a:pt x="99" y="669"/>
                  </a:lnTo>
                  <a:cubicBezTo>
                    <a:pt x="74" y="681"/>
                    <a:pt x="50" y="694"/>
                    <a:pt x="25" y="718"/>
                  </a:cubicBezTo>
                  <a:cubicBezTo>
                    <a:pt x="13" y="743"/>
                    <a:pt x="0" y="780"/>
                    <a:pt x="13" y="805"/>
                  </a:cubicBezTo>
                  <a:lnTo>
                    <a:pt x="1296" y="7853"/>
                  </a:lnTo>
                  <a:cubicBezTo>
                    <a:pt x="1309" y="7902"/>
                    <a:pt x="1358" y="7952"/>
                    <a:pt x="1407" y="7952"/>
                  </a:cubicBezTo>
                  <a:lnTo>
                    <a:pt x="1432" y="7952"/>
                  </a:lnTo>
                  <a:lnTo>
                    <a:pt x="5111" y="7273"/>
                  </a:lnTo>
                  <a:cubicBezTo>
                    <a:pt x="5172" y="7261"/>
                    <a:pt x="5222" y="7199"/>
                    <a:pt x="5209" y="7137"/>
                  </a:cubicBezTo>
                  <a:lnTo>
                    <a:pt x="3926" y="101"/>
                  </a:lnTo>
                  <a:cubicBezTo>
                    <a:pt x="3915" y="36"/>
                    <a:pt x="3866" y="0"/>
                    <a:pt x="3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3"/>
            <p:cNvSpPr/>
            <p:nvPr/>
          </p:nvSpPr>
          <p:spPr>
            <a:xfrm>
              <a:off x="7554177" y="4008794"/>
              <a:ext cx="101554" cy="307164"/>
            </a:xfrm>
            <a:custGeom>
              <a:avLst/>
              <a:gdLst/>
              <a:ahLst/>
              <a:cxnLst/>
              <a:rect l="l" t="t" r="r" b="b"/>
              <a:pathLst>
                <a:path w="2396" h="7247" extrusionOk="0">
                  <a:moveTo>
                    <a:pt x="1112" y="0"/>
                  </a:moveTo>
                  <a:lnTo>
                    <a:pt x="1" y="198"/>
                  </a:lnTo>
                  <a:lnTo>
                    <a:pt x="1285" y="7246"/>
                  </a:lnTo>
                  <a:lnTo>
                    <a:pt x="2396" y="7036"/>
                  </a:lnTo>
                  <a:lnTo>
                    <a:pt x="1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3"/>
            <p:cNvSpPr/>
            <p:nvPr/>
          </p:nvSpPr>
          <p:spPr>
            <a:xfrm>
              <a:off x="7548455" y="4004386"/>
              <a:ext cx="111981" cy="317294"/>
            </a:xfrm>
            <a:custGeom>
              <a:avLst/>
              <a:gdLst/>
              <a:ahLst/>
              <a:cxnLst/>
              <a:rect l="l" t="t" r="r" b="b"/>
              <a:pathLst>
                <a:path w="2642" h="7486" extrusionOk="0">
                  <a:moveTo>
                    <a:pt x="1148" y="265"/>
                  </a:moveTo>
                  <a:lnTo>
                    <a:pt x="2383" y="7078"/>
                  </a:lnTo>
                  <a:lnTo>
                    <a:pt x="1506" y="7227"/>
                  </a:lnTo>
                  <a:lnTo>
                    <a:pt x="259" y="413"/>
                  </a:lnTo>
                  <a:lnTo>
                    <a:pt x="1148" y="265"/>
                  </a:lnTo>
                  <a:close/>
                  <a:moveTo>
                    <a:pt x="1247" y="0"/>
                  </a:moveTo>
                  <a:cubicBezTo>
                    <a:pt x="1238" y="0"/>
                    <a:pt x="1229" y="2"/>
                    <a:pt x="1222" y="5"/>
                  </a:cubicBezTo>
                  <a:lnTo>
                    <a:pt x="99" y="203"/>
                  </a:lnTo>
                  <a:cubicBezTo>
                    <a:pt x="37" y="215"/>
                    <a:pt x="0" y="277"/>
                    <a:pt x="13" y="339"/>
                  </a:cubicBezTo>
                  <a:lnTo>
                    <a:pt x="1296" y="7387"/>
                  </a:lnTo>
                  <a:cubicBezTo>
                    <a:pt x="1309" y="7436"/>
                    <a:pt x="1358" y="7486"/>
                    <a:pt x="1407" y="7486"/>
                  </a:cubicBezTo>
                  <a:lnTo>
                    <a:pt x="1432" y="7473"/>
                  </a:lnTo>
                  <a:lnTo>
                    <a:pt x="2543" y="7276"/>
                  </a:lnTo>
                  <a:cubicBezTo>
                    <a:pt x="2580" y="7276"/>
                    <a:pt x="2605" y="7251"/>
                    <a:pt x="2617" y="7227"/>
                  </a:cubicBezTo>
                  <a:cubicBezTo>
                    <a:pt x="2642" y="7202"/>
                    <a:pt x="2642" y="7177"/>
                    <a:pt x="2642" y="7140"/>
                  </a:cubicBezTo>
                  <a:lnTo>
                    <a:pt x="1358" y="92"/>
                  </a:lnTo>
                  <a:cubicBezTo>
                    <a:pt x="1346" y="67"/>
                    <a:pt x="1333" y="42"/>
                    <a:pt x="1309" y="18"/>
                  </a:cubicBezTo>
                  <a:cubicBezTo>
                    <a:pt x="1291" y="9"/>
                    <a:pt x="1268"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3"/>
            <p:cNvSpPr/>
            <p:nvPr/>
          </p:nvSpPr>
          <p:spPr>
            <a:xfrm>
              <a:off x="7417105" y="4208894"/>
              <a:ext cx="547826" cy="174796"/>
            </a:xfrm>
            <a:custGeom>
              <a:avLst/>
              <a:gdLst/>
              <a:ahLst/>
              <a:cxnLst/>
              <a:rect l="l" t="t" r="r" b="b"/>
              <a:pathLst>
                <a:path w="12925" h="4124" extrusionOk="0">
                  <a:moveTo>
                    <a:pt x="11743" y="1"/>
                  </a:moveTo>
                  <a:cubicBezTo>
                    <a:pt x="11677" y="1"/>
                    <a:pt x="11610" y="7"/>
                    <a:pt x="11542" y="19"/>
                  </a:cubicBezTo>
                  <a:lnTo>
                    <a:pt x="1001" y="1945"/>
                  </a:lnTo>
                  <a:cubicBezTo>
                    <a:pt x="396" y="2044"/>
                    <a:pt x="1" y="2624"/>
                    <a:pt x="112" y="3216"/>
                  </a:cubicBezTo>
                  <a:cubicBezTo>
                    <a:pt x="210" y="3752"/>
                    <a:pt x="668" y="4124"/>
                    <a:pt x="1192" y="4124"/>
                  </a:cubicBezTo>
                  <a:cubicBezTo>
                    <a:pt x="1259" y="4124"/>
                    <a:pt x="1327" y="4118"/>
                    <a:pt x="1396" y="4105"/>
                  </a:cubicBezTo>
                  <a:lnTo>
                    <a:pt x="11937" y="2179"/>
                  </a:lnTo>
                  <a:cubicBezTo>
                    <a:pt x="12530" y="2068"/>
                    <a:pt x="12925" y="1501"/>
                    <a:pt x="12826" y="908"/>
                  </a:cubicBezTo>
                  <a:cubicBezTo>
                    <a:pt x="12728" y="372"/>
                    <a:pt x="12261" y="1"/>
                    <a:pt x="11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3"/>
            <p:cNvSpPr/>
            <p:nvPr/>
          </p:nvSpPr>
          <p:spPr>
            <a:xfrm>
              <a:off x="7413968" y="4204104"/>
              <a:ext cx="556727" cy="184544"/>
            </a:xfrm>
            <a:custGeom>
              <a:avLst/>
              <a:gdLst/>
              <a:ahLst/>
              <a:cxnLst/>
              <a:rect l="l" t="t" r="r" b="b"/>
              <a:pathLst>
                <a:path w="13135" h="4354" extrusionOk="0">
                  <a:moveTo>
                    <a:pt x="11814" y="231"/>
                  </a:moveTo>
                  <a:cubicBezTo>
                    <a:pt x="12295" y="231"/>
                    <a:pt x="12703" y="577"/>
                    <a:pt x="12789" y="1046"/>
                  </a:cubicBezTo>
                  <a:cubicBezTo>
                    <a:pt x="12876" y="1576"/>
                    <a:pt x="12530" y="2083"/>
                    <a:pt x="11999" y="2181"/>
                  </a:cubicBezTo>
                  <a:lnTo>
                    <a:pt x="1445" y="4107"/>
                  </a:lnTo>
                  <a:cubicBezTo>
                    <a:pt x="1392" y="4116"/>
                    <a:pt x="1339" y="4120"/>
                    <a:pt x="1287" y="4120"/>
                  </a:cubicBezTo>
                  <a:cubicBezTo>
                    <a:pt x="819" y="4120"/>
                    <a:pt x="411" y="3783"/>
                    <a:pt x="322" y="3317"/>
                  </a:cubicBezTo>
                  <a:cubicBezTo>
                    <a:pt x="223" y="2786"/>
                    <a:pt x="569" y="2280"/>
                    <a:pt x="1099" y="2169"/>
                  </a:cubicBezTo>
                  <a:lnTo>
                    <a:pt x="11641" y="243"/>
                  </a:lnTo>
                  <a:cubicBezTo>
                    <a:pt x="11691" y="243"/>
                    <a:pt x="11752" y="231"/>
                    <a:pt x="11814" y="231"/>
                  </a:cubicBezTo>
                  <a:close/>
                  <a:moveTo>
                    <a:pt x="11815" y="1"/>
                  </a:moveTo>
                  <a:cubicBezTo>
                    <a:pt x="11742" y="1"/>
                    <a:pt x="11667" y="7"/>
                    <a:pt x="11592" y="21"/>
                  </a:cubicBezTo>
                  <a:lnTo>
                    <a:pt x="1050" y="1947"/>
                  </a:lnTo>
                  <a:cubicBezTo>
                    <a:pt x="433" y="2058"/>
                    <a:pt x="1" y="2626"/>
                    <a:pt x="63" y="3255"/>
                  </a:cubicBezTo>
                  <a:cubicBezTo>
                    <a:pt x="112" y="3872"/>
                    <a:pt x="643" y="4354"/>
                    <a:pt x="1272" y="4354"/>
                  </a:cubicBezTo>
                  <a:cubicBezTo>
                    <a:pt x="1346" y="4354"/>
                    <a:pt x="1420" y="4354"/>
                    <a:pt x="1482" y="4342"/>
                  </a:cubicBezTo>
                  <a:lnTo>
                    <a:pt x="12036" y="2416"/>
                  </a:lnTo>
                  <a:cubicBezTo>
                    <a:pt x="12690" y="2292"/>
                    <a:pt x="13135" y="1663"/>
                    <a:pt x="13011" y="996"/>
                  </a:cubicBezTo>
                  <a:cubicBezTo>
                    <a:pt x="12902" y="416"/>
                    <a:pt x="12394" y="1"/>
                    <a:pt x="1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3"/>
            <p:cNvSpPr/>
            <p:nvPr/>
          </p:nvSpPr>
          <p:spPr>
            <a:xfrm>
              <a:off x="7420792" y="4277685"/>
              <a:ext cx="127706" cy="105072"/>
            </a:xfrm>
            <a:custGeom>
              <a:avLst/>
              <a:gdLst/>
              <a:ahLst/>
              <a:cxnLst/>
              <a:rect l="l" t="t" r="r" b="b"/>
              <a:pathLst>
                <a:path w="3013" h="2479" extrusionOk="0">
                  <a:moveTo>
                    <a:pt x="3012" y="2161"/>
                  </a:moveTo>
                  <a:lnTo>
                    <a:pt x="3007" y="2162"/>
                  </a:lnTo>
                  <a:lnTo>
                    <a:pt x="3007" y="2162"/>
                  </a:lnTo>
                  <a:cubicBezTo>
                    <a:pt x="3009" y="2162"/>
                    <a:pt x="3010" y="2161"/>
                    <a:pt x="3012" y="2161"/>
                  </a:cubicBezTo>
                  <a:close/>
                  <a:moveTo>
                    <a:pt x="2617" y="1"/>
                  </a:moveTo>
                  <a:lnTo>
                    <a:pt x="914" y="310"/>
                  </a:lnTo>
                  <a:cubicBezTo>
                    <a:pt x="358" y="458"/>
                    <a:pt x="0" y="1013"/>
                    <a:pt x="99" y="1581"/>
                  </a:cubicBezTo>
                  <a:cubicBezTo>
                    <a:pt x="201" y="2103"/>
                    <a:pt x="658" y="2479"/>
                    <a:pt x="1172" y="2479"/>
                  </a:cubicBezTo>
                  <a:cubicBezTo>
                    <a:pt x="1217" y="2479"/>
                    <a:pt x="1263" y="2476"/>
                    <a:pt x="1309" y="2470"/>
                  </a:cubicBezTo>
                  <a:lnTo>
                    <a:pt x="3007" y="2162"/>
                  </a:lnTo>
                  <a:lnTo>
                    <a:pt x="3007" y="2162"/>
                  </a:lnTo>
                  <a:cubicBezTo>
                    <a:pt x="2940" y="2174"/>
                    <a:pt x="2873" y="2180"/>
                    <a:pt x="2808" y="2180"/>
                  </a:cubicBezTo>
                  <a:cubicBezTo>
                    <a:pt x="2284" y="2180"/>
                    <a:pt x="1827" y="1810"/>
                    <a:pt x="1728" y="1285"/>
                  </a:cubicBezTo>
                  <a:cubicBezTo>
                    <a:pt x="1617" y="692"/>
                    <a:pt x="2012" y="112"/>
                    <a:pt x="2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3"/>
            <p:cNvSpPr/>
            <p:nvPr/>
          </p:nvSpPr>
          <p:spPr>
            <a:xfrm>
              <a:off x="7413968" y="4273404"/>
              <a:ext cx="139235" cy="115245"/>
            </a:xfrm>
            <a:custGeom>
              <a:avLst/>
              <a:gdLst/>
              <a:ahLst/>
              <a:cxnLst/>
              <a:rect l="l" t="t" r="r" b="b"/>
              <a:pathLst>
                <a:path w="3285" h="2719" extrusionOk="0">
                  <a:moveTo>
                    <a:pt x="2099" y="349"/>
                  </a:moveTo>
                  <a:cubicBezTo>
                    <a:pt x="1828" y="633"/>
                    <a:pt x="1704" y="1028"/>
                    <a:pt x="1778" y="1410"/>
                  </a:cubicBezTo>
                  <a:cubicBezTo>
                    <a:pt x="1840" y="1731"/>
                    <a:pt x="2013" y="2015"/>
                    <a:pt x="2284" y="2188"/>
                  </a:cubicBezTo>
                  <a:cubicBezTo>
                    <a:pt x="2334" y="2225"/>
                    <a:pt x="2383" y="2262"/>
                    <a:pt x="2445" y="2287"/>
                  </a:cubicBezTo>
                  <a:lnTo>
                    <a:pt x="1445" y="2472"/>
                  </a:lnTo>
                  <a:cubicBezTo>
                    <a:pt x="1392" y="2481"/>
                    <a:pt x="1339" y="2485"/>
                    <a:pt x="1287" y="2485"/>
                  </a:cubicBezTo>
                  <a:cubicBezTo>
                    <a:pt x="819" y="2485"/>
                    <a:pt x="411" y="2148"/>
                    <a:pt x="322" y="1682"/>
                  </a:cubicBezTo>
                  <a:cubicBezTo>
                    <a:pt x="223" y="1151"/>
                    <a:pt x="569" y="645"/>
                    <a:pt x="1087" y="534"/>
                  </a:cubicBezTo>
                  <a:lnTo>
                    <a:pt x="2099" y="349"/>
                  </a:lnTo>
                  <a:close/>
                  <a:moveTo>
                    <a:pt x="2777" y="1"/>
                  </a:moveTo>
                  <a:cubicBezTo>
                    <a:pt x="2769" y="1"/>
                    <a:pt x="2761" y="2"/>
                    <a:pt x="2754" y="3"/>
                  </a:cubicBezTo>
                  <a:lnTo>
                    <a:pt x="1050" y="312"/>
                  </a:lnTo>
                  <a:cubicBezTo>
                    <a:pt x="433" y="423"/>
                    <a:pt x="1" y="991"/>
                    <a:pt x="63" y="1620"/>
                  </a:cubicBezTo>
                  <a:cubicBezTo>
                    <a:pt x="112" y="2237"/>
                    <a:pt x="643" y="2719"/>
                    <a:pt x="1272" y="2719"/>
                  </a:cubicBezTo>
                  <a:cubicBezTo>
                    <a:pt x="1346" y="2719"/>
                    <a:pt x="1420" y="2719"/>
                    <a:pt x="1482" y="2707"/>
                  </a:cubicBezTo>
                  <a:lnTo>
                    <a:pt x="3186" y="2398"/>
                  </a:lnTo>
                  <a:cubicBezTo>
                    <a:pt x="3247" y="2386"/>
                    <a:pt x="3284" y="2324"/>
                    <a:pt x="3272" y="2262"/>
                  </a:cubicBezTo>
                  <a:cubicBezTo>
                    <a:pt x="3261" y="2207"/>
                    <a:pt x="3220" y="2161"/>
                    <a:pt x="3167" y="2161"/>
                  </a:cubicBezTo>
                  <a:cubicBezTo>
                    <a:pt x="3161" y="2161"/>
                    <a:pt x="3155" y="2162"/>
                    <a:pt x="3149" y="2163"/>
                  </a:cubicBezTo>
                  <a:cubicBezTo>
                    <a:pt x="3088" y="2174"/>
                    <a:pt x="3027" y="2180"/>
                    <a:pt x="2968" y="2180"/>
                  </a:cubicBezTo>
                  <a:cubicBezTo>
                    <a:pt x="2497" y="2180"/>
                    <a:pt x="2088" y="1845"/>
                    <a:pt x="2001" y="1373"/>
                  </a:cubicBezTo>
                  <a:cubicBezTo>
                    <a:pt x="1902" y="843"/>
                    <a:pt x="2260" y="324"/>
                    <a:pt x="2791" y="225"/>
                  </a:cubicBezTo>
                  <a:cubicBezTo>
                    <a:pt x="2852" y="213"/>
                    <a:pt x="2889" y="151"/>
                    <a:pt x="2877" y="90"/>
                  </a:cubicBezTo>
                  <a:cubicBezTo>
                    <a:pt x="2866" y="36"/>
                    <a:pt x="2827" y="1"/>
                    <a:pt x="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3"/>
            <p:cNvSpPr/>
            <p:nvPr/>
          </p:nvSpPr>
          <p:spPr>
            <a:xfrm>
              <a:off x="7035175" y="3005284"/>
              <a:ext cx="999354" cy="942854"/>
            </a:xfrm>
            <a:custGeom>
              <a:avLst/>
              <a:gdLst/>
              <a:ahLst/>
              <a:cxnLst/>
              <a:rect l="l" t="t" r="r" b="b"/>
              <a:pathLst>
                <a:path w="23578" h="22245" extrusionOk="0">
                  <a:moveTo>
                    <a:pt x="11847" y="1"/>
                  </a:moveTo>
                  <a:cubicBezTo>
                    <a:pt x="11181" y="1"/>
                    <a:pt x="10505" y="61"/>
                    <a:pt x="9827" y="186"/>
                  </a:cubicBezTo>
                  <a:cubicBezTo>
                    <a:pt x="5407" y="988"/>
                    <a:pt x="1902" y="4383"/>
                    <a:pt x="951" y="8777"/>
                  </a:cubicBezTo>
                  <a:cubicBezTo>
                    <a:pt x="1" y="13172"/>
                    <a:pt x="1803" y="17714"/>
                    <a:pt x="5494" y="20269"/>
                  </a:cubicBezTo>
                  <a:cubicBezTo>
                    <a:pt x="7398" y="21583"/>
                    <a:pt x="9612" y="22244"/>
                    <a:pt x="11828" y="22244"/>
                  </a:cubicBezTo>
                  <a:cubicBezTo>
                    <a:pt x="13921" y="22244"/>
                    <a:pt x="16015" y="21654"/>
                    <a:pt x="17850" y="20467"/>
                  </a:cubicBezTo>
                  <a:cubicBezTo>
                    <a:pt x="21640" y="18035"/>
                    <a:pt x="23578" y="13554"/>
                    <a:pt x="22775" y="9135"/>
                  </a:cubicBezTo>
                  <a:cubicBezTo>
                    <a:pt x="21789" y="3765"/>
                    <a:pt x="17116" y="1"/>
                    <a:pt x="11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3"/>
            <p:cNvSpPr/>
            <p:nvPr/>
          </p:nvSpPr>
          <p:spPr>
            <a:xfrm>
              <a:off x="7354333" y="3005792"/>
              <a:ext cx="706897" cy="942558"/>
            </a:xfrm>
            <a:custGeom>
              <a:avLst/>
              <a:gdLst/>
              <a:ahLst/>
              <a:cxnLst/>
              <a:rect l="l" t="t" r="r" b="b"/>
              <a:pathLst>
                <a:path w="16678" h="22238" extrusionOk="0">
                  <a:moveTo>
                    <a:pt x="4876" y="1"/>
                  </a:moveTo>
                  <a:lnTo>
                    <a:pt x="4876" y="1"/>
                  </a:lnTo>
                  <a:cubicBezTo>
                    <a:pt x="9863" y="2099"/>
                    <a:pt x="12628" y="7469"/>
                    <a:pt x="11431" y="12740"/>
                  </a:cubicBezTo>
                  <a:cubicBezTo>
                    <a:pt x="10266" y="17818"/>
                    <a:pt x="5743" y="21384"/>
                    <a:pt x="590" y="21384"/>
                  </a:cubicBezTo>
                  <a:cubicBezTo>
                    <a:pt x="394" y="21384"/>
                    <a:pt x="198" y="21379"/>
                    <a:pt x="1" y="21368"/>
                  </a:cubicBezTo>
                  <a:lnTo>
                    <a:pt x="1" y="21368"/>
                  </a:lnTo>
                  <a:cubicBezTo>
                    <a:pt x="1414" y="21960"/>
                    <a:pt x="2870" y="22237"/>
                    <a:pt x="4297" y="22237"/>
                  </a:cubicBezTo>
                  <a:cubicBezTo>
                    <a:pt x="9300" y="22237"/>
                    <a:pt x="13946" y="18826"/>
                    <a:pt x="15147" y="13592"/>
                  </a:cubicBezTo>
                  <a:cubicBezTo>
                    <a:pt x="16677" y="6864"/>
                    <a:pt x="11777" y="371"/>
                    <a:pt x="4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3"/>
            <p:cNvSpPr/>
            <p:nvPr/>
          </p:nvSpPr>
          <p:spPr>
            <a:xfrm>
              <a:off x="7040431" y="2999053"/>
              <a:ext cx="1002999" cy="954298"/>
            </a:xfrm>
            <a:custGeom>
              <a:avLst/>
              <a:gdLst/>
              <a:ahLst/>
              <a:cxnLst/>
              <a:rect l="l" t="t" r="r" b="b"/>
              <a:pathLst>
                <a:path w="23664" h="22515" extrusionOk="0">
                  <a:moveTo>
                    <a:pt x="11727" y="259"/>
                  </a:moveTo>
                  <a:cubicBezTo>
                    <a:pt x="17035" y="283"/>
                    <a:pt x="21577" y="4073"/>
                    <a:pt x="22528" y="9294"/>
                  </a:cubicBezTo>
                  <a:cubicBezTo>
                    <a:pt x="23330" y="13677"/>
                    <a:pt x="21405" y="18108"/>
                    <a:pt x="17664" y="20515"/>
                  </a:cubicBezTo>
                  <a:cubicBezTo>
                    <a:pt x="15843" y="21693"/>
                    <a:pt x="13765" y="22280"/>
                    <a:pt x="11689" y="22280"/>
                  </a:cubicBezTo>
                  <a:cubicBezTo>
                    <a:pt x="9502" y="22280"/>
                    <a:pt x="7319" y="21628"/>
                    <a:pt x="5444" y="20330"/>
                  </a:cubicBezTo>
                  <a:cubicBezTo>
                    <a:pt x="1778" y="17799"/>
                    <a:pt x="0" y="13306"/>
                    <a:pt x="938" y="8949"/>
                  </a:cubicBezTo>
                  <a:cubicBezTo>
                    <a:pt x="1877" y="4604"/>
                    <a:pt x="5345" y="1246"/>
                    <a:pt x="9715" y="444"/>
                  </a:cubicBezTo>
                  <a:cubicBezTo>
                    <a:pt x="10381" y="320"/>
                    <a:pt x="11048" y="259"/>
                    <a:pt x="11727" y="259"/>
                  </a:cubicBezTo>
                  <a:close/>
                  <a:moveTo>
                    <a:pt x="11714" y="0"/>
                  </a:moveTo>
                  <a:cubicBezTo>
                    <a:pt x="11367" y="0"/>
                    <a:pt x="11017" y="16"/>
                    <a:pt x="10665" y="49"/>
                  </a:cubicBezTo>
                  <a:cubicBezTo>
                    <a:pt x="4666" y="592"/>
                    <a:pt x="161" y="5739"/>
                    <a:pt x="432" y="11763"/>
                  </a:cubicBezTo>
                  <a:cubicBezTo>
                    <a:pt x="704" y="17775"/>
                    <a:pt x="5654" y="22515"/>
                    <a:pt x="11678" y="22515"/>
                  </a:cubicBezTo>
                  <a:cubicBezTo>
                    <a:pt x="12369" y="22515"/>
                    <a:pt x="13048" y="22453"/>
                    <a:pt x="13714" y="22330"/>
                  </a:cubicBezTo>
                  <a:cubicBezTo>
                    <a:pt x="19639" y="21243"/>
                    <a:pt x="23664" y="15689"/>
                    <a:pt x="22849" y="9726"/>
                  </a:cubicBezTo>
                  <a:cubicBezTo>
                    <a:pt x="22082" y="4114"/>
                    <a:pt x="17279" y="0"/>
                    <a:pt x="11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3"/>
            <p:cNvSpPr/>
            <p:nvPr/>
          </p:nvSpPr>
          <p:spPr>
            <a:xfrm>
              <a:off x="7086969" y="3608551"/>
              <a:ext cx="230278" cy="267916"/>
            </a:xfrm>
            <a:custGeom>
              <a:avLst/>
              <a:gdLst/>
              <a:ahLst/>
              <a:cxnLst/>
              <a:rect l="l" t="t" r="r" b="b"/>
              <a:pathLst>
                <a:path w="5433" h="6321" extrusionOk="0">
                  <a:moveTo>
                    <a:pt x="766" y="0"/>
                  </a:moveTo>
                  <a:cubicBezTo>
                    <a:pt x="495" y="37"/>
                    <a:pt x="235" y="124"/>
                    <a:pt x="1" y="247"/>
                  </a:cubicBezTo>
                  <a:cubicBezTo>
                    <a:pt x="791" y="2765"/>
                    <a:pt x="2457" y="4925"/>
                    <a:pt x="4704" y="6320"/>
                  </a:cubicBezTo>
                  <a:cubicBezTo>
                    <a:pt x="4938" y="6073"/>
                    <a:pt x="5173" y="5789"/>
                    <a:pt x="5222" y="5530"/>
                  </a:cubicBezTo>
                  <a:cubicBezTo>
                    <a:pt x="5333" y="5049"/>
                    <a:pt x="4914" y="4666"/>
                    <a:pt x="4975" y="4197"/>
                  </a:cubicBezTo>
                  <a:cubicBezTo>
                    <a:pt x="5037" y="3691"/>
                    <a:pt x="5432" y="3247"/>
                    <a:pt x="5074" y="2753"/>
                  </a:cubicBezTo>
                  <a:cubicBezTo>
                    <a:pt x="4692" y="2210"/>
                    <a:pt x="4050" y="2592"/>
                    <a:pt x="3618" y="2247"/>
                  </a:cubicBezTo>
                  <a:cubicBezTo>
                    <a:pt x="3231" y="1938"/>
                    <a:pt x="3289" y="1628"/>
                    <a:pt x="2891" y="1628"/>
                  </a:cubicBezTo>
                  <a:cubicBezTo>
                    <a:pt x="2844" y="1628"/>
                    <a:pt x="2790" y="1633"/>
                    <a:pt x="2729" y="1642"/>
                  </a:cubicBezTo>
                  <a:cubicBezTo>
                    <a:pt x="2573" y="1662"/>
                    <a:pt x="2450" y="1674"/>
                    <a:pt x="2342" y="1674"/>
                  </a:cubicBezTo>
                  <a:cubicBezTo>
                    <a:pt x="2059" y="1674"/>
                    <a:pt x="1890" y="1591"/>
                    <a:pt x="1531" y="1358"/>
                  </a:cubicBezTo>
                  <a:cubicBezTo>
                    <a:pt x="1223" y="1148"/>
                    <a:pt x="951" y="1049"/>
                    <a:pt x="853" y="654"/>
                  </a:cubicBezTo>
                  <a:cubicBezTo>
                    <a:pt x="791" y="432"/>
                    <a:pt x="877" y="210"/>
                    <a:pt x="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3"/>
            <p:cNvSpPr/>
            <p:nvPr/>
          </p:nvSpPr>
          <p:spPr>
            <a:xfrm>
              <a:off x="7081247" y="3603295"/>
              <a:ext cx="237017" cy="278385"/>
            </a:xfrm>
            <a:custGeom>
              <a:avLst/>
              <a:gdLst/>
              <a:ahLst/>
              <a:cxnLst/>
              <a:rect l="l" t="t" r="r" b="b"/>
              <a:pathLst>
                <a:path w="5592" h="6568" extrusionOk="0">
                  <a:moveTo>
                    <a:pt x="827" y="248"/>
                  </a:moveTo>
                  <a:cubicBezTo>
                    <a:pt x="852" y="322"/>
                    <a:pt x="852" y="408"/>
                    <a:pt x="852" y="494"/>
                  </a:cubicBezTo>
                  <a:cubicBezTo>
                    <a:pt x="839" y="593"/>
                    <a:pt x="852" y="692"/>
                    <a:pt x="876" y="803"/>
                  </a:cubicBezTo>
                  <a:cubicBezTo>
                    <a:pt x="975" y="1173"/>
                    <a:pt x="1197" y="1321"/>
                    <a:pt x="1457" y="1470"/>
                  </a:cubicBezTo>
                  <a:cubicBezTo>
                    <a:pt x="1506" y="1507"/>
                    <a:pt x="1555" y="1531"/>
                    <a:pt x="1617" y="1568"/>
                  </a:cubicBezTo>
                  <a:cubicBezTo>
                    <a:pt x="1994" y="1819"/>
                    <a:pt x="2162" y="1914"/>
                    <a:pt x="2467" y="1914"/>
                  </a:cubicBezTo>
                  <a:cubicBezTo>
                    <a:pt x="2582" y="1914"/>
                    <a:pt x="2716" y="1901"/>
                    <a:pt x="2889" y="1877"/>
                  </a:cubicBezTo>
                  <a:cubicBezTo>
                    <a:pt x="2943" y="1870"/>
                    <a:pt x="2990" y="1867"/>
                    <a:pt x="3030" y="1867"/>
                  </a:cubicBezTo>
                  <a:cubicBezTo>
                    <a:pt x="3205" y="1867"/>
                    <a:pt x="3255" y="1934"/>
                    <a:pt x="3345" y="2074"/>
                  </a:cubicBezTo>
                  <a:cubicBezTo>
                    <a:pt x="3444" y="2223"/>
                    <a:pt x="3555" y="2346"/>
                    <a:pt x="3679" y="2457"/>
                  </a:cubicBezTo>
                  <a:cubicBezTo>
                    <a:pt x="3873" y="2586"/>
                    <a:pt x="4085" y="2659"/>
                    <a:pt x="4309" y="2659"/>
                  </a:cubicBezTo>
                  <a:cubicBezTo>
                    <a:pt x="4341" y="2659"/>
                    <a:pt x="4374" y="2658"/>
                    <a:pt x="4407" y="2655"/>
                  </a:cubicBezTo>
                  <a:cubicBezTo>
                    <a:pt x="4691" y="2667"/>
                    <a:pt x="4938" y="2679"/>
                    <a:pt x="5123" y="2939"/>
                  </a:cubicBezTo>
                  <a:cubicBezTo>
                    <a:pt x="5333" y="3235"/>
                    <a:pt x="5234" y="3519"/>
                    <a:pt x="5123" y="3827"/>
                  </a:cubicBezTo>
                  <a:cubicBezTo>
                    <a:pt x="5061" y="3975"/>
                    <a:pt x="5024" y="4136"/>
                    <a:pt x="4987" y="4296"/>
                  </a:cubicBezTo>
                  <a:cubicBezTo>
                    <a:pt x="4975" y="4543"/>
                    <a:pt x="5024" y="4778"/>
                    <a:pt x="5135" y="4988"/>
                  </a:cubicBezTo>
                  <a:cubicBezTo>
                    <a:pt x="5234" y="5185"/>
                    <a:pt x="5271" y="5407"/>
                    <a:pt x="5246" y="5629"/>
                  </a:cubicBezTo>
                  <a:cubicBezTo>
                    <a:pt x="5160" y="5876"/>
                    <a:pt x="5012" y="6111"/>
                    <a:pt x="4827" y="6296"/>
                  </a:cubicBezTo>
                  <a:cubicBezTo>
                    <a:pt x="2679" y="4926"/>
                    <a:pt x="1062" y="2852"/>
                    <a:pt x="272" y="433"/>
                  </a:cubicBezTo>
                  <a:cubicBezTo>
                    <a:pt x="457" y="346"/>
                    <a:pt x="642" y="285"/>
                    <a:pt x="827" y="248"/>
                  </a:cubicBezTo>
                  <a:close/>
                  <a:moveTo>
                    <a:pt x="889" y="1"/>
                  </a:moveTo>
                  <a:cubicBezTo>
                    <a:pt x="642" y="38"/>
                    <a:pt x="383" y="112"/>
                    <a:pt x="161" y="235"/>
                  </a:cubicBezTo>
                  <a:lnTo>
                    <a:pt x="86" y="260"/>
                  </a:lnTo>
                  <a:cubicBezTo>
                    <a:pt x="37" y="285"/>
                    <a:pt x="0" y="346"/>
                    <a:pt x="25" y="396"/>
                  </a:cubicBezTo>
                  <a:cubicBezTo>
                    <a:pt x="827" y="2951"/>
                    <a:pt x="2518" y="5123"/>
                    <a:pt x="4777" y="6543"/>
                  </a:cubicBezTo>
                  <a:cubicBezTo>
                    <a:pt x="4802" y="6555"/>
                    <a:pt x="4827" y="6568"/>
                    <a:pt x="4839" y="6568"/>
                  </a:cubicBezTo>
                  <a:cubicBezTo>
                    <a:pt x="4876" y="6568"/>
                    <a:pt x="4901" y="6555"/>
                    <a:pt x="4925" y="6531"/>
                  </a:cubicBezTo>
                  <a:cubicBezTo>
                    <a:pt x="5160" y="6284"/>
                    <a:pt x="5407" y="5987"/>
                    <a:pt x="5468" y="5691"/>
                  </a:cubicBezTo>
                  <a:cubicBezTo>
                    <a:pt x="5505" y="5420"/>
                    <a:pt x="5468" y="5148"/>
                    <a:pt x="5345" y="4914"/>
                  </a:cubicBezTo>
                  <a:cubicBezTo>
                    <a:pt x="5246" y="4741"/>
                    <a:pt x="5209" y="4543"/>
                    <a:pt x="5222" y="4346"/>
                  </a:cubicBezTo>
                  <a:cubicBezTo>
                    <a:pt x="5246" y="4198"/>
                    <a:pt x="5283" y="4049"/>
                    <a:pt x="5333" y="3914"/>
                  </a:cubicBezTo>
                  <a:cubicBezTo>
                    <a:pt x="5456" y="3593"/>
                    <a:pt x="5592" y="3210"/>
                    <a:pt x="5308" y="2815"/>
                  </a:cubicBezTo>
                  <a:cubicBezTo>
                    <a:pt x="5049" y="2469"/>
                    <a:pt x="4715" y="2457"/>
                    <a:pt x="4407" y="2445"/>
                  </a:cubicBezTo>
                  <a:cubicBezTo>
                    <a:pt x="4390" y="2446"/>
                    <a:pt x="4373" y="2446"/>
                    <a:pt x="4357" y="2446"/>
                  </a:cubicBezTo>
                  <a:cubicBezTo>
                    <a:pt x="4174" y="2446"/>
                    <a:pt x="3985" y="2386"/>
                    <a:pt x="3827" y="2284"/>
                  </a:cubicBezTo>
                  <a:cubicBezTo>
                    <a:pt x="3703" y="2198"/>
                    <a:pt x="3617" y="2074"/>
                    <a:pt x="3530" y="1951"/>
                  </a:cubicBezTo>
                  <a:cubicBezTo>
                    <a:pt x="3424" y="1781"/>
                    <a:pt x="3327" y="1630"/>
                    <a:pt x="3020" y="1630"/>
                  </a:cubicBezTo>
                  <a:cubicBezTo>
                    <a:pt x="2970" y="1630"/>
                    <a:pt x="2914" y="1634"/>
                    <a:pt x="2852" y="1642"/>
                  </a:cubicBezTo>
                  <a:cubicBezTo>
                    <a:pt x="2683" y="1668"/>
                    <a:pt x="2557" y="1683"/>
                    <a:pt x="2450" y="1683"/>
                  </a:cubicBezTo>
                  <a:cubicBezTo>
                    <a:pt x="2199" y="1683"/>
                    <a:pt x="2058" y="1600"/>
                    <a:pt x="1728" y="1383"/>
                  </a:cubicBezTo>
                  <a:lnTo>
                    <a:pt x="1580" y="1284"/>
                  </a:lnTo>
                  <a:cubicBezTo>
                    <a:pt x="1333" y="1124"/>
                    <a:pt x="1173" y="1025"/>
                    <a:pt x="1099" y="754"/>
                  </a:cubicBezTo>
                  <a:cubicBezTo>
                    <a:pt x="1086" y="667"/>
                    <a:pt x="1074" y="581"/>
                    <a:pt x="1074" y="494"/>
                  </a:cubicBezTo>
                  <a:cubicBezTo>
                    <a:pt x="1086" y="346"/>
                    <a:pt x="1062" y="198"/>
                    <a:pt x="1012" y="62"/>
                  </a:cubicBezTo>
                  <a:cubicBezTo>
                    <a:pt x="988" y="25"/>
                    <a:pt x="938"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3"/>
            <p:cNvSpPr/>
            <p:nvPr/>
          </p:nvSpPr>
          <p:spPr>
            <a:xfrm>
              <a:off x="7884864" y="3561928"/>
              <a:ext cx="115160" cy="225573"/>
            </a:xfrm>
            <a:custGeom>
              <a:avLst/>
              <a:gdLst/>
              <a:ahLst/>
              <a:cxnLst/>
              <a:rect l="l" t="t" r="r" b="b"/>
              <a:pathLst>
                <a:path w="2717" h="5322" extrusionOk="0">
                  <a:moveTo>
                    <a:pt x="2185" y="0"/>
                  </a:moveTo>
                  <a:cubicBezTo>
                    <a:pt x="1759" y="0"/>
                    <a:pt x="1428" y="202"/>
                    <a:pt x="1321" y="878"/>
                  </a:cubicBezTo>
                  <a:cubicBezTo>
                    <a:pt x="1259" y="1285"/>
                    <a:pt x="1654" y="1557"/>
                    <a:pt x="1568" y="1940"/>
                  </a:cubicBezTo>
                  <a:cubicBezTo>
                    <a:pt x="1506" y="2260"/>
                    <a:pt x="1087" y="2335"/>
                    <a:pt x="963" y="2594"/>
                  </a:cubicBezTo>
                  <a:cubicBezTo>
                    <a:pt x="827" y="2841"/>
                    <a:pt x="1000" y="3174"/>
                    <a:pt x="803" y="3421"/>
                  </a:cubicBezTo>
                  <a:cubicBezTo>
                    <a:pt x="618" y="3680"/>
                    <a:pt x="309" y="3692"/>
                    <a:pt x="148" y="3989"/>
                  </a:cubicBezTo>
                  <a:cubicBezTo>
                    <a:pt x="0" y="4235"/>
                    <a:pt x="13" y="4816"/>
                    <a:pt x="148" y="5322"/>
                  </a:cubicBezTo>
                  <a:cubicBezTo>
                    <a:pt x="1445" y="3840"/>
                    <a:pt x="2333" y="2026"/>
                    <a:pt x="2716" y="76"/>
                  </a:cubicBezTo>
                  <a:cubicBezTo>
                    <a:pt x="2530" y="31"/>
                    <a:pt x="2350" y="0"/>
                    <a:pt x="2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3"/>
            <p:cNvSpPr/>
            <p:nvPr/>
          </p:nvSpPr>
          <p:spPr>
            <a:xfrm>
              <a:off x="7879608" y="3557011"/>
              <a:ext cx="125121" cy="235745"/>
            </a:xfrm>
            <a:custGeom>
              <a:avLst/>
              <a:gdLst/>
              <a:ahLst/>
              <a:cxnLst/>
              <a:rect l="l" t="t" r="r" b="b"/>
              <a:pathLst>
                <a:path w="2952" h="5562" extrusionOk="0">
                  <a:moveTo>
                    <a:pt x="2253" y="239"/>
                  </a:moveTo>
                  <a:cubicBezTo>
                    <a:pt x="2272" y="239"/>
                    <a:pt x="2290" y="239"/>
                    <a:pt x="2309" y="241"/>
                  </a:cubicBezTo>
                  <a:cubicBezTo>
                    <a:pt x="2445" y="241"/>
                    <a:pt x="2568" y="253"/>
                    <a:pt x="2692" y="278"/>
                  </a:cubicBezTo>
                  <a:cubicBezTo>
                    <a:pt x="2334" y="2093"/>
                    <a:pt x="1519" y="3784"/>
                    <a:pt x="334" y="5191"/>
                  </a:cubicBezTo>
                  <a:cubicBezTo>
                    <a:pt x="248" y="4771"/>
                    <a:pt x="272" y="4351"/>
                    <a:pt x="371" y="4166"/>
                  </a:cubicBezTo>
                  <a:cubicBezTo>
                    <a:pt x="458" y="4043"/>
                    <a:pt x="569" y="3944"/>
                    <a:pt x="692" y="3882"/>
                  </a:cubicBezTo>
                  <a:cubicBezTo>
                    <a:pt x="828" y="3821"/>
                    <a:pt x="939" y="3722"/>
                    <a:pt x="1025" y="3611"/>
                  </a:cubicBezTo>
                  <a:cubicBezTo>
                    <a:pt x="1124" y="3463"/>
                    <a:pt x="1174" y="3278"/>
                    <a:pt x="1149" y="3092"/>
                  </a:cubicBezTo>
                  <a:cubicBezTo>
                    <a:pt x="1137" y="2981"/>
                    <a:pt x="1149" y="2870"/>
                    <a:pt x="1186" y="2771"/>
                  </a:cubicBezTo>
                  <a:cubicBezTo>
                    <a:pt x="1248" y="2673"/>
                    <a:pt x="1334" y="2599"/>
                    <a:pt x="1433" y="2537"/>
                  </a:cubicBezTo>
                  <a:cubicBezTo>
                    <a:pt x="1606" y="2438"/>
                    <a:pt x="1741" y="2278"/>
                    <a:pt x="1803" y="2080"/>
                  </a:cubicBezTo>
                  <a:cubicBezTo>
                    <a:pt x="1828" y="1870"/>
                    <a:pt x="1791" y="1661"/>
                    <a:pt x="1680" y="1488"/>
                  </a:cubicBezTo>
                  <a:cubicBezTo>
                    <a:pt x="1593" y="1340"/>
                    <a:pt x="1544" y="1179"/>
                    <a:pt x="1556" y="1019"/>
                  </a:cubicBezTo>
                  <a:cubicBezTo>
                    <a:pt x="1618" y="685"/>
                    <a:pt x="1729" y="463"/>
                    <a:pt x="1902" y="340"/>
                  </a:cubicBezTo>
                  <a:cubicBezTo>
                    <a:pt x="2010" y="275"/>
                    <a:pt x="2127" y="239"/>
                    <a:pt x="2253" y="239"/>
                  </a:cubicBezTo>
                  <a:close/>
                  <a:moveTo>
                    <a:pt x="2309" y="0"/>
                  </a:moveTo>
                  <a:cubicBezTo>
                    <a:pt x="2121" y="0"/>
                    <a:pt x="1933" y="37"/>
                    <a:pt x="1766" y="142"/>
                  </a:cubicBezTo>
                  <a:cubicBezTo>
                    <a:pt x="1544" y="303"/>
                    <a:pt x="1396" y="574"/>
                    <a:pt x="1322" y="982"/>
                  </a:cubicBezTo>
                  <a:cubicBezTo>
                    <a:pt x="1309" y="1191"/>
                    <a:pt x="1359" y="1401"/>
                    <a:pt x="1470" y="1586"/>
                  </a:cubicBezTo>
                  <a:cubicBezTo>
                    <a:pt x="1556" y="1710"/>
                    <a:pt x="1593" y="1870"/>
                    <a:pt x="1581" y="2031"/>
                  </a:cubicBezTo>
                  <a:cubicBezTo>
                    <a:pt x="1544" y="2167"/>
                    <a:pt x="1420" y="2253"/>
                    <a:pt x="1285" y="2352"/>
                  </a:cubicBezTo>
                  <a:cubicBezTo>
                    <a:pt x="1161" y="2426"/>
                    <a:pt x="1063" y="2537"/>
                    <a:pt x="976" y="2660"/>
                  </a:cubicBezTo>
                  <a:cubicBezTo>
                    <a:pt x="927" y="2796"/>
                    <a:pt x="902" y="2944"/>
                    <a:pt x="914" y="3105"/>
                  </a:cubicBezTo>
                  <a:cubicBezTo>
                    <a:pt x="927" y="3228"/>
                    <a:pt x="902" y="3364"/>
                    <a:pt x="840" y="3475"/>
                  </a:cubicBezTo>
                  <a:cubicBezTo>
                    <a:pt x="766" y="3561"/>
                    <a:pt x="680" y="3623"/>
                    <a:pt x="581" y="3685"/>
                  </a:cubicBezTo>
                  <a:cubicBezTo>
                    <a:pt x="408" y="3759"/>
                    <a:pt x="272" y="3882"/>
                    <a:pt x="174" y="4043"/>
                  </a:cubicBezTo>
                  <a:cubicBezTo>
                    <a:pt x="1" y="4364"/>
                    <a:pt x="38" y="5006"/>
                    <a:pt x="149" y="5475"/>
                  </a:cubicBezTo>
                  <a:cubicBezTo>
                    <a:pt x="161" y="5512"/>
                    <a:pt x="198" y="5549"/>
                    <a:pt x="235" y="5561"/>
                  </a:cubicBezTo>
                  <a:lnTo>
                    <a:pt x="272" y="5561"/>
                  </a:lnTo>
                  <a:cubicBezTo>
                    <a:pt x="297" y="5561"/>
                    <a:pt x="322" y="5536"/>
                    <a:pt x="347" y="5524"/>
                  </a:cubicBezTo>
                  <a:cubicBezTo>
                    <a:pt x="1667" y="4018"/>
                    <a:pt x="2556" y="2179"/>
                    <a:pt x="2939" y="216"/>
                  </a:cubicBezTo>
                  <a:cubicBezTo>
                    <a:pt x="2951" y="155"/>
                    <a:pt x="2914" y="93"/>
                    <a:pt x="2852" y="80"/>
                  </a:cubicBezTo>
                  <a:cubicBezTo>
                    <a:pt x="2686" y="37"/>
                    <a:pt x="2497" y="0"/>
                    <a:pt x="2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3"/>
            <p:cNvSpPr/>
            <p:nvPr/>
          </p:nvSpPr>
          <p:spPr>
            <a:xfrm>
              <a:off x="7070778" y="3119851"/>
              <a:ext cx="190478" cy="283089"/>
            </a:xfrm>
            <a:custGeom>
              <a:avLst/>
              <a:gdLst/>
              <a:ahLst/>
              <a:cxnLst/>
              <a:rect l="l" t="t" r="r" b="b"/>
              <a:pathLst>
                <a:path w="4494" h="6679" extrusionOk="0">
                  <a:moveTo>
                    <a:pt x="3703" y="1"/>
                  </a:moveTo>
                  <a:lnTo>
                    <a:pt x="3703" y="1"/>
                  </a:lnTo>
                  <a:cubicBezTo>
                    <a:pt x="1716" y="1729"/>
                    <a:pt x="408" y="4087"/>
                    <a:pt x="0" y="6679"/>
                  </a:cubicBezTo>
                  <a:cubicBezTo>
                    <a:pt x="173" y="6679"/>
                    <a:pt x="346" y="6630"/>
                    <a:pt x="506" y="6543"/>
                  </a:cubicBezTo>
                  <a:cubicBezTo>
                    <a:pt x="741" y="6358"/>
                    <a:pt x="593" y="6284"/>
                    <a:pt x="617" y="6000"/>
                  </a:cubicBezTo>
                  <a:cubicBezTo>
                    <a:pt x="667" y="5506"/>
                    <a:pt x="1111" y="5000"/>
                    <a:pt x="1420" y="4642"/>
                  </a:cubicBezTo>
                  <a:cubicBezTo>
                    <a:pt x="1753" y="4235"/>
                    <a:pt x="2531" y="4371"/>
                    <a:pt x="2778" y="3926"/>
                  </a:cubicBezTo>
                  <a:cubicBezTo>
                    <a:pt x="2876" y="3753"/>
                    <a:pt x="2778" y="3593"/>
                    <a:pt x="2876" y="3433"/>
                  </a:cubicBezTo>
                  <a:cubicBezTo>
                    <a:pt x="3000" y="3235"/>
                    <a:pt x="3407" y="3124"/>
                    <a:pt x="3605" y="3013"/>
                  </a:cubicBezTo>
                  <a:cubicBezTo>
                    <a:pt x="3814" y="2889"/>
                    <a:pt x="4358" y="2717"/>
                    <a:pt x="4432" y="2470"/>
                  </a:cubicBezTo>
                  <a:cubicBezTo>
                    <a:pt x="4493" y="2272"/>
                    <a:pt x="4419" y="2198"/>
                    <a:pt x="4284" y="2038"/>
                  </a:cubicBezTo>
                  <a:cubicBezTo>
                    <a:pt x="4049" y="1754"/>
                    <a:pt x="3901" y="1778"/>
                    <a:pt x="3777" y="1396"/>
                  </a:cubicBezTo>
                  <a:cubicBezTo>
                    <a:pt x="3666" y="1013"/>
                    <a:pt x="3765" y="458"/>
                    <a:pt x="3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3"/>
            <p:cNvSpPr/>
            <p:nvPr/>
          </p:nvSpPr>
          <p:spPr>
            <a:xfrm>
              <a:off x="7065523" y="3115570"/>
              <a:ext cx="201498" cy="293135"/>
            </a:xfrm>
            <a:custGeom>
              <a:avLst/>
              <a:gdLst/>
              <a:ahLst/>
              <a:cxnLst/>
              <a:rect l="l" t="t" r="r" b="b"/>
              <a:pathLst>
                <a:path w="4754" h="6916" extrusionOk="0">
                  <a:moveTo>
                    <a:pt x="3729" y="361"/>
                  </a:moveTo>
                  <a:cubicBezTo>
                    <a:pt x="3729" y="472"/>
                    <a:pt x="3729" y="608"/>
                    <a:pt x="3729" y="731"/>
                  </a:cubicBezTo>
                  <a:cubicBezTo>
                    <a:pt x="3716" y="1003"/>
                    <a:pt x="3729" y="1275"/>
                    <a:pt x="3803" y="1534"/>
                  </a:cubicBezTo>
                  <a:cubicBezTo>
                    <a:pt x="3840" y="1731"/>
                    <a:pt x="3963" y="1892"/>
                    <a:pt x="4111" y="2015"/>
                  </a:cubicBezTo>
                  <a:cubicBezTo>
                    <a:pt x="4198" y="2077"/>
                    <a:pt x="4259" y="2151"/>
                    <a:pt x="4321" y="2225"/>
                  </a:cubicBezTo>
                  <a:lnTo>
                    <a:pt x="4358" y="2262"/>
                  </a:lnTo>
                  <a:cubicBezTo>
                    <a:pt x="4469" y="2386"/>
                    <a:pt x="4494" y="2398"/>
                    <a:pt x="4445" y="2534"/>
                  </a:cubicBezTo>
                  <a:cubicBezTo>
                    <a:pt x="4408" y="2682"/>
                    <a:pt x="4074" y="2830"/>
                    <a:pt x="3864" y="2929"/>
                  </a:cubicBezTo>
                  <a:cubicBezTo>
                    <a:pt x="3790" y="2966"/>
                    <a:pt x="3729" y="2990"/>
                    <a:pt x="3679" y="3015"/>
                  </a:cubicBezTo>
                  <a:cubicBezTo>
                    <a:pt x="3630" y="3040"/>
                    <a:pt x="3556" y="3077"/>
                    <a:pt x="3482" y="3114"/>
                  </a:cubicBezTo>
                  <a:cubicBezTo>
                    <a:pt x="3260" y="3200"/>
                    <a:pt x="3013" y="3311"/>
                    <a:pt x="2902" y="3484"/>
                  </a:cubicBezTo>
                  <a:cubicBezTo>
                    <a:pt x="2840" y="3571"/>
                    <a:pt x="2815" y="3682"/>
                    <a:pt x="2828" y="3793"/>
                  </a:cubicBezTo>
                  <a:cubicBezTo>
                    <a:pt x="2840" y="3854"/>
                    <a:pt x="2828" y="3916"/>
                    <a:pt x="2803" y="3978"/>
                  </a:cubicBezTo>
                  <a:cubicBezTo>
                    <a:pt x="2692" y="4175"/>
                    <a:pt x="2457" y="4237"/>
                    <a:pt x="2186" y="4311"/>
                  </a:cubicBezTo>
                  <a:cubicBezTo>
                    <a:pt x="1914" y="4385"/>
                    <a:pt x="1630" y="4459"/>
                    <a:pt x="1457" y="4669"/>
                  </a:cubicBezTo>
                  <a:lnTo>
                    <a:pt x="1433" y="4694"/>
                  </a:lnTo>
                  <a:cubicBezTo>
                    <a:pt x="1112" y="5064"/>
                    <a:pt x="680" y="5583"/>
                    <a:pt x="630" y="6101"/>
                  </a:cubicBezTo>
                  <a:cubicBezTo>
                    <a:pt x="618" y="6187"/>
                    <a:pt x="618" y="6274"/>
                    <a:pt x="643" y="6360"/>
                  </a:cubicBezTo>
                  <a:cubicBezTo>
                    <a:pt x="655" y="6459"/>
                    <a:pt x="655" y="6471"/>
                    <a:pt x="556" y="6558"/>
                  </a:cubicBezTo>
                  <a:cubicBezTo>
                    <a:pt x="470" y="6607"/>
                    <a:pt x="371" y="6644"/>
                    <a:pt x="260" y="6657"/>
                  </a:cubicBezTo>
                  <a:cubicBezTo>
                    <a:pt x="680" y="4225"/>
                    <a:pt x="1902" y="2015"/>
                    <a:pt x="3729" y="361"/>
                  </a:cubicBezTo>
                  <a:close/>
                  <a:moveTo>
                    <a:pt x="3816" y="0"/>
                  </a:moveTo>
                  <a:cubicBezTo>
                    <a:pt x="3790" y="0"/>
                    <a:pt x="3764" y="9"/>
                    <a:pt x="3741" y="28"/>
                  </a:cubicBezTo>
                  <a:cubicBezTo>
                    <a:pt x="1741" y="1768"/>
                    <a:pt x="420" y="4163"/>
                    <a:pt x="1" y="6780"/>
                  </a:cubicBezTo>
                  <a:cubicBezTo>
                    <a:pt x="1" y="6817"/>
                    <a:pt x="13" y="6854"/>
                    <a:pt x="38" y="6879"/>
                  </a:cubicBezTo>
                  <a:cubicBezTo>
                    <a:pt x="62" y="6891"/>
                    <a:pt x="87" y="6916"/>
                    <a:pt x="124" y="6916"/>
                  </a:cubicBezTo>
                  <a:lnTo>
                    <a:pt x="137" y="6903"/>
                  </a:lnTo>
                  <a:cubicBezTo>
                    <a:pt x="334" y="6903"/>
                    <a:pt x="532" y="6842"/>
                    <a:pt x="704" y="6731"/>
                  </a:cubicBezTo>
                  <a:cubicBezTo>
                    <a:pt x="840" y="6644"/>
                    <a:pt x="914" y="6484"/>
                    <a:pt x="865" y="6323"/>
                  </a:cubicBezTo>
                  <a:cubicBezTo>
                    <a:pt x="852" y="6249"/>
                    <a:pt x="852" y="6187"/>
                    <a:pt x="852" y="6126"/>
                  </a:cubicBezTo>
                  <a:cubicBezTo>
                    <a:pt x="902" y="5669"/>
                    <a:pt x="1309" y="5188"/>
                    <a:pt x="1605" y="4842"/>
                  </a:cubicBezTo>
                  <a:lnTo>
                    <a:pt x="1630" y="4817"/>
                  </a:lnTo>
                  <a:cubicBezTo>
                    <a:pt x="1766" y="4657"/>
                    <a:pt x="2000" y="4595"/>
                    <a:pt x="2247" y="4533"/>
                  </a:cubicBezTo>
                  <a:cubicBezTo>
                    <a:pt x="2544" y="4447"/>
                    <a:pt x="2852" y="4373"/>
                    <a:pt x="3000" y="4089"/>
                  </a:cubicBezTo>
                  <a:cubicBezTo>
                    <a:pt x="3050" y="4003"/>
                    <a:pt x="3074" y="3892"/>
                    <a:pt x="3062" y="3780"/>
                  </a:cubicBezTo>
                  <a:cubicBezTo>
                    <a:pt x="3050" y="3719"/>
                    <a:pt x="3062" y="3657"/>
                    <a:pt x="3087" y="3608"/>
                  </a:cubicBezTo>
                  <a:cubicBezTo>
                    <a:pt x="3161" y="3497"/>
                    <a:pt x="3383" y="3398"/>
                    <a:pt x="3568" y="3324"/>
                  </a:cubicBezTo>
                  <a:cubicBezTo>
                    <a:pt x="3655" y="3287"/>
                    <a:pt x="3741" y="3237"/>
                    <a:pt x="3790" y="3213"/>
                  </a:cubicBezTo>
                  <a:cubicBezTo>
                    <a:pt x="3840" y="3188"/>
                    <a:pt x="3901" y="3163"/>
                    <a:pt x="3963" y="3139"/>
                  </a:cubicBezTo>
                  <a:cubicBezTo>
                    <a:pt x="4247" y="3003"/>
                    <a:pt x="4593" y="2855"/>
                    <a:pt x="4667" y="2608"/>
                  </a:cubicBezTo>
                  <a:cubicBezTo>
                    <a:pt x="4753" y="2361"/>
                    <a:pt x="4654" y="2250"/>
                    <a:pt x="4531" y="2102"/>
                  </a:cubicBezTo>
                  <a:lnTo>
                    <a:pt x="4506" y="2077"/>
                  </a:lnTo>
                  <a:cubicBezTo>
                    <a:pt x="4432" y="1991"/>
                    <a:pt x="4346" y="1916"/>
                    <a:pt x="4272" y="1842"/>
                  </a:cubicBezTo>
                  <a:cubicBezTo>
                    <a:pt x="4136" y="1744"/>
                    <a:pt x="4050" y="1620"/>
                    <a:pt x="4013" y="1472"/>
                  </a:cubicBezTo>
                  <a:cubicBezTo>
                    <a:pt x="3963" y="1225"/>
                    <a:pt x="3938" y="978"/>
                    <a:pt x="3963" y="731"/>
                  </a:cubicBezTo>
                  <a:cubicBezTo>
                    <a:pt x="3963" y="522"/>
                    <a:pt x="3963" y="312"/>
                    <a:pt x="3938" y="102"/>
                  </a:cubicBezTo>
                  <a:cubicBezTo>
                    <a:pt x="3930" y="42"/>
                    <a:pt x="3874" y="0"/>
                    <a:pt x="3816" y="0"/>
                  </a:cubicBezTo>
                  <a:close/>
                </a:path>
              </a:pathLst>
            </a:custGeom>
            <a:solidFill>
              <a:srgbClr val="27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3"/>
            <p:cNvSpPr/>
            <p:nvPr/>
          </p:nvSpPr>
          <p:spPr>
            <a:xfrm>
              <a:off x="7305166" y="3030418"/>
              <a:ext cx="703210" cy="839223"/>
            </a:xfrm>
            <a:custGeom>
              <a:avLst/>
              <a:gdLst/>
              <a:ahLst/>
              <a:cxnLst/>
              <a:rect l="l" t="t" r="r" b="b"/>
              <a:pathLst>
                <a:path w="16591" h="19800" extrusionOk="0">
                  <a:moveTo>
                    <a:pt x="9110" y="0"/>
                  </a:moveTo>
                  <a:lnTo>
                    <a:pt x="9098" y="12"/>
                  </a:lnTo>
                  <a:cubicBezTo>
                    <a:pt x="9085" y="222"/>
                    <a:pt x="9024" y="432"/>
                    <a:pt x="8913" y="605"/>
                  </a:cubicBezTo>
                  <a:cubicBezTo>
                    <a:pt x="8802" y="765"/>
                    <a:pt x="8481" y="864"/>
                    <a:pt x="8271" y="951"/>
                  </a:cubicBezTo>
                  <a:cubicBezTo>
                    <a:pt x="8082" y="1031"/>
                    <a:pt x="7560" y="1191"/>
                    <a:pt x="7195" y="1191"/>
                  </a:cubicBezTo>
                  <a:cubicBezTo>
                    <a:pt x="7058" y="1191"/>
                    <a:pt x="6943" y="1168"/>
                    <a:pt x="6876" y="1111"/>
                  </a:cubicBezTo>
                  <a:cubicBezTo>
                    <a:pt x="6654" y="938"/>
                    <a:pt x="6901" y="333"/>
                    <a:pt x="6715" y="148"/>
                  </a:cubicBezTo>
                  <a:cubicBezTo>
                    <a:pt x="6668" y="94"/>
                    <a:pt x="6597" y="73"/>
                    <a:pt x="6515" y="73"/>
                  </a:cubicBezTo>
                  <a:cubicBezTo>
                    <a:pt x="6299" y="73"/>
                    <a:pt x="6004" y="218"/>
                    <a:pt x="5851" y="272"/>
                  </a:cubicBezTo>
                  <a:cubicBezTo>
                    <a:pt x="5444" y="432"/>
                    <a:pt x="5037" y="543"/>
                    <a:pt x="4617" y="679"/>
                  </a:cubicBezTo>
                  <a:cubicBezTo>
                    <a:pt x="4308" y="778"/>
                    <a:pt x="4135" y="938"/>
                    <a:pt x="3852" y="1099"/>
                  </a:cubicBezTo>
                  <a:cubicBezTo>
                    <a:pt x="3074" y="1506"/>
                    <a:pt x="3629" y="1346"/>
                    <a:pt x="3926" y="1864"/>
                  </a:cubicBezTo>
                  <a:cubicBezTo>
                    <a:pt x="3197" y="2271"/>
                    <a:pt x="3247" y="3358"/>
                    <a:pt x="3308" y="4086"/>
                  </a:cubicBezTo>
                  <a:cubicBezTo>
                    <a:pt x="3765" y="4061"/>
                    <a:pt x="4160" y="3777"/>
                    <a:pt x="4210" y="3382"/>
                  </a:cubicBezTo>
                  <a:cubicBezTo>
                    <a:pt x="4284" y="2839"/>
                    <a:pt x="4098" y="2271"/>
                    <a:pt x="4827" y="2074"/>
                  </a:cubicBezTo>
                  <a:cubicBezTo>
                    <a:pt x="4963" y="2321"/>
                    <a:pt x="5456" y="2296"/>
                    <a:pt x="5555" y="2555"/>
                  </a:cubicBezTo>
                  <a:cubicBezTo>
                    <a:pt x="5666" y="2827"/>
                    <a:pt x="5283" y="3173"/>
                    <a:pt x="5111" y="3321"/>
                  </a:cubicBezTo>
                  <a:cubicBezTo>
                    <a:pt x="4740" y="3691"/>
                    <a:pt x="4345" y="3913"/>
                    <a:pt x="3901" y="4172"/>
                  </a:cubicBezTo>
                  <a:cubicBezTo>
                    <a:pt x="3716" y="4283"/>
                    <a:pt x="3444" y="4370"/>
                    <a:pt x="3284" y="4506"/>
                  </a:cubicBezTo>
                  <a:cubicBezTo>
                    <a:pt x="3173" y="4617"/>
                    <a:pt x="3173" y="4839"/>
                    <a:pt x="3012" y="4876"/>
                  </a:cubicBezTo>
                  <a:cubicBezTo>
                    <a:pt x="2995" y="4879"/>
                    <a:pt x="2979" y="4880"/>
                    <a:pt x="2963" y="4880"/>
                  </a:cubicBezTo>
                  <a:cubicBezTo>
                    <a:pt x="2607" y="4880"/>
                    <a:pt x="2484" y="4163"/>
                    <a:pt x="1981" y="4163"/>
                  </a:cubicBezTo>
                  <a:cubicBezTo>
                    <a:pt x="1948" y="4163"/>
                    <a:pt x="1913" y="4166"/>
                    <a:pt x="1877" y="4172"/>
                  </a:cubicBezTo>
                  <a:cubicBezTo>
                    <a:pt x="1765" y="4604"/>
                    <a:pt x="1148" y="4382"/>
                    <a:pt x="914" y="4728"/>
                  </a:cubicBezTo>
                  <a:cubicBezTo>
                    <a:pt x="740" y="4980"/>
                    <a:pt x="874" y="5062"/>
                    <a:pt x="1096" y="5062"/>
                  </a:cubicBezTo>
                  <a:cubicBezTo>
                    <a:pt x="1362" y="5062"/>
                    <a:pt x="1754" y="4944"/>
                    <a:pt x="1889" y="4864"/>
                  </a:cubicBezTo>
                  <a:cubicBezTo>
                    <a:pt x="2012" y="5049"/>
                    <a:pt x="2432" y="5073"/>
                    <a:pt x="2457" y="5308"/>
                  </a:cubicBezTo>
                  <a:cubicBezTo>
                    <a:pt x="2457" y="5407"/>
                    <a:pt x="1951" y="5851"/>
                    <a:pt x="1815" y="5925"/>
                  </a:cubicBezTo>
                  <a:cubicBezTo>
                    <a:pt x="1753" y="5955"/>
                    <a:pt x="1684" y="5966"/>
                    <a:pt x="1613" y="5966"/>
                  </a:cubicBezTo>
                  <a:cubicBezTo>
                    <a:pt x="1386" y="5966"/>
                    <a:pt x="1129" y="5851"/>
                    <a:pt x="960" y="5851"/>
                  </a:cubicBezTo>
                  <a:cubicBezTo>
                    <a:pt x="918" y="5851"/>
                    <a:pt x="881" y="5858"/>
                    <a:pt x="852" y="5876"/>
                  </a:cubicBezTo>
                  <a:cubicBezTo>
                    <a:pt x="531" y="6036"/>
                    <a:pt x="778" y="6357"/>
                    <a:pt x="815" y="6530"/>
                  </a:cubicBezTo>
                  <a:cubicBezTo>
                    <a:pt x="840" y="6703"/>
                    <a:pt x="753" y="7271"/>
                    <a:pt x="889" y="7394"/>
                  </a:cubicBezTo>
                  <a:cubicBezTo>
                    <a:pt x="956" y="7456"/>
                    <a:pt x="1013" y="7481"/>
                    <a:pt x="1062" y="7481"/>
                  </a:cubicBezTo>
                  <a:cubicBezTo>
                    <a:pt x="1237" y="7481"/>
                    <a:pt x="1311" y="7163"/>
                    <a:pt x="1407" y="7086"/>
                  </a:cubicBezTo>
                  <a:cubicBezTo>
                    <a:pt x="1593" y="6937"/>
                    <a:pt x="1938" y="7011"/>
                    <a:pt x="2074" y="6839"/>
                  </a:cubicBezTo>
                  <a:cubicBezTo>
                    <a:pt x="2210" y="6666"/>
                    <a:pt x="2111" y="6370"/>
                    <a:pt x="2272" y="6160"/>
                  </a:cubicBezTo>
                  <a:cubicBezTo>
                    <a:pt x="2531" y="5802"/>
                    <a:pt x="2889" y="5777"/>
                    <a:pt x="3012" y="5320"/>
                  </a:cubicBezTo>
                  <a:cubicBezTo>
                    <a:pt x="3469" y="5592"/>
                    <a:pt x="3531" y="5419"/>
                    <a:pt x="3654" y="5999"/>
                  </a:cubicBezTo>
                  <a:cubicBezTo>
                    <a:pt x="3815" y="5975"/>
                    <a:pt x="3987" y="5938"/>
                    <a:pt x="4148" y="5888"/>
                  </a:cubicBezTo>
                  <a:lnTo>
                    <a:pt x="4148" y="5888"/>
                  </a:lnTo>
                  <a:cubicBezTo>
                    <a:pt x="4104" y="6008"/>
                    <a:pt x="3775" y="6327"/>
                    <a:pt x="4006" y="6327"/>
                  </a:cubicBezTo>
                  <a:cubicBezTo>
                    <a:pt x="4038" y="6327"/>
                    <a:pt x="4080" y="6321"/>
                    <a:pt x="4135" y="6308"/>
                  </a:cubicBezTo>
                  <a:cubicBezTo>
                    <a:pt x="4365" y="6262"/>
                    <a:pt x="4467" y="5907"/>
                    <a:pt x="4758" y="5907"/>
                  </a:cubicBezTo>
                  <a:cubicBezTo>
                    <a:pt x="4779" y="5907"/>
                    <a:pt x="4803" y="5909"/>
                    <a:pt x="4827" y="5913"/>
                  </a:cubicBezTo>
                  <a:cubicBezTo>
                    <a:pt x="5074" y="5950"/>
                    <a:pt x="5049" y="6221"/>
                    <a:pt x="5259" y="6283"/>
                  </a:cubicBezTo>
                  <a:cubicBezTo>
                    <a:pt x="5298" y="6298"/>
                    <a:pt x="5338" y="6304"/>
                    <a:pt x="5378" y="6304"/>
                  </a:cubicBezTo>
                  <a:cubicBezTo>
                    <a:pt x="5612" y="6304"/>
                    <a:pt x="5850" y="6087"/>
                    <a:pt x="6061" y="6024"/>
                  </a:cubicBezTo>
                  <a:cubicBezTo>
                    <a:pt x="6132" y="6006"/>
                    <a:pt x="6196" y="5999"/>
                    <a:pt x="6257" y="5999"/>
                  </a:cubicBezTo>
                  <a:cubicBezTo>
                    <a:pt x="6533" y="5999"/>
                    <a:pt x="6722" y="6154"/>
                    <a:pt x="7036" y="6184"/>
                  </a:cubicBezTo>
                  <a:cubicBezTo>
                    <a:pt x="7057" y="6187"/>
                    <a:pt x="7078" y="6187"/>
                    <a:pt x="7098" y="6187"/>
                  </a:cubicBezTo>
                  <a:cubicBezTo>
                    <a:pt x="7440" y="6187"/>
                    <a:pt x="7722" y="5909"/>
                    <a:pt x="8049" y="5851"/>
                  </a:cubicBezTo>
                  <a:cubicBezTo>
                    <a:pt x="8084" y="5846"/>
                    <a:pt x="8117" y="5843"/>
                    <a:pt x="8148" y="5843"/>
                  </a:cubicBezTo>
                  <a:cubicBezTo>
                    <a:pt x="8701" y="5843"/>
                    <a:pt x="8579" y="6641"/>
                    <a:pt x="8567" y="7086"/>
                  </a:cubicBezTo>
                  <a:cubicBezTo>
                    <a:pt x="8555" y="7308"/>
                    <a:pt x="8493" y="7505"/>
                    <a:pt x="8407" y="7703"/>
                  </a:cubicBezTo>
                  <a:cubicBezTo>
                    <a:pt x="8098" y="7666"/>
                    <a:pt x="8234" y="7295"/>
                    <a:pt x="8024" y="7110"/>
                  </a:cubicBezTo>
                  <a:cubicBezTo>
                    <a:pt x="7802" y="6987"/>
                    <a:pt x="7567" y="6900"/>
                    <a:pt x="7320" y="6839"/>
                  </a:cubicBezTo>
                  <a:cubicBezTo>
                    <a:pt x="7279" y="6831"/>
                    <a:pt x="7239" y="6827"/>
                    <a:pt x="7199" y="6827"/>
                  </a:cubicBezTo>
                  <a:cubicBezTo>
                    <a:pt x="6660" y="6827"/>
                    <a:pt x="6171" y="7511"/>
                    <a:pt x="5630" y="7511"/>
                  </a:cubicBezTo>
                  <a:cubicBezTo>
                    <a:pt x="5601" y="7511"/>
                    <a:pt x="5572" y="7509"/>
                    <a:pt x="5543" y="7505"/>
                  </a:cubicBezTo>
                  <a:cubicBezTo>
                    <a:pt x="5123" y="7443"/>
                    <a:pt x="4642" y="6937"/>
                    <a:pt x="4247" y="6765"/>
                  </a:cubicBezTo>
                  <a:cubicBezTo>
                    <a:pt x="4140" y="6723"/>
                    <a:pt x="4032" y="6706"/>
                    <a:pt x="3923" y="6706"/>
                  </a:cubicBezTo>
                  <a:cubicBezTo>
                    <a:pt x="3512" y="6706"/>
                    <a:pt x="3081" y="6946"/>
                    <a:pt x="2642" y="7024"/>
                  </a:cubicBezTo>
                  <a:cubicBezTo>
                    <a:pt x="2494" y="7061"/>
                    <a:pt x="2333" y="7073"/>
                    <a:pt x="2185" y="7086"/>
                  </a:cubicBezTo>
                  <a:cubicBezTo>
                    <a:pt x="2049" y="7369"/>
                    <a:pt x="1617" y="7518"/>
                    <a:pt x="1321" y="7518"/>
                  </a:cubicBezTo>
                  <a:cubicBezTo>
                    <a:pt x="1321" y="7752"/>
                    <a:pt x="1111" y="7826"/>
                    <a:pt x="1012" y="8024"/>
                  </a:cubicBezTo>
                  <a:cubicBezTo>
                    <a:pt x="827" y="8332"/>
                    <a:pt x="877" y="8629"/>
                    <a:pt x="790" y="8949"/>
                  </a:cubicBezTo>
                  <a:cubicBezTo>
                    <a:pt x="729" y="9233"/>
                    <a:pt x="568" y="9381"/>
                    <a:pt x="445" y="9641"/>
                  </a:cubicBezTo>
                  <a:cubicBezTo>
                    <a:pt x="297" y="9974"/>
                    <a:pt x="358" y="10258"/>
                    <a:pt x="395" y="10604"/>
                  </a:cubicBezTo>
                  <a:cubicBezTo>
                    <a:pt x="445" y="11245"/>
                    <a:pt x="0" y="11900"/>
                    <a:pt x="346" y="12467"/>
                  </a:cubicBezTo>
                  <a:cubicBezTo>
                    <a:pt x="655" y="12937"/>
                    <a:pt x="1185" y="13233"/>
                    <a:pt x="1753" y="13233"/>
                  </a:cubicBezTo>
                  <a:cubicBezTo>
                    <a:pt x="1798" y="13236"/>
                    <a:pt x="1843" y="13237"/>
                    <a:pt x="1888" y="13237"/>
                  </a:cubicBezTo>
                  <a:cubicBezTo>
                    <a:pt x="2044" y="13237"/>
                    <a:pt x="2205" y="13219"/>
                    <a:pt x="2358" y="13171"/>
                  </a:cubicBezTo>
                  <a:cubicBezTo>
                    <a:pt x="2506" y="13109"/>
                    <a:pt x="2506" y="13023"/>
                    <a:pt x="2617" y="12961"/>
                  </a:cubicBezTo>
                  <a:cubicBezTo>
                    <a:pt x="3099" y="12714"/>
                    <a:pt x="3617" y="12554"/>
                    <a:pt x="4160" y="12504"/>
                  </a:cubicBezTo>
                  <a:cubicBezTo>
                    <a:pt x="4206" y="12500"/>
                    <a:pt x="4246" y="12497"/>
                    <a:pt x="4283" y="12497"/>
                  </a:cubicBezTo>
                  <a:cubicBezTo>
                    <a:pt x="4611" y="12497"/>
                    <a:pt x="4593" y="12698"/>
                    <a:pt x="4716" y="13109"/>
                  </a:cubicBezTo>
                  <a:cubicBezTo>
                    <a:pt x="4827" y="13443"/>
                    <a:pt x="4950" y="13776"/>
                    <a:pt x="5296" y="13961"/>
                  </a:cubicBezTo>
                  <a:cubicBezTo>
                    <a:pt x="5382" y="14010"/>
                    <a:pt x="5456" y="14017"/>
                    <a:pt x="5527" y="14017"/>
                  </a:cubicBezTo>
                  <a:cubicBezTo>
                    <a:pt x="5551" y="14017"/>
                    <a:pt x="5574" y="14016"/>
                    <a:pt x="5598" y="14016"/>
                  </a:cubicBezTo>
                  <a:cubicBezTo>
                    <a:pt x="5644" y="14016"/>
                    <a:pt x="5691" y="14019"/>
                    <a:pt x="5740" y="14035"/>
                  </a:cubicBezTo>
                  <a:cubicBezTo>
                    <a:pt x="5888" y="14122"/>
                    <a:pt x="6012" y="14220"/>
                    <a:pt x="6135" y="14319"/>
                  </a:cubicBezTo>
                  <a:cubicBezTo>
                    <a:pt x="6481" y="14554"/>
                    <a:pt x="6678" y="14554"/>
                    <a:pt x="6826" y="14973"/>
                  </a:cubicBezTo>
                  <a:cubicBezTo>
                    <a:pt x="7061" y="15603"/>
                    <a:pt x="6913" y="16467"/>
                    <a:pt x="6999" y="17096"/>
                  </a:cubicBezTo>
                  <a:cubicBezTo>
                    <a:pt x="7147" y="18109"/>
                    <a:pt x="8666" y="18689"/>
                    <a:pt x="8234" y="19800"/>
                  </a:cubicBezTo>
                  <a:cubicBezTo>
                    <a:pt x="8937" y="19479"/>
                    <a:pt x="10530" y="18652"/>
                    <a:pt x="10690" y="17788"/>
                  </a:cubicBezTo>
                  <a:cubicBezTo>
                    <a:pt x="10764" y="17417"/>
                    <a:pt x="10443" y="17109"/>
                    <a:pt x="10443" y="16763"/>
                  </a:cubicBezTo>
                  <a:cubicBezTo>
                    <a:pt x="10443" y="16553"/>
                    <a:pt x="10826" y="15911"/>
                    <a:pt x="11048" y="15874"/>
                  </a:cubicBezTo>
                  <a:cubicBezTo>
                    <a:pt x="11074" y="15868"/>
                    <a:pt x="11098" y="15866"/>
                    <a:pt x="11121" y="15866"/>
                  </a:cubicBezTo>
                  <a:cubicBezTo>
                    <a:pt x="11433" y="15866"/>
                    <a:pt x="11542" y="16372"/>
                    <a:pt x="11875" y="16430"/>
                  </a:cubicBezTo>
                  <a:cubicBezTo>
                    <a:pt x="11888" y="16432"/>
                    <a:pt x="11903" y="16433"/>
                    <a:pt x="11918" y="16433"/>
                  </a:cubicBezTo>
                  <a:cubicBezTo>
                    <a:pt x="12151" y="16433"/>
                    <a:pt x="12640" y="16184"/>
                    <a:pt x="12813" y="16010"/>
                  </a:cubicBezTo>
                  <a:cubicBezTo>
                    <a:pt x="13406" y="15393"/>
                    <a:pt x="12134" y="14862"/>
                    <a:pt x="11628" y="14689"/>
                  </a:cubicBezTo>
                  <a:cubicBezTo>
                    <a:pt x="11530" y="14665"/>
                    <a:pt x="11431" y="14652"/>
                    <a:pt x="11320" y="14652"/>
                  </a:cubicBezTo>
                  <a:cubicBezTo>
                    <a:pt x="11258" y="14368"/>
                    <a:pt x="11110" y="13973"/>
                    <a:pt x="11172" y="13690"/>
                  </a:cubicBezTo>
                  <a:cubicBezTo>
                    <a:pt x="11258" y="13171"/>
                    <a:pt x="11764" y="13035"/>
                    <a:pt x="12097" y="12727"/>
                  </a:cubicBezTo>
                  <a:cubicBezTo>
                    <a:pt x="12357" y="12492"/>
                    <a:pt x="13282" y="11110"/>
                    <a:pt x="12998" y="10739"/>
                  </a:cubicBezTo>
                  <a:cubicBezTo>
                    <a:pt x="12850" y="10542"/>
                    <a:pt x="11863" y="10492"/>
                    <a:pt x="11579" y="10406"/>
                  </a:cubicBezTo>
                  <a:cubicBezTo>
                    <a:pt x="11344" y="10332"/>
                    <a:pt x="10986" y="10332"/>
                    <a:pt x="10777" y="10184"/>
                  </a:cubicBezTo>
                  <a:cubicBezTo>
                    <a:pt x="10591" y="10073"/>
                    <a:pt x="10604" y="9962"/>
                    <a:pt x="10468" y="9838"/>
                  </a:cubicBezTo>
                  <a:cubicBezTo>
                    <a:pt x="10098" y="9505"/>
                    <a:pt x="9900" y="9443"/>
                    <a:pt x="9690" y="8962"/>
                  </a:cubicBezTo>
                  <a:cubicBezTo>
                    <a:pt x="9567" y="8641"/>
                    <a:pt x="9592" y="8320"/>
                    <a:pt x="9493" y="8024"/>
                  </a:cubicBezTo>
                  <a:cubicBezTo>
                    <a:pt x="9406" y="7801"/>
                    <a:pt x="8900" y="7320"/>
                    <a:pt x="9283" y="7073"/>
                  </a:cubicBezTo>
                  <a:cubicBezTo>
                    <a:pt x="9366" y="7019"/>
                    <a:pt x="9440" y="6995"/>
                    <a:pt x="9506" y="6995"/>
                  </a:cubicBezTo>
                  <a:cubicBezTo>
                    <a:pt x="9919" y="6995"/>
                    <a:pt x="10019" y="7932"/>
                    <a:pt x="10147" y="8135"/>
                  </a:cubicBezTo>
                  <a:cubicBezTo>
                    <a:pt x="10369" y="8480"/>
                    <a:pt x="11048" y="8925"/>
                    <a:pt x="11406" y="9147"/>
                  </a:cubicBezTo>
                  <a:cubicBezTo>
                    <a:pt x="11697" y="9310"/>
                    <a:pt x="12021" y="9392"/>
                    <a:pt x="12347" y="9392"/>
                  </a:cubicBezTo>
                  <a:cubicBezTo>
                    <a:pt x="12587" y="9392"/>
                    <a:pt x="12829" y="9347"/>
                    <a:pt x="13060" y="9258"/>
                  </a:cubicBezTo>
                  <a:cubicBezTo>
                    <a:pt x="12998" y="8826"/>
                    <a:pt x="12875" y="8468"/>
                    <a:pt x="13122" y="8085"/>
                  </a:cubicBezTo>
                  <a:cubicBezTo>
                    <a:pt x="13319" y="7789"/>
                    <a:pt x="13653" y="7616"/>
                    <a:pt x="13381" y="7246"/>
                  </a:cubicBezTo>
                  <a:cubicBezTo>
                    <a:pt x="13671" y="7175"/>
                    <a:pt x="13912" y="7126"/>
                    <a:pt x="14107" y="7126"/>
                  </a:cubicBezTo>
                  <a:cubicBezTo>
                    <a:pt x="14485" y="7126"/>
                    <a:pt x="14690" y="7309"/>
                    <a:pt x="14739" y="7863"/>
                  </a:cubicBezTo>
                  <a:cubicBezTo>
                    <a:pt x="14776" y="8332"/>
                    <a:pt x="14912" y="8271"/>
                    <a:pt x="15134" y="8567"/>
                  </a:cubicBezTo>
                  <a:cubicBezTo>
                    <a:pt x="15356" y="8851"/>
                    <a:pt x="15307" y="9159"/>
                    <a:pt x="15368" y="9530"/>
                  </a:cubicBezTo>
                  <a:cubicBezTo>
                    <a:pt x="15466" y="10112"/>
                    <a:pt x="15849" y="10456"/>
                    <a:pt x="16448" y="10456"/>
                  </a:cubicBezTo>
                  <a:cubicBezTo>
                    <a:pt x="16458" y="10456"/>
                    <a:pt x="16469" y="10456"/>
                    <a:pt x="16479" y="10455"/>
                  </a:cubicBezTo>
                  <a:lnTo>
                    <a:pt x="16591" y="10455"/>
                  </a:lnTo>
                  <a:cubicBezTo>
                    <a:pt x="16566" y="5740"/>
                    <a:pt x="13566" y="1543"/>
                    <a:pt x="9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3"/>
            <p:cNvSpPr/>
            <p:nvPr/>
          </p:nvSpPr>
          <p:spPr>
            <a:xfrm>
              <a:off x="7304615" y="3026392"/>
              <a:ext cx="707406" cy="848505"/>
            </a:xfrm>
            <a:custGeom>
              <a:avLst/>
              <a:gdLst/>
              <a:ahLst/>
              <a:cxnLst/>
              <a:rect l="l" t="t" r="r" b="b"/>
              <a:pathLst>
                <a:path w="16690" h="20019" extrusionOk="0">
                  <a:moveTo>
                    <a:pt x="3099" y="5601"/>
                  </a:moveTo>
                  <a:cubicBezTo>
                    <a:pt x="3173" y="5638"/>
                    <a:pt x="3235" y="5662"/>
                    <a:pt x="3284" y="5687"/>
                  </a:cubicBezTo>
                  <a:cubicBezTo>
                    <a:pt x="3457" y="5761"/>
                    <a:pt x="3482" y="5773"/>
                    <a:pt x="3568" y="6144"/>
                  </a:cubicBezTo>
                  <a:cubicBezTo>
                    <a:pt x="3581" y="6193"/>
                    <a:pt x="3630" y="6230"/>
                    <a:pt x="3692" y="6230"/>
                  </a:cubicBezTo>
                  <a:cubicBezTo>
                    <a:pt x="3766" y="6218"/>
                    <a:pt x="3840" y="6205"/>
                    <a:pt x="3914" y="6193"/>
                  </a:cubicBezTo>
                  <a:lnTo>
                    <a:pt x="3914" y="6193"/>
                  </a:lnTo>
                  <a:cubicBezTo>
                    <a:pt x="3840" y="6304"/>
                    <a:pt x="3803" y="6403"/>
                    <a:pt x="3865" y="6489"/>
                  </a:cubicBezTo>
                  <a:cubicBezTo>
                    <a:pt x="3903" y="6547"/>
                    <a:pt x="3969" y="6565"/>
                    <a:pt x="4034" y="6565"/>
                  </a:cubicBezTo>
                  <a:cubicBezTo>
                    <a:pt x="4092" y="6565"/>
                    <a:pt x="4150" y="6550"/>
                    <a:pt x="4186" y="6539"/>
                  </a:cubicBezTo>
                  <a:cubicBezTo>
                    <a:pt x="4309" y="6502"/>
                    <a:pt x="4408" y="6415"/>
                    <a:pt x="4494" y="6316"/>
                  </a:cubicBezTo>
                  <a:cubicBezTo>
                    <a:pt x="4591" y="6209"/>
                    <a:pt x="4669" y="6139"/>
                    <a:pt x="4769" y="6139"/>
                  </a:cubicBezTo>
                  <a:cubicBezTo>
                    <a:pt x="4784" y="6139"/>
                    <a:pt x="4799" y="6140"/>
                    <a:pt x="4815" y="6144"/>
                  </a:cubicBezTo>
                  <a:cubicBezTo>
                    <a:pt x="4901" y="6156"/>
                    <a:pt x="4926" y="6193"/>
                    <a:pt x="4988" y="6279"/>
                  </a:cubicBezTo>
                  <a:cubicBezTo>
                    <a:pt x="5037" y="6391"/>
                    <a:pt x="5124" y="6477"/>
                    <a:pt x="5235" y="6514"/>
                  </a:cubicBezTo>
                  <a:cubicBezTo>
                    <a:pt x="5285" y="6531"/>
                    <a:pt x="5335" y="6538"/>
                    <a:pt x="5385" y="6538"/>
                  </a:cubicBezTo>
                  <a:cubicBezTo>
                    <a:pt x="5555" y="6538"/>
                    <a:pt x="5721" y="6452"/>
                    <a:pt x="5864" y="6366"/>
                  </a:cubicBezTo>
                  <a:cubicBezTo>
                    <a:pt x="5938" y="6316"/>
                    <a:pt x="6025" y="6279"/>
                    <a:pt x="6111" y="6255"/>
                  </a:cubicBezTo>
                  <a:cubicBezTo>
                    <a:pt x="6172" y="6237"/>
                    <a:pt x="6235" y="6229"/>
                    <a:pt x="6298" y="6229"/>
                  </a:cubicBezTo>
                  <a:cubicBezTo>
                    <a:pt x="6412" y="6229"/>
                    <a:pt x="6526" y="6256"/>
                    <a:pt x="6630" y="6304"/>
                  </a:cubicBezTo>
                  <a:cubicBezTo>
                    <a:pt x="6765" y="6353"/>
                    <a:pt x="6901" y="6391"/>
                    <a:pt x="7037" y="6403"/>
                  </a:cubicBezTo>
                  <a:cubicBezTo>
                    <a:pt x="7272" y="6403"/>
                    <a:pt x="7506" y="6341"/>
                    <a:pt x="7704" y="6230"/>
                  </a:cubicBezTo>
                  <a:cubicBezTo>
                    <a:pt x="7827" y="6156"/>
                    <a:pt x="7950" y="6107"/>
                    <a:pt x="8086" y="6070"/>
                  </a:cubicBezTo>
                  <a:cubicBezTo>
                    <a:pt x="8109" y="6063"/>
                    <a:pt x="8133" y="6060"/>
                    <a:pt x="8158" y="6060"/>
                  </a:cubicBezTo>
                  <a:cubicBezTo>
                    <a:pt x="8224" y="6060"/>
                    <a:pt x="8291" y="6083"/>
                    <a:pt x="8345" y="6119"/>
                  </a:cubicBezTo>
                  <a:cubicBezTo>
                    <a:pt x="8506" y="6267"/>
                    <a:pt x="8494" y="6687"/>
                    <a:pt x="8469" y="6995"/>
                  </a:cubicBezTo>
                  <a:cubicBezTo>
                    <a:pt x="8469" y="7057"/>
                    <a:pt x="8469" y="7131"/>
                    <a:pt x="8469" y="7181"/>
                  </a:cubicBezTo>
                  <a:cubicBezTo>
                    <a:pt x="8457" y="7341"/>
                    <a:pt x="8420" y="7501"/>
                    <a:pt x="8358" y="7650"/>
                  </a:cubicBezTo>
                  <a:cubicBezTo>
                    <a:pt x="8308" y="7600"/>
                    <a:pt x="8284" y="7526"/>
                    <a:pt x="8284" y="7464"/>
                  </a:cubicBezTo>
                  <a:cubicBezTo>
                    <a:pt x="8271" y="7329"/>
                    <a:pt x="8210" y="7205"/>
                    <a:pt x="8111" y="7106"/>
                  </a:cubicBezTo>
                  <a:cubicBezTo>
                    <a:pt x="7987" y="6995"/>
                    <a:pt x="7457" y="6835"/>
                    <a:pt x="7346" y="6823"/>
                  </a:cubicBezTo>
                  <a:cubicBezTo>
                    <a:pt x="7296" y="6810"/>
                    <a:pt x="7247" y="6798"/>
                    <a:pt x="7185" y="6798"/>
                  </a:cubicBezTo>
                  <a:lnTo>
                    <a:pt x="7185" y="6810"/>
                  </a:lnTo>
                  <a:cubicBezTo>
                    <a:pt x="6889" y="6810"/>
                    <a:pt x="6630" y="7008"/>
                    <a:pt x="6358" y="7193"/>
                  </a:cubicBezTo>
                  <a:cubicBezTo>
                    <a:pt x="6105" y="7354"/>
                    <a:pt x="5874" y="7504"/>
                    <a:pt x="5634" y="7504"/>
                  </a:cubicBezTo>
                  <a:cubicBezTo>
                    <a:pt x="5616" y="7504"/>
                    <a:pt x="5598" y="7503"/>
                    <a:pt x="5580" y="7501"/>
                  </a:cubicBezTo>
                  <a:cubicBezTo>
                    <a:pt x="5358" y="7464"/>
                    <a:pt x="5099" y="7279"/>
                    <a:pt x="4852" y="7106"/>
                  </a:cubicBezTo>
                  <a:cubicBezTo>
                    <a:pt x="4692" y="6971"/>
                    <a:pt x="4506" y="6860"/>
                    <a:pt x="4309" y="6773"/>
                  </a:cubicBezTo>
                  <a:cubicBezTo>
                    <a:pt x="4184" y="6721"/>
                    <a:pt x="4058" y="6700"/>
                    <a:pt x="3932" y="6700"/>
                  </a:cubicBezTo>
                  <a:cubicBezTo>
                    <a:pt x="3671" y="6700"/>
                    <a:pt x="3410" y="6789"/>
                    <a:pt x="3161" y="6872"/>
                  </a:cubicBezTo>
                  <a:cubicBezTo>
                    <a:pt x="2988" y="6934"/>
                    <a:pt x="2815" y="6983"/>
                    <a:pt x="2643" y="7020"/>
                  </a:cubicBezTo>
                  <a:lnTo>
                    <a:pt x="2606" y="7020"/>
                  </a:lnTo>
                  <a:cubicBezTo>
                    <a:pt x="2470" y="7057"/>
                    <a:pt x="2334" y="7069"/>
                    <a:pt x="2198" y="7082"/>
                  </a:cubicBezTo>
                  <a:cubicBezTo>
                    <a:pt x="2192" y="7080"/>
                    <a:pt x="2185" y="7079"/>
                    <a:pt x="2179" y="7079"/>
                  </a:cubicBezTo>
                  <a:cubicBezTo>
                    <a:pt x="2139" y="7079"/>
                    <a:pt x="2108" y="7111"/>
                    <a:pt x="2087" y="7143"/>
                  </a:cubicBezTo>
                  <a:cubicBezTo>
                    <a:pt x="2001" y="7353"/>
                    <a:pt x="1667" y="7489"/>
                    <a:pt x="1383" y="7501"/>
                  </a:cubicBezTo>
                  <a:cubicBezTo>
                    <a:pt x="1396" y="7477"/>
                    <a:pt x="1420" y="7440"/>
                    <a:pt x="1433" y="7415"/>
                  </a:cubicBezTo>
                  <a:cubicBezTo>
                    <a:pt x="1445" y="7366"/>
                    <a:pt x="1470" y="7329"/>
                    <a:pt x="1507" y="7292"/>
                  </a:cubicBezTo>
                  <a:cubicBezTo>
                    <a:pt x="1581" y="7242"/>
                    <a:pt x="1680" y="7218"/>
                    <a:pt x="1778" y="7218"/>
                  </a:cubicBezTo>
                  <a:cubicBezTo>
                    <a:pt x="1927" y="7205"/>
                    <a:pt x="2075" y="7143"/>
                    <a:pt x="2186" y="7032"/>
                  </a:cubicBezTo>
                  <a:cubicBezTo>
                    <a:pt x="2260" y="6921"/>
                    <a:pt x="2309" y="6786"/>
                    <a:pt x="2309" y="6650"/>
                  </a:cubicBezTo>
                  <a:cubicBezTo>
                    <a:pt x="2297" y="6539"/>
                    <a:pt x="2334" y="6428"/>
                    <a:pt x="2383" y="6341"/>
                  </a:cubicBezTo>
                  <a:cubicBezTo>
                    <a:pt x="2470" y="6230"/>
                    <a:pt x="2581" y="6131"/>
                    <a:pt x="2692" y="6057"/>
                  </a:cubicBezTo>
                  <a:cubicBezTo>
                    <a:pt x="2865" y="5946"/>
                    <a:pt x="3013" y="5786"/>
                    <a:pt x="3099" y="5601"/>
                  </a:cubicBezTo>
                  <a:close/>
                  <a:moveTo>
                    <a:pt x="9197" y="293"/>
                  </a:moveTo>
                  <a:cubicBezTo>
                    <a:pt x="12888" y="1626"/>
                    <a:pt x="15579" y="4811"/>
                    <a:pt x="16295" y="8674"/>
                  </a:cubicBezTo>
                  <a:cubicBezTo>
                    <a:pt x="16406" y="9267"/>
                    <a:pt x="16455" y="9871"/>
                    <a:pt x="16468" y="10476"/>
                  </a:cubicBezTo>
                  <a:cubicBezTo>
                    <a:pt x="15925" y="10476"/>
                    <a:pt x="15567" y="10180"/>
                    <a:pt x="15480" y="9637"/>
                  </a:cubicBezTo>
                  <a:cubicBezTo>
                    <a:pt x="15468" y="9538"/>
                    <a:pt x="15456" y="9439"/>
                    <a:pt x="15456" y="9353"/>
                  </a:cubicBezTo>
                  <a:cubicBezTo>
                    <a:pt x="15456" y="9094"/>
                    <a:pt x="15381" y="8835"/>
                    <a:pt x="15221" y="8625"/>
                  </a:cubicBezTo>
                  <a:cubicBezTo>
                    <a:pt x="15172" y="8551"/>
                    <a:pt x="15110" y="8477"/>
                    <a:pt x="15036" y="8415"/>
                  </a:cubicBezTo>
                  <a:cubicBezTo>
                    <a:pt x="14925" y="8304"/>
                    <a:pt x="14875" y="8267"/>
                    <a:pt x="14851" y="7983"/>
                  </a:cubicBezTo>
                  <a:cubicBezTo>
                    <a:pt x="14826" y="7613"/>
                    <a:pt x="14727" y="7378"/>
                    <a:pt x="14542" y="7255"/>
                  </a:cubicBezTo>
                  <a:cubicBezTo>
                    <a:pt x="14422" y="7163"/>
                    <a:pt x="14280" y="7124"/>
                    <a:pt x="14104" y="7124"/>
                  </a:cubicBezTo>
                  <a:cubicBezTo>
                    <a:pt x="13902" y="7124"/>
                    <a:pt x="13655" y="7175"/>
                    <a:pt x="13345" y="7255"/>
                  </a:cubicBezTo>
                  <a:cubicBezTo>
                    <a:pt x="13308" y="7255"/>
                    <a:pt x="13283" y="7292"/>
                    <a:pt x="13271" y="7329"/>
                  </a:cubicBezTo>
                  <a:cubicBezTo>
                    <a:pt x="13258" y="7366"/>
                    <a:pt x="13258" y="7403"/>
                    <a:pt x="13283" y="7440"/>
                  </a:cubicBezTo>
                  <a:cubicBezTo>
                    <a:pt x="13431" y="7625"/>
                    <a:pt x="13369" y="7724"/>
                    <a:pt x="13184" y="7921"/>
                  </a:cubicBezTo>
                  <a:cubicBezTo>
                    <a:pt x="13135" y="7995"/>
                    <a:pt x="13073" y="8057"/>
                    <a:pt x="13024" y="8131"/>
                  </a:cubicBezTo>
                  <a:cubicBezTo>
                    <a:pt x="12789" y="8501"/>
                    <a:pt x="12851" y="8835"/>
                    <a:pt x="12913" y="9180"/>
                  </a:cubicBezTo>
                  <a:cubicBezTo>
                    <a:pt x="12913" y="9217"/>
                    <a:pt x="12925" y="9254"/>
                    <a:pt x="12925" y="9304"/>
                  </a:cubicBezTo>
                  <a:cubicBezTo>
                    <a:pt x="12739" y="9366"/>
                    <a:pt x="12545" y="9396"/>
                    <a:pt x="12352" y="9396"/>
                  </a:cubicBezTo>
                  <a:cubicBezTo>
                    <a:pt x="12046" y="9396"/>
                    <a:pt x="11741" y="9319"/>
                    <a:pt x="11468" y="9168"/>
                  </a:cubicBezTo>
                  <a:cubicBezTo>
                    <a:pt x="10641" y="8662"/>
                    <a:pt x="10345" y="8353"/>
                    <a:pt x="10246" y="8193"/>
                  </a:cubicBezTo>
                  <a:cubicBezTo>
                    <a:pt x="10197" y="8094"/>
                    <a:pt x="10160" y="7995"/>
                    <a:pt x="10135" y="7884"/>
                  </a:cubicBezTo>
                  <a:cubicBezTo>
                    <a:pt x="10037" y="7538"/>
                    <a:pt x="9913" y="7119"/>
                    <a:pt x="9629" y="7008"/>
                  </a:cubicBezTo>
                  <a:cubicBezTo>
                    <a:pt x="9588" y="6997"/>
                    <a:pt x="9546" y="6991"/>
                    <a:pt x="9502" y="6991"/>
                  </a:cubicBezTo>
                  <a:cubicBezTo>
                    <a:pt x="9402" y="6991"/>
                    <a:pt x="9300" y="7021"/>
                    <a:pt x="9222" y="7082"/>
                  </a:cubicBezTo>
                  <a:cubicBezTo>
                    <a:pt x="9123" y="7143"/>
                    <a:pt x="9061" y="7242"/>
                    <a:pt x="9037" y="7341"/>
                  </a:cubicBezTo>
                  <a:cubicBezTo>
                    <a:pt x="8987" y="7563"/>
                    <a:pt x="9148" y="7798"/>
                    <a:pt x="9271" y="7983"/>
                  </a:cubicBezTo>
                  <a:cubicBezTo>
                    <a:pt x="9308" y="8045"/>
                    <a:pt x="9345" y="8106"/>
                    <a:pt x="9370" y="8168"/>
                  </a:cubicBezTo>
                  <a:cubicBezTo>
                    <a:pt x="9419" y="8304"/>
                    <a:pt x="9444" y="8427"/>
                    <a:pt x="9456" y="8575"/>
                  </a:cubicBezTo>
                  <a:cubicBezTo>
                    <a:pt x="9481" y="8761"/>
                    <a:pt x="9518" y="8933"/>
                    <a:pt x="9580" y="9106"/>
                  </a:cubicBezTo>
                  <a:cubicBezTo>
                    <a:pt x="9703" y="9402"/>
                    <a:pt x="9901" y="9662"/>
                    <a:pt x="10160" y="9847"/>
                  </a:cubicBezTo>
                  <a:cubicBezTo>
                    <a:pt x="10222" y="9896"/>
                    <a:pt x="10296" y="9958"/>
                    <a:pt x="10382" y="10032"/>
                  </a:cubicBezTo>
                  <a:cubicBezTo>
                    <a:pt x="10419" y="10069"/>
                    <a:pt x="10456" y="10118"/>
                    <a:pt x="10481" y="10168"/>
                  </a:cubicBezTo>
                  <a:cubicBezTo>
                    <a:pt x="10530" y="10254"/>
                    <a:pt x="10604" y="10341"/>
                    <a:pt x="10691" y="10390"/>
                  </a:cubicBezTo>
                  <a:cubicBezTo>
                    <a:pt x="10876" y="10489"/>
                    <a:pt x="11061" y="10550"/>
                    <a:pt x="11259" y="10563"/>
                  </a:cubicBezTo>
                  <a:cubicBezTo>
                    <a:pt x="11357" y="10575"/>
                    <a:pt x="11444" y="10600"/>
                    <a:pt x="11543" y="10624"/>
                  </a:cubicBezTo>
                  <a:cubicBezTo>
                    <a:pt x="11703" y="10662"/>
                    <a:pt x="11863" y="10699"/>
                    <a:pt x="12024" y="10711"/>
                  </a:cubicBezTo>
                  <a:cubicBezTo>
                    <a:pt x="12283" y="10748"/>
                    <a:pt x="12826" y="10822"/>
                    <a:pt x="12900" y="10921"/>
                  </a:cubicBezTo>
                  <a:cubicBezTo>
                    <a:pt x="13098" y="11192"/>
                    <a:pt x="12320" y="12476"/>
                    <a:pt x="12012" y="12760"/>
                  </a:cubicBezTo>
                  <a:cubicBezTo>
                    <a:pt x="11900" y="12834"/>
                    <a:pt x="11802" y="12908"/>
                    <a:pt x="11691" y="12982"/>
                  </a:cubicBezTo>
                  <a:cubicBezTo>
                    <a:pt x="11419" y="13155"/>
                    <a:pt x="11110" y="13365"/>
                    <a:pt x="11036" y="13772"/>
                  </a:cubicBezTo>
                  <a:cubicBezTo>
                    <a:pt x="11024" y="14044"/>
                    <a:pt x="11061" y="14315"/>
                    <a:pt x="11148" y="14575"/>
                  </a:cubicBezTo>
                  <a:cubicBezTo>
                    <a:pt x="11172" y="14649"/>
                    <a:pt x="11185" y="14723"/>
                    <a:pt x="11197" y="14784"/>
                  </a:cubicBezTo>
                  <a:cubicBezTo>
                    <a:pt x="11209" y="14834"/>
                    <a:pt x="11259" y="14871"/>
                    <a:pt x="11320" y="14883"/>
                  </a:cubicBezTo>
                  <a:cubicBezTo>
                    <a:pt x="11343" y="14880"/>
                    <a:pt x="11368" y="14878"/>
                    <a:pt x="11392" y="14878"/>
                  </a:cubicBezTo>
                  <a:cubicBezTo>
                    <a:pt x="11459" y="14878"/>
                    <a:pt x="11529" y="14890"/>
                    <a:pt x="11592" y="14908"/>
                  </a:cubicBezTo>
                  <a:cubicBezTo>
                    <a:pt x="12123" y="15093"/>
                    <a:pt x="12765" y="15426"/>
                    <a:pt x="12839" y="15735"/>
                  </a:cubicBezTo>
                  <a:cubicBezTo>
                    <a:pt x="12851" y="15846"/>
                    <a:pt x="12814" y="15957"/>
                    <a:pt x="12728" y="16043"/>
                  </a:cubicBezTo>
                  <a:cubicBezTo>
                    <a:pt x="12563" y="16208"/>
                    <a:pt x="12086" y="16428"/>
                    <a:pt x="11913" y="16428"/>
                  </a:cubicBezTo>
                  <a:cubicBezTo>
                    <a:pt x="11904" y="16428"/>
                    <a:pt x="11895" y="16427"/>
                    <a:pt x="11888" y="16426"/>
                  </a:cubicBezTo>
                  <a:cubicBezTo>
                    <a:pt x="11765" y="16401"/>
                    <a:pt x="11678" y="16290"/>
                    <a:pt x="11580" y="16167"/>
                  </a:cubicBezTo>
                  <a:cubicBezTo>
                    <a:pt x="11460" y="16026"/>
                    <a:pt x="11332" y="15847"/>
                    <a:pt x="11110" y="15847"/>
                  </a:cubicBezTo>
                  <a:cubicBezTo>
                    <a:pt x="11079" y="15847"/>
                    <a:pt x="11047" y="15851"/>
                    <a:pt x="11012" y="15858"/>
                  </a:cubicBezTo>
                  <a:cubicBezTo>
                    <a:pt x="10740" y="15932"/>
                    <a:pt x="10333" y="16611"/>
                    <a:pt x="10320" y="16870"/>
                  </a:cubicBezTo>
                  <a:cubicBezTo>
                    <a:pt x="10333" y="17043"/>
                    <a:pt x="10382" y="17216"/>
                    <a:pt x="10456" y="17364"/>
                  </a:cubicBezTo>
                  <a:cubicBezTo>
                    <a:pt x="10543" y="17525"/>
                    <a:pt x="10592" y="17698"/>
                    <a:pt x="10567" y="17883"/>
                  </a:cubicBezTo>
                  <a:cubicBezTo>
                    <a:pt x="10432" y="18623"/>
                    <a:pt x="9086" y="19364"/>
                    <a:pt x="8407" y="19685"/>
                  </a:cubicBezTo>
                  <a:cubicBezTo>
                    <a:pt x="8506" y="19117"/>
                    <a:pt x="8123" y="18673"/>
                    <a:pt x="7753" y="18241"/>
                  </a:cubicBezTo>
                  <a:cubicBezTo>
                    <a:pt x="7469" y="17920"/>
                    <a:pt x="7173" y="17574"/>
                    <a:pt x="7111" y="17191"/>
                  </a:cubicBezTo>
                  <a:cubicBezTo>
                    <a:pt x="7086" y="16920"/>
                    <a:pt x="7074" y="16661"/>
                    <a:pt x="7086" y="16389"/>
                  </a:cubicBezTo>
                  <a:cubicBezTo>
                    <a:pt x="7086" y="15920"/>
                    <a:pt x="7086" y="15439"/>
                    <a:pt x="6926" y="15031"/>
                  </a:cubicBezTo>
                  <a:cubicBezTo>
                    <a:pt x="6852" y="14784"/>
                    <a:pt x="6667" y="14575"/>
                    <a:pt x="6432" y="14476"/>
                  </a:cubicBezTo>
                  <a:cubicBezTo>
                    <a:pt x="6346" y="14439"/>
                    <a:pt x="6284" y="14389"/>
                    <a:pt x="6198" y="14328"/>
                  </a:cubicBezTo>
                  <a:cubicBezTo>
                    <a:pt x="6148" y="14291"/>
                    <a:pt x="6086" y="14254"/>
                    <a:pt x="6037" y="14217"/>
                  </a:cubicBezTo>
                  <a:cubicBezTo>
                    <a:pt x="5963" y="14142"/>
                    <a:pt x="5877" y="14081"/>
                    <a:pt x="5778" y="14031"/>
                  </a:cubicBezTo>
                  <a:cubicBezTo>
                    <a:pt x="5704" y="14007"/>
                    <a:pt x="5642" y="13994"/>
                    <a:pt x="5568" y="13994"/>
                  </a:cubicBezTo>
                  <a:lnTo>
                    <a:pt x="5531" y="14031"/>
                  </a:lnTo>
                  <a:cubicBezTo>
                    <a:pt x="5517" y="14034"/>
                    <a:pt x="5504" y="14035"/>
                    <a:pt x="5490" y="14035"/>
                  </a:cubicBezTo>
                  <a:cubicBezTo>
                    <a:pt x="5430" y="14035"/>
                    <a:pt x="5372" y="14015"/>
                    <a:pt x="5321" y="13994"/>
                  </a:cubicBezTo>
                  <a:cubicBezTo>
                    <a:pt x="5025" y="13834"/>
                    <a:pt x="4914" y="13538"/>
                    <a:pt x="4803" y="13204"/>
                  </a:cubicBezTo>
                  <a:cubicBezTo>
                    <a:pt x="4778" y="13130"/>
                    <a:pt x="4766" y="13069"/>
                    <a:pt x="4741" y="13007"/>
                  </a:cubicBezTo>
                  <a:cubicBezTo>
                    <a:pt x="4672" y="12721"/>
                    <a:pt x="4614" y="12509"/>
                    <a:pt x="4223" y="12509"/>
                  </a:cubicBezTo>
                  <a:cubicBezTo>
                    <a:pt x="4192" y="12509"/>
                    <a:pt x="4159" y="12510"/>
                    <a:pt x="4124" y="12513"/>
                  </a:cubicBezTo>
                  <a:cubicBezTo>
                    <a:pt x="3581" y="12575"/>
                    <a:pt x="3038" y="12723"/>
                    <a:pt x="2544" y="12982"/>
                  </a:cubicBezTo>
                  <a:cubicBezTo>
                    <a:pt x="2494" y="13007"/>
                    <a:pt x="2445" y="13044"/>
                    <a:pt x="2408" y="13093"/>
                  </a:cubicBezTo>
                  <a:cubicBezTo>
                    <a:pt x="2371" y="13130"/>
                    <a:pt x="2334" y="13167"/>
                    <a:pt x="2285" y="13180"/>
                  </a:cubicBezTo>
                  <a:cubicBezTo>
                    <a:pt x="2162" y="13217"/>
                    <a:pt x="2032" y="13233"/>
                    <a:pt x="1901" y="13233"/>
                  </a:cubicBezTo>
                  <a:cubicBezTo>
                    <a:pt x="1860" y="13233"/>
                    <a:pt x="1819" y="13232"/>
                    <a:pt x="1778" y="13229"/>
                  </a:cubicBezTo>
                  <a:lnTo>
                    <a:pt x="1729" y="13229"/>
                  </a:lnTo>
                  <a:cubicBezTo>
                    <a:pt x="1211" y="13229"/>
                    <a:pt x="717" y="12970"/>
                    <a:pt x="421" y="12525"/>
                  </a:cubicBezTo>
                  <a:cubicBezTo>
                    <a:pt x="235" y="12217"/>
                    <a:pt x="310" y="11871"/>
                    <a:pt x="396" y="11501"/>
                  </a:cubicBezTo>
                  <a:cubicBezTo>
                    <a:pt x="458" y="11242"/>
                    <a:pt x="495" y="10982"/>
                    <a:pt x="482" y="10723"/>
                  </a:cubicBezTo>
                  <a:cubicBezTo>
                    <a:pt x="470" y="10662"/>
                    <a:pt x="470" y="10612"/>
                    <a:pt x="470" y="10563"/>
                  </a:cubicBezTo>
                  <a:cubicBezTo>
                    <a:pt x="421" y="10316"/>
                    <a:pt x="445" y="10044"/>
                    <a:pt x="532" y="9810"/>
                  </a:cubicBezTo>
                  <a:cubicBezTo>
                    <a:pt x="581" y="9723"/>
                    <a:pt x="630" y="9637"/>
                    <a:pt x="680" y="9551"/>
                  </a:cubicBezTo>
                  <a:cubicBezTo>
                    <a:pt x="779" y="9402"/>
                    <a:pt x="840" y="9254"/>
                    <a:pt x="890" y="9081"/>
                  </a:cubicBezTo>
                  <a:cubicBezTo>
                    <a:pt x="914" y="8970"/>
                    <a:pt x="927" y="8859"/>
                    <a:pt x="939" y="8748"/>
                  </a:cubicBezTo>
                  <a:cubicBezTo>
                    <a:pt x="951" y="8551"/>
                    <a:pt x="1001" y="8353"/>
                    <a:pt x="1100" y="8193"/>
                  </a:cubicBezTo>
                  <a:cubicBezTo>
                    <a:pt x="1124" y="8131"/>
                    <a:pt x="1174" y="8082"/>
                    <a:pt x="1223" y="8032"/>
                  </a:cubicBezTo>
                  <a:cubicBezTo>
                    <a:pt x="1309" y="7946"/>
                    <a:pt x="1383" y="7847"/>
                    <a:pt x="1408" y="7724"/>
                  </a:cubicBezTo>
                  <a:cubicBezTo>
                    <a:pt x="1729" y="7699"/>
                    <a:pt x="2087" y="7551"/>
                    <a:pt x="2248" y="7292"/>
                  </a:cubicBezTo>
                  <a:cubicBezTo>
                    <a:pt x="2371" y="7279"/>
                    <a:pt x="2507" y="7267"/>
                    <a:pt x="2630" y="7242"/>
                  </a:cubicBezTo>
                  <a:lnTo>
                    <a:pt x="2655" y="7242"/>
                  </a:lnTo>
                  <a:cubicBezTo>
                    <a:pt x="2852" y="7205"/>
                    <a:pt x="3025" y="7156"/>
                    <a:pt x="3210" y="7082"/>
                  </a:cubicBezTo>
                  <a:cubicBezTo>
                    <a:pt x="3457" y="7005"/>
                    <a:pt x="3686" y="6929"/>
                    <a:pt x="3905" y="6929"/>
                  </a:cubicBezTo>
                  <a:cubicBezTo>
                    <a:pt x="4004" y="6929"/>
                    <a:pt x="4102" y="6945"/>
                    <a:pt x="4198" y="6983"/>
                  </a:cubicBezTo>
                  <a:cubicBezTo>
                    <a:pt x="4383" y="7069"/>
                    <a:pt x="4544" y="7168"/>
                    <a:pt x="4704" y="7292"/>
                  </a:cubicBezTo>
                  <a:cubicBezTo>
                    <a:pt x="4976" y="7477"/>
                    <a:pt x="5247" y="7687"/>
                    <a:pt x="5519" y="7724"/>
                  </a:cubicBezTo>
                  <a:cubicBezTo>
                    <a:pt x="5546" y="7727"/>
                    <a:pt x="5573" y="7728"/>
                    <a:pt x="5599" y="7728"/>
                  </a:cubicBezTo>
                  <a:cubicBezTo>
                    <a:pt x="5914" y="7728"/>
                    <a:pt x="6208" y="7536"/>
                    <a:pt x="6469" y="7366"/>
                  </a:cubicBezTo>
                  <a:cubicBezTo>
                    <a:pt x="6720" y="7202"/>
                    <a:pt x="6951" y="7049"/>
                    <a:pt x="7188" y="7049"/>
                  </a:cubicBezTo>
                  <a:cubicBezTo>
                    <a:pt x="7220" y="7049"/>
                    <a:pt x="7252" y="7051"/>
                    <a:pt x="7284" y="7057"/>
                  </a:cubicBezTo>
                  <a:cubicBezTo>
                    <a:pt x="7518" y="7106"/>
                    <a:pt x="7741" y="7193"/>
                    <a:pt x="7950" y="7292"/>
                  </a:cubicBezTo>
                  <a:cubicBezTo>
                    <a:pt x="8000" y="7366"/>
                    <a:pt x="8037" y="7440"/>
                    <a:pt x="8049" y="7526"/>
                  </a:cubicBezTo>
                  <a:cubicBezTo>
                    <a:pt x="8086" y="7687"/>
                    <a:pt x="8123" y="7896"/>
                    <a:pt x="8395" y="7921"/>
                  </a:cubicBezTo>
                  <a:cubicBezTo>
                    <a:pt x="8401" y="7923"/>
                    <a:pt x="8408" y="7924"/>
                    <a:pt x="8414" y="7924"/>
                  </a:cubicBezTo>
                  <a:cubicBezTo>
                    <a:pt x="8457" y="7924"/>
                    <a:pt x="8497" y="7890"/>
                    <a:pt x="8518" y="7847"/>
                  </a:cubicBezTo>
                  <a:cubicBezTo>
                    <a:pt x="8605" y="7650"/>
                    <a:pt x="8666" y="7427"/>
                    <a:pt x="8679" y="7205"/>
                  </a:cubicBezTo>
                  <a:lnTo>
                    <a:pt x="8679" y="7008"/>
                  </a:lnTo>
                  <a:cubicBezTo>
                    <a:pt x="8703" y="6637"/>
                    <a:pt x="8728" y="6181"/>
                    <a:pt x="8481" y="5958"/>
                  </a:cubicBezTo>
                  <a:cubicBezTo>
                    <a:pt x="8389" y="5875"/>
                    <a:pt x="8268" y="5834"/>
                    <a:pt x="8146" y="5834"/>
                  </a:cubicBezTo>
                  <a:cubicBezTo>
                    <a:pt x="8106" y="5834"/>
                    <a:pt x="8065" y="5838"/>
                    <a:pt x="8024" y="5847"/>
                  </a:cubicBezTo>
                  <a:cubicBezTo>
                    <a:pt x="7876" y="5884"/>
                    <a:pt x="7716" y="5934"/>
                    <a:pt x="7580" y="6020"/>
                  </a:cubicBezTo>
                  <a:cubicBezTo>
                    <a:pt x="7420" y="6119"/>
                    <a:pt x="7234" y="6168"/>
                    <a:pt x="7037" y="6168"/>
                  </a:cubicBezTo>
                  <a:cubicBezTo>
                    <a:pt x="6914" y="6156"/>
                    <a:pt x="6802" y="6131"/>
                    <a:pt x="6691" y="6082"/>
                  </a:cubicBezTo>
                  <a:cubicBezTo>
                    <a:pt x="6561" y="6028"/>
                    <a:pt x="6421" y="5998"/>
                    <a:pt x="6280" y="5998"/>
                  </a:cubicBezTo>
                  <a:cubicBezTo>
                    <a:pt x="6194" y="5998"/>
                    <a:pt x="6109" y="6009"/>
                    <a:pt x="6025" y="6033"/>
                  </a:cubicBezTo>
                  <a:cubicBezTo>
                    <a:pt x="5926" y="6057"/>
                    <a:pt x="5827" y="6107"/>
                    <a:pt x="5729" y="6168"/>
                  </a:cubicBezTo>
                  <a:cubicBezTo>
                    <a:pt x="5601" y="6237"/>
                    <a:pt x="5480" y="6306"/>
                    <a:pt x="5368" y="6306"/>
                  </a:cubicBezTo>
                  <a:cubicBezTo>
                    <a:pt x="5340" y="6306"/>
                    <a:pt x="5312" y="6302"/>
                    <a:pt x="5284" y="6292"/>
                  </a:cubicBezTo>
                  <a:cubicBezTo>
                    <a:pt x="5235" y="6279"/>
                    <a:pt x="5210" y="6230"/>
                    <a:pt x="5161" y="6156"/>
                  </a:cubicBezTo>
                  <a:cubicBezTo>
                    <a:pt x="5099" y="6033"/>
                    <a:pt x="4976" y="5934"/>
                    <a:pt x="4840" y="5909"/>
                  </a:cubicBezTo>
                  <a:cubicBezTo>
                    <a:pt x="4814" y="5905"/>
                    <a:pt x="4789" y="5904"/>
                    <a:pt x="4765" y="5904"/>
                  </a:cubicBezTo>
                  <a:cubicBezTo>
                    <a:pt x="4549" y="5904"/>
                    <a:pt x="4409" y="6045"/>
                    <a:pt x="4309" y="6156"/>
                  </a:cubicBezTo>
                  <a:cubicBezTo>
                    <a:pt x="4247" y="6218"/>
                    <a:pt x="4186" y="6279"/>
                    <a:pt x="4099" y="6316"/>
                  </a:cubicBezTo>
                  <a:lnTo>
                    <a:pt x="4074" y="6316"/>
                  </a:lnTo>
                  <a:lnTo>
                    <a:pt x="4136" y="6218"/>
                  </a:lnTo>
                  <a:cubicBezTo>
                    <a:pt x="4186" y="6156"/>
                    <a:pt x="4223" y="6094"/>
                    <a:pt x="4247" y="6020"/>
                  </a:cubicBezTo>
                  <a:cubicBezTo>
                    <a:pt x="4260" y="5983"/>
                    <a:pt x="4247" y="5934"/>
                    <a:pt x="4223" y="5909"/>
                  </a:cubicBezTo>
                  <a:cubicBezTo>
                    <a:pt x="4207" y="5886"/>
                    <a:pt x="4181" y="5877"/>
                    <a:pt x="4155" y="5877"/>
                  </a:cubicBezTo>
                  <a:cubicBezTo>
                    <a:pt x="4140" y="5877"/>
                    <a:pt x="4125" y="5880"/>
                    <a:pt x="4111" y="5884"/>
                  </a:cubicBezTo>
                  <a:lnTo>
                    <a:pt x="4025" y="5897"/>
                  </a:lnTo>
                  <a:cubicBezTo>
                    <a:pt x="3939" y="5934"/>
                    <a:pt x="3840" y="5958"/>
                    <a:pt x="3741" y="5971"/>
                  </a:cubicBezTo>
                  <a:cubicBezTo>
                    <a:pt x="3655" y="5625"/>
                    <a:pt x="3568" y="5563"/>
                    <a:pt x="3346" y="5465"/>
                  </a:cubicBezTo>
                  <a:cubicBezTo>
                    <a:pt x="3247" y="5428"/>
                    <a:pt x="3149" y="5378"/>
                    <a:pt x="3062" y="5329"/>
                  </a:cubicBezTo>
                  <a:cubicBezTo>
                    <a:pt x="3044" y="5317"/>
                    <a:pt x="3025" y="5310"/>
                    <a:pt x="3008" y="5310"/>
                  </a:cubicBezTo>
                  <a:cubicBezTo>
                    <a:pt x="2991" y="5310"/>
                    <a:pt x="2976" y="5317"/>
                    <a:pt x="2963" y="5329"/>
                  </a:cubicBezTo>
                  <a:cubicBezTo>
                    <a:pt x="2926" y="5341"/>
                    <a:pt x="2902" y="5366"/>
                    <a:pt x="2889" y="5403"/>
                  </a:cubicBezTo>
                  <a:cubicBezTo>
                    <a:pt x="2840" y="5601"/>
                    <a:pt x="2704" y="5761"/>
                    <a:pt x="2531" y="5860"/>
                  </a:cubicBezTo>
                  <a:cubicBezTo>
                    <a:pt x="2396" y="5958"/>
                    <a:pt x="2272" y="6070"/>
                    <a:pt x="2173" y="6193"/>
                  </a:cubicBezTo>
                  <a:cubicBezTo>
                    <a:pt x="2087" y="6316"/>
                    <a:pt x="2050" y="6465"/>
                    <a:pt x="2050" y="6613"/>
                  </a:cubicBezTo>
                  <a:cubicBezTo>
                    <a:pt x="2050" y="6711"/>
                    <a:pt x="2025" y="6798"/>
                    <a:pt x="1976" y="6884"/>
                  </a:cubicBezTo>
                  <a:cubicBezTo>
                    <a:pt x="1902" y="6934"/>
                    <a:pt x="1803" y="6971"/>
                    <a:pt x="1704" y="6971"/>
                  </a:cubicBezTo>
                  <a:cubicBezTo>
                    <a:pt x="1581" y="6983"/>
                    <a:pt x="1445" y="7032"/>
                    <a:pt x="1334" y="7106"/>
                  </a:cubicBezTo>
                  <a:cubicBezTo>
                    <a:pt x="1272" y="7156"/>
                    <a:pt x="1235" y="7218"/>
                    <a:pt x="1198" y="7292"/>
                  </a:cubicBezTo>
                  <a:cubicBezTo>
                    <a:pt x="1161" y="7353"/>
                    <a:pt x="1112" y="7464"/>
                    <a:pt x="1063" y="7464"/>
                  </a:cubicBezTo>
                  <a:cubicBezTo>
                    <a:pt x="1060" y="7467"/>
                    <a:pt x="1055" y="7469"/>
                    <a:pt x="1050" y="7469"/>
                  </a:cubicBezTo>
                  <a:cubicBezTo>
                    <a:pt x="1032" y="7469"/>
                    <a:pt x="1001" y="7453"/>
                    <a:pt x="964" y="7415"/>
                  </a:cubicBezTo>
                  <a:cubicBezTo>
                    <a:pt x="914" y="7353"/>
                    <a:pt x="927" y="7045"/>
                    <a:pt x="927" y="6909"/>
                  </a:cubicBezTo>
                  <a:cubicBezTo>
                    <a:pt x="939" y="6810"/>
                    <a:pt x="939" y="6711"/>
                    <a:pt x="927" y="6613"/>
                  </a:cubicBezTo>
                  <a:cubicBezTo>
                    <a:pt x="914" y="6563"/>
                    <a:pt x="902" y="6502"/>
                    <a:pt x="877" y="6452"/>
                  </a:cubicBezTo>
                  <a:cubicBezTo>
                    <a:pt x="791" y="6230"/>
                    <a:pt x="779" y="6156"/>
                    <a:pt x="902" y="6082"/>
                  </a:cubicBezTo>
                  <a:cubicBezTo>
                    <a:pt x="928" y="6079"/>
                    <a:pt x="954" y="6077"/>
                    <a:pt x="979" y="6077"/>
                  </a:cubicBezTo>
                  <a:cubicBezTo>
                    <a:pt x="1060" y="6077"/>
                    <a:pt x="1135" y="6094"/>
                    <a:pt x="1211" y="6131"/>
                  </a:cubicBezTo>
                  <a:cubicBezTo>
                    <a:pt x="1329" y="6154"/>
                    <a:pt x="1470" y="6185"/>
                    <a:pt x="1609" y="6185"/>
                  </a:cubicBezTo>
                  <a:cubicBezTo>
                    <a:pt x="1701" y="6185"/>
                    <a:pt x="1793" y="6171"/>
                    <a:pt x="1877" y="6131"/>
                  </a:cubicBezTo>
                  <a:cubicBezTo>
                    <a:pt x="1939" y="6094"/>
                    <a:pt x="2593" y="5613"/>
                    <a:pt x="2581" y="5403"/>
                  </a:cubicBezTo>
                  <a:cubicBezTo>
                    <a:pt x="2568" y="5193"/>
                    <a:pt x="2371" y="5107"/>
                    <a:pt x="2210" y="5045"/>
                  </a:cubicBezTo>
                  <a:cubicBezTo>
                    <a:pt x="2136" y="5008"/>
                    <a:pt x="2050" y="4959"/>
                    <a:pt x="1988" y="4897"/>
                  </a:cubicBezTo>
                  <a:cubicBezTo>
                    <a:pt x="1966" y="4867"/>
                    <a:pt x="1934" y="4851"/>
                    <a:pt x="1902" y="4851"/>
                  </a:cubicBezTo>
                  <a:cubicBezTo>
                    <a:pt x="1881" y="4851"/>
                    <a:pt x="1860" y="4858"/>
                    <a:pt x="1840" y="4872"/>
                  </a:cubicBezTo>
                  <a:cubicBezTo>
                    <a:pt x="1680" y="4957"/>
                    <a:pt x="1295" y="5049"/>
                    <a:pt x="1090" y="5049"/>
                  </a:cubicBezTo>
                  <a:cubicBezTo>
                    <a:pt x="1027" y="5049"/>
                    <a:pt x="981" y="5041"/>
                    <a:pt x="964" y="5020"/>
                  </a:cubicBezTo>
                  <a:cubicBezTo>
                    <a:pt x="964" y="5020"/>
                    <a:pt x="951" y="4983"/>
                    <a:pt x="1025" y="4897"/>
                  </a:cubicBezTo>
                  <a:cubicBezTo>
                    <a:pt x="1100" y="4773"/>
                    <a:pt x="1260" y="4749"/>
                    <a:pt x="1433" y="4712"/>
                  </a:cubicBezTo>
                  <a:cubicBezTo>
                    <a:pt x="1630" y="4675"/>
                    <a:pt x="1877" y="4625"/>
                    <a:pt x="1976" y="4378"/>
                  </a:cubicBezTo>
                  <a:cubicBezTo>
                    <a:pt x="2173" y="4378"/>
                    <a:pt x="2309" y="4527"/>
                    <a:pt x="2482" y="4736"/>
                  </a:cubicBezTo>
                  <a:cubicBezTo>
                    <a:pt x="2601" y="4910"/>
                    <a:pt x="2749" y="5093"/>
                    <a:pt x="2959" y="5093"/>
                  </a:cubicBezTo>
                  <a:cubicBezTo>
                    <a:pt x="2988" y="5093"/>
                    <a:pt x="3018" y="5090"/>
                    <a:pt x="3050" y="5082"/>
                  </a:cubicBezTo>
                  <a:cubicBezTo>
                    <a:pt x="3173" y="5045"/>
                    <a:pt x="3272" y="4946"/>
                    <a:pt x="3309" y="4823"/>
                  </a:cubicBezTo>
                  <a:cubicBezTo>
                    <a:pt x="3321" y="4773"/>
                    <a:pt x="3346" y="4736"/>
                    <a:pt x="3371" y="4699"/>
                  </a:cubicBezTo>
                  <a:cubicBezTo>
                    <a:pt x="3482" y="4613"/>
                    <a:pt x="3593" y="4539"/>
                    <a:pt x="3729" y="4490"/>
                  </a:cubicBezTo>
                  <a:cubicBezTo>
                    <a:pt x="3803" y="4453"/>
                    <a:pt x="3889" y="4415"/>
                    <a:pt x="3963" y="4366"/>
                  </a:cubicBezTo>
                  <a:lnTo>
                    <a:pt x="4136" y="4267"/>
                  </a:lnTo>
                  <a:cubicBezTo>
                    <a:pt x="4519" y="4070"/>
                    <a:pt x="4877" y="3811"/>
                    <a:pt x="5198" y="3527"/>
                  </a:cubicBezTo>
                  <a:lnTo>
                    <a:pt x="5247" y="3477"/>
                  </a:lnTo>
                  <a:cubicBezTo>
                    <a:pt x="5445" y="3280"/>
                    <a:pt x="5790" y="2947"/>
                    <a:pt x="5667" y="2626"/>
                  </a:cubicBezTo>
                  <a:cubicBezTo>
                    <a:pt x="5593" y="2453"/>
                    <a:pt x="5408" y="2379"/>
                    <a:pt x="5235" y="2317"/>
                  </a:cubicBezTo>
                  <a:cubicBezTo>
                    <a:pt x="5111" y="2292"/>
                    <a:pt x="5000" y="2231"/>
                    <a:pt x="4926" y="2144"/>
                  </a:cubicBezTo>
                  <a:cubicBezTo>
                    <a:pt x="4906" y="2103"/>
                    <a:pt x="4860" y="2079"/>
                    <a:pt x="4817" y="2079"/>
                  </a:cubicBezTo>
                  <a:cubicBezTo>
                    <a:pt x="4808" y="2079"/>
                    <a:pt x="4799" y="2080"/>
                    <a:pt x="4790" y="2083"/>
                  </a:cubicBezTo>
                  <a:cubicBezTo>
                    <a:pt x="4148" y="2268"/>
                    <a:pt x="4124" y="2737"/>
                    <a:pt x="4111" y="3144"/>
                  </a:cubicBezTo>
                  <a:cubicBezTo>
                    <a:pt x="4111" y="3255"/>
                    <a:pt x="4111" y="3366"/>
                    <a:pt x="4099" y="3477"/>
                  </a:cubicBezTo>
                  <a:cubicBezTo>
                    <a:pt x="4050" y="3786"/>
                    <a:pt x="3778" y="4020"/>
                    <a:pt x="3408" y="4070"/>
                  </a:cubicBezTo>
                  <a:cubicBezTo>
                    <a:pt x="3358" y="3268"/>
                    <a:pt x="3396" y="2416"/>
                    <a:pt x="3988" y="2083"/>
                  </a:cubicBezTo>
                  <a:cubicBezTo>
                    <a:pt x="4013" y="2070"/>
                    <a:pt x="4037" y="2045"/>
                    <a:pt x="4037" y="2021"/>
                  </a:cubicBezTo>
                  <a:cubicBezTo>
                    <a:pt x="4050" y="1984"/>
                    <a:pt x="4050" y="1959"/>
                    <a:pt x="4025" y="1922"/>
                  </a:cubicBezTo>
                  <a:cubicBezTo>
                    <a:pt x="3939" y="1762"/>
                    <a:pt x="3803" y="1626"/>
                    <a:pt x="3642" y="1527"/>
                  </a:cubicBezTo>
                  <a:lnTo>
                    <a:pt x="3605" y="1502"/>
                  </a:lnTo>
                  <a:cubicBezTo>
                    <a:pt x="3704" y="1428"/>
                    <a:pt x="3803" y="1367"/>
                    <a:pt x="3914" y="1317"/>
                  </a:cubicBezTo>
                  <a:cubicBezTo>
                    <a:pt x="4013" y="1268"/>
                    <a:pt x="4099" y="1206"/>
                    <a:pt x="4186" y="1157"/>
                  </a:cubicBezTo>
                  <a:cubicBezTo>
                    <a:pt x="4334" y="1058"/>
                    <a:pt x="4494" y="972"/>
                    <a:pt x="4667" y="910"/>
                  </a:cubicBezTo>
                  <a:cubicBezTo>
                    <a:pt x="4827" y="860"/>
                    <a:pt x="4976" y="811"/>
                    <a:pt x="5136" y="762"/>
                  </a:cubicBezTo>
                  <a:cubicBezTo>
                    <a:pt x="5395" y="675"/>
                    <a:pt x="5654" y="601"/>
                    <a:pt x="5901" y="502"/>
                  </a:cubicBezTo>
                  <a:lnTo>
                    <a:pt x="6025" y="453"/>
                  </a:lnTo>
                  <a:cubicBezTo>
                    <a:pt x="6154" y="398"/>
                    <a:pt x="6388" y="307"/>
                    <a:pt x="6533" y="307"/>
                  </a:cubicBezTo>
                  <a:cubicBezTo>
                    <a:pt x="6582" y="307"/>
                    <a:pt x="6620" y="317"/>
                    <a:pt x="6642" y="342"/>
                  </a:cubicBezTo>
                  <a:cubicBezTo>
                    <a:pt x="6704" y="391"/>
                    <a:pt x="6691" y="577"/>
                    <a:pt x="6679" y="725"/>
                  </a:cubicBezTo>
                  <a:cubicBezTo>
                    <a:pt x="6667" y="959"/>
                    <a:pt x="6654" y="1194"/>
                    <a:pt x="6815" y="1330"/>
                  </a:cubicBezTo>
                  <a:cubicBezTo>
                    <a:pt x="6901" y="1398"/>
                    <a:pt x="7034" y="1424"/>
                    <a:pt x="7185" y="1424"/>
                  </a:cubicBezTo>
                  <a:cubicBezTo>
                    <a:pt x="7657" y="1424"/>
                    <a:pt x="8311" y="1169"/>
                    <a:pt x="8321" y="1169"/>
                  </a:cubicBezTo>
                  <a:lnTo>
                    <a:pt x="8407" y="1132"/>
                  </a:lnTo>
                  <a:cubicBezTo>
                    <a:pt x="8617" y="1046"/>
                    <a:pt x="8889" y="947"/>
                    <a:pt x="9012" y="786"/>
                  </a:cubicBezTo>
                  <a:cubicBezTo>
                    <a:pt x="9111" y="638"/>
                    <a:pt x="9172" y="465"/>
                    <a:pt x="9197" y="293"/>
                  </a:cubicBezTo>
                  <a:close/>
                  <a:moveTo>
                    <a:pt x="9087" y="1"/>
                  </a:moveTo>
                  <a:cubicBezTo>
                    <a:pt x="9068" y="1"/>
                    <a:pt x="9046" y="7"/>
                    <a:pt x="9024" y="21"/>
                  </a:cubicBezTo>
                  <a:cubicBezTo>
                    <a:pt x="9000" y="33"/>
                    <a:pt x="8975" y="70"/>
                    <a:pt x="8975" y="107"/>
                  </a:cubicBezTo>
                  <a:cubicBezTo>
                    <a:pt x="8963" y="293"/>
                    <a:pt x="8913" y="478"/>
                    <a:pt x="8815" y="638"/>
                  </a:cubicBezTo>
                  <a:cubicBezTo>
                    <a:pt x="8740" y="737"/>
                    <a:pt x="8481" y="836"/>
                    <a:pt x="8321" y="910"/>
                  </a:cubicBezTo>
                  <a:lnTo>
                    <a:pt x="8234" y="935"/>
                  </a:lnTo>
                  <a:cubicBezTo>
                    <a:pt x="7978" y="1044"/>
                    <a:pt x="7493" y="1174"/>
                    <a:pt x="7187" y="1174"/>
                  </a:cubicBezTo>
                  <a:cubicBezTo>
                    <a:pt x="7080" y="1174"/>
                    <a:pt x="6995" y="1158"/>
                    <a:pt x="6951" y="1120"/>
                  </a:cubicBezTo>
                  <a:cubicBezTo>
                    <a:pt x="6889" y="1070"/>
                    <a:pt x="6901" y="873"/>
                    <a:pt x="6901" y="712"/>
                  </a:cubicBezTo>
                  <a:cubicBezTo>
                    <a:pt x="6914" y="502"/>
                    <a:pt x="6938" y="280"/>
                    <a:pt x="6815" y="157"/>
                  </a:cubicBezTo>
                  <a:cubicBezTo>
                    <a:pt x="6740" y="82"/>
                    <a:pt x="6641" y="55"/>
                    <a:pt x="6532" y="55"/>
                  </a:cubicBezTo>
                  <a:cubicBezTo>
                    <a:pt x="6335" y="55"/>
                    <a:pt x="6106" y="147"/>
                    <a:pt x="5938" y="219"/>
                  </a:cubicBezTo>
                  <a:lnTo>
                    <a:pt x="5815" y="268"/>
                  </a:lnTo>
                  <a:cubicBezTo>
                    <a:pt x="5568" y="354"/>
                    <a:pt x="5309" y="441"/>
                    <a:pt x="5062" y="515"/>
                  </a:cubicBezTo>
                  <a:cubicBezTo>
                    <a:pt x="4901" y="564"/>
                    <a:pt x="4741" y="614"/>
                    <a:pt x="4593" y="663"/>
                  </a:cubicBezTo>
                  <a:cubicBezTo>
                    <a:pt x="4408" y="737"/>
                    <a:pt x="4223" y="823"/>
                    <a:pt x="4062" y="935"/>
                  </a:cubicBezTo>
                  <a:cubicBezTo>
                    <a:pt x="3976" y="984"/>
                    <a:pt x="3889" y="1046"/>
                    <a:pt x="3791" y="1095"/>
                  </a:cubicBezTo>
                  <a:cubicBezTo>
                    <a:pt x="3470" y="1268"/>
                    <a:pt x="3346" y="1367"/>
                    <a:pt x="3346" y="1478"/>
                  </a:cubicBezTo>
                  <a:cubicBezTo>
                    <a:pt x="3334" y="1576"/>
                    <a:pt x="3420" y="1638"/>
                    <a:pt x="3507" y="1700"/>
                  </a:cubicBezTo>
                  <a:cubicBezTo>
                    <a:pt x="3605" y="1762"/>
                    <a:pt x="3692" y="1836"/>
                    <a:pt x="3766" y="1934"/>
                  </a:cubicBezTo>
                  <a:cubicBezTo>
                    <a:pt x="3124" y="2379"/>
                    <a:pt x="3112" y="3317"/>
                    <a:pt x="3186" y="4193"/>
                  </a:cubicBezTo>
                  <a:cubicBezTo>
                    <a:pt x="3198" y="4255"/>
                    <a:pt x="3247" y="4304"/>
                    <a:pt x="3309" y="4304"/>
                  </a:cubicBezTo>
                  <a:cubicBezTo>
                    <a:pt x="3840" y="4280"/>
                    <a:pt x="4260" y="3934"/>
                    <a:pt x="4321" y="3490"/>
                  </a:cubicBezTo>
                  <a:cubicBezTo>
                    <a:pt x="4334" y="3379"/>
                    <a:pt x="4346" y="3255"/>
                    <a:pt x="4346" y="3144"/>
                  </a:cubicBezTo>
                  <a:cubicBezTo>
                    <a:pt x="4358" y="2749"/>
                    <a:pt x="4358" y="2453"/>
                    <a:pt x="4778" y="2317"/>
                  </a:cubicBezTo>
                  <a:cubicBezTo>
                    <a:pt x="4877" y="2403"/>
                    <a:pt x="5013" y="2478"/>
                    <a:pt x="5148" y="2515"/>
                  </a:cubicBezTo>
                  <a:cubicBezTo>
                    <a:pt x="5284" y="2564"/>
                    <a:pt x="5408" y="2613"/>
                    <a:pt x="5445" y="2700"/>
                  </a:cubicBezTo>
                  <a:cubicBezTo>
                    <a:pt x="5506" y="2873"/>
                    <a:pt x="5235" y="3144"/>
                    <a:pt x="5074" y="3292"/>
                  </a:cubicBezTo>
                  <a:lnTo>
                    <a:pt x="5025" y="3342"/>
                  </a:lnTo>
                  <a:cubicBezTo>
                    <a:pt x="4716" y="3625"/>
                    <a:pt x="4371" y="3872"/>
                    <a:pt x="4013" y="4070"/>
                  </a:cubicBezTo>
                  <a:lnTo>
                    <a:pt x="3828" y="4169"/>
                  </a:lnTo>
                  <a:cubicBezTo>
                    <a:pt x="3766" y="4218"/>
                    <a:pt x="3692" y="4255"/>
                    <a:pt x="3618" y="4292"/>
                  </a:cubicBezTo>
                  <a:cubicBezTo>
                    <a:pt x="3470" y="4341"/>
                    <a:pt x="3321" y="4428"/>
                    <a:pt x="3198" y="4527"/>
                  </a:cubicBezTo>
                  <a:cubicBezTo>
                    <a:pt x="3149" y="4588"/>
                    <a:pt x="3112" y="4662"/>
                    <a:pt x="3075" y="4736"/>
                  </a:cubicBezTo>
                  <a:cubicBezTo>
                    <a:pt x="3050" y="4811"/>
                    <a:pt x="3025" y="4860"/>
                    <a:pt x="2988" y="4860"/>
                  </a:cubicBezTo>
                  <a:cubicBezTo>
                    <a:pt x="2978" y="4862"/>
                    <a:pt x="2968" y="4863"/>
                    <a:pt x="2958" y="4863"/>
                  </a:cubicBezTo>
                  <a:cubicBezTo>
                    <a:pt x="2860" y="4863"/>
                    <a:pt x="2777" y="4757"/>
                    <a:pt x="2643" y="4601"/>
                  </a:cubicBezTo>
                  <a:cubicBezTo>
                    <a:pt x="2500" y="4403"/>
                    <a:pt x="2308" y="4157"/>
                    <a:pt x="1990" y="4157"/>
                  </a:cubicBezTo>
                  <a:cubicBezTo>
                    <a:pt x="1950" y="4157"/>
                    <a:pt x="1909" y="4160"/>
                    <a:pt x="1865" y="4169"/>
                  </a:cubicBezTo>
                  <a:cubicBezTo>
                    <a:pt x="1815" y="4169"/>
                    <a:pt x="1778" y="4206"/>
                    <a:pt x="1766" y="4255"/>
                  </a:cubicBezTo>
                  <a:cubicBezTo>
                    <a:pt x="1729" y="4403"/>
                    <a:pt x="1593" y="4440"/>
                    <a:pt x="1371" y="4490"/>
                  </a:cubicBezTo>
                  <a:cubicBezTo>
                    <a:pt x="1161" y="4502"/>
                    <a:pt x="951" y="4601"/>
                    <a:pt x="816" y="4761"/>
                  </a:cubicBezTo>
                  <a:cubicBezTo>
                    <a:pt x="668" y="4983"/>
                    <a:pt x="717" y="5107"/>
                    <a:pt x="779" y="5181"/>
                  </a:cubicBezTo>
                  <a:cubicBezTo>
                    <a:pt x="846" y="5248"/>
                    <a:pt x="963" y="5274"/>
                    <a:pt x="1099" y="5274"/>
                  </a:cubicBezTo>
                  <a:cubicBezTo>
                    <a:pt x="1359" y="5274"/>
                    <a:pt x="1686" y="5180"/>
                    <a:pt x="1865" y="5107"/>
                  </a:cubicBezTo>
                  <a:cubicBezTo>
                    <a:pt x="1939" y="5168"/>
                    <a:pt x="2013" y="5218"/>
                    <a:pt x="2099" y="5255"/>
                  </a:cubicBezTo>
                  <a:cubicBezTo>
                    <a:pt x="2210" y="5292"/>
                    <a:pt x="2309" y="5341"/>
                    <a:pt x="2334" y="5403"/>
                  </a:cubicBezTo>
                  <a:cubicBezTo>
                    <a:pt x="2161" y="5601"/>
                    <a:pt x="1964" y="5773"/>
                    <a:pt x="1754" y="5921"/>
                  </a:cubicBezTo>
                  <a:cubicBezTo>
                    <a:pt x="1712" y="5947"/>
                    <a:pt x="1661" y="5956"/>
                    <a:pt x="1605" y="5956"/>
                  </a:cubicBezTo>
                  <a:cubicBezTo>
                    <a:pt x="1498" y="5956"/>
                    <a:pt x="1374" y="5921"/>
                    <a:pt x="1260" y="5897"/>
                  </a:cubicBezTo>
                  <a:cubicBezTo>
                    <a:pt x="1174" y="5861"/>
                    <a:pt x="1083" y="5842"/>
                    <a:pt x="991" y="5842"/>
                  </a:cubicBezTo>
                  <a:cubicBezTo>
                    <a:pt x="925" y="5842"/>
                    <a:pt x="858" y="5851"/>
                    <a:pt x="791" y="5872"/>
                  </a:cubicBezTo>
                  <a:cubicBezTo>
                    <a:pt x="458" y="6045"/>
                    <a:pt x="581" y="6366"/>
                    <a:pt x="655" y="6539"/>
                  </a:cubicBezTo>
                  <a:cubicBezTo>
                    <a:pt x="668" y="6576"/>
                    <a:pt x="680" y="6613"/>
                    <a:pt x="692" y="6650"/>
                  </a:cubicBezTo>
                  <a:cubicBezTo>
                    <a:pt x="705" y="6736"/>
                    <a:pt x="705" y="6823"/>
                    <a:pt x="692" y="6897"/>
                  </a:cubicBezTo>
                  <a:cubicBezTo>
                    <a:pt x="692" y="7230"/>
                    <a:pt x="692" y="7464"/>
                    <a:pt x="803" y="7576"/>
                  </a:cubicBezTo>
                  <a:cubicBezTo>
                    <a:pt x="870" y="7653"/>
                    <a:pt x="976" y="7701"/>
                    <a:pt x="1078" y="7701"/>
                  </a:cubicBezTo>
                  <a:cubicBezTo>
                    <a:pt x="1089" y="7701"/>
                    <a:pt x="1101" y="7700"/>
                    <a:pt x="1112" y="7699"/>
                  </a:cubicBezTo>
                  <a:cubicBezTo>
                    <a:pt x="1137" y="7687"/>
                    <a:pt x="1161" y="7687"/>
                    <a:pt x="1186" y="7674"/>
                  </a:cubicBezTo>
                  <a:lnTo>
                    <a:pt x="1186" y="7674"/>
                  </a:lnTo>
                  <a:cubicBezTo>
                    <a:pt x="1161" y="7748"/>
                    <a:pt x="1112" y="7810"/>
                    <a:pt x="1050" y="7859"/>
                  </a:cubicBezTo>
                  <a:cubicBezTo>
                    <a:pt x="988" y="7921"/>
                    <a:pt x="939" y="7983"/>
                    <a:pt x="902" y="8057"/>
                  </a:cubicBezTo>
                  <a:cubicBezTo>
                    <a:pt x="791" y="8254"/>
                    <a:pt x="729" y="8477"/>
                    <a:pt x="717" y="8711"/>
                  </a:cubicBezTo>
                  <a:cubicBezTo>
                    <a:pt x="705" y="8810"/>
                    <a:pt x="692" y="8909"/>
                    <a:pt x="668" y="9020"/>
                  </a:cubicBezTo>
                  <a:cubicBezTo>
                    <a:pt x="630" y="9156"/>
                    <a:pt x="569" y="9279"/>
                    <a:pt x="495" y="9402"/>
                  </a:cubicBezTo>
                  <a:cubicBezTo>
                    <a:pt x="433" y="9489"/>
                    <a:pt x="384" y="9588"/>
                    <a:pt x="334" y="9686"/>
                  </a:cubicBezTo>
                  <a:cubicBezTo>
                    <a:pt x="235" y="9970"/>
                    <a:pt x="198" y="10266"/>
                    <a:pt x="248" y="10563"/>
                  </a:cubicBezTo>
                  <a:cubicBezTo>
                    <a:pt x="260" y="10612"/>
                    <a:pt x="272" y="10662"/>
                    <a:pt x="272" y="10711"/>
                  </a:cubicBezTo>
                  <a:cubicBezTo>
                    <a:pt x="272" y="10958"/>
                    <a:pt x="248" y="11192"/>
                    <a:pt x="186" y="11427"/>
                  </a:cubicBezTo>
                  <a:cubicBezTo>
                    <a:pt x="100" y="11834"/>
                    <a:pt x="1" y="12242"/>
                    <a:pt x="235" y="12624"/>
                  </a:cubicBezTo>
                  <a:cubicBezTo>
                    <a:pt x="569" y="13130"/>
                    <a:pt x="1137" y="13439"/>
                    <a:pt x="1741" y="13439"/>
                  </a:cubicBezTo>
                  <a:lnTo>
                    <a:pt x="1791" y="13439"/>
                  </a:lnTo>
                  <a:cubicBezTo>
                    <a:pt x="1842" y="13445"/>
                    <a:pt x="1894" y="13448"/>
                    <a:pt x="1946" y="13448"/>
                  </a:cubicBezTo>
                  <a:cubicBezTo>
                    <a:pt x="2096" y="13448"/>
                    <a:pt x="2249" y="13423"/>
                    <a:pt x="2396" y="13377"/>
                  </a:cubicBezTo>
                  <a:cubicBezTo>
                    <a:pt x="2470" y="13340"/>
                    <a:pt x="2544" y="13291"/>
                    <a:pt x="2593" y="13217"/>
                  </a:cubicBezTo>
                  <a:cubicBezTo>
                    <a:pt x="2618" y="13192"/>
                    <a:pt x="2643" y="13167"/>
                    <a:pt x="2667" y="13155"/>
                  </a:cubicBezTo>
                  <a:cubicBezTo>
                    <a:pt x="3136" y="12920"/>
                    <a:pt x="3642" y="12772"/>
                    <a:pt x="4161" y="12711"/>
                  </a:cubicBezTo>
                  <a:cubicBezTo>
                    <a:pt x="4206" y="12707"/>
                    <a:pt x="4244" y="12704"/>
                    <a:pt x="4276" y="12704"/>
                  </a:cubicBezTo>
                  <a:cubicBezTo>
                    <a:pt x="4450" y="12704"/>
                    <a:pt x="4471" y="12772"/>
                    <a:pt x="4544" y="13032"/>
                  </a:cubicBezTo>
                  <a:cubicBezTo>
                    <a:pt x="4556" y="13093"/>
                    <a:pt x="4581" y="13167"/>
                    <a:pt x="4605" y="13241"/>
                  </a:cubicBezTo>
                  <a:cubicBezTo>
                    <a:pt x="4716" y="13612"/>
                    <a:pt x="4852" y="13957"/>
                    <a:pt x="5235" y="14167"/>
                  </a:cubicBezTo>
                  <a:cubicBezTo>
                    <a:pt x="5317" y="14208"/>
                    <a:pt x="5407" y="14232"/>
                    <a:pt x="5492" y="14232"/>
                  </a:cubicBezTo>
                  <a:cubicBezTo>
                    <a:pt x="5509" y="14232"/>
                    <a:pt x="5526" y="14231"/>
                    <a:pt x="5543" y="14229"/>
                  </a:cubicBezTo>
                  <a:cubicBezTo>
                    <a:pt x="5593" y="14229"/>
                    <a:pt x="5642" y="14229"/>
                    <a:pt x="5691" y="14254"/>
                  </a:cubicBezTo>
                  <a:cubicBezTo>
                    <a:pt x="5766" y="14291"/>
                    <a:pt x="5840" y="14328"/>
                    <a:pt x="5901" y="14389"/>
                  </a:cubicBezTo>
                  <a:cubicBezTo>
                    <a:pt x="5951" y="14426"/>
                    <a:pt x="6000" y="14476"/>
                    <a:pt x="6062" y="14525"/>
                  </a:cubicBezTo>
                  <a:cubicBezTo>
                    <a:pt x="6161" y="14587"/>
                    <a:pt x="6235" y="14636"/>
                    <a:pt x="6309" y="14673"/>
                  </a:cubicBezTo>
                  <a:cubicBezTo>
                    <a:pt x="6506" y="14760"/>
                    <a:pt x="6642" y="14908"/>
                    <a:pt x="6704" y="15105"/>
                  </a:cubicBezTo>
                  <a:cubicBezTo>
                    <a:pt x="6852" y="15476"/>
                    <a:pt x="6852" y="15945"/>
                    <a:pt x="6852" y="16389"/>
                  </a:cubicBezTo>
                  <a:cubicBezTo>
                    <a:pt x="6839" y="16673"/>
                    <a:pt x="6852" y="16945"/>
                    <a:pt x="6877" y="17216"/>
                  </a:cubicBezTo>
                  <a:cubicBezTo>
                    <a:pt x="6951" y="17685"/>
                    <a:pt x="7259" y="18043"/>
                    <a:pt x="7568" y="18401"/>
                  </a:cubicBezTo>
                  <a:cubicBezTo>
                    <a:pt x="7987" y="18870"/>
                    <a:pt x="8345" y="19290"/>
                    <a:pt x="8123" y="19858"/>
                  </a:cubicBezTo>
                  <a:cubicBezTo>
                    <a:pt x="8099" y="19907"/>
                    <a:pt x="8111" y="19956"/>
                    <a:pt x="8148" y="19981"/>
                  </a:cubicBezTo>
                  <a:cubicBezTo>
                    <a:pt x="8173" y="20006"/>
                    <a:pt x="8197" y="20018"/>
                    <a:pt x="8234" y="20018"/>
                  </a:cubicBezTo>
                  <a:lnTo>
                    <a:pt x="8284" y="20018"/>
                  </a:lnTo>
                  <a:cubicBezTo>
                    <a:pt x="8975" y="19697"/>
                    <a:pt x="10617" y="18858"/>
                    <a:pt x="10802" y="17932"/>
                  </a:cubicBezTo>
                  <a:cubicBezTo>
                    <a:pt x="10827" y="17710"/>
                    <a:pt x="10777" y="17475"/>
                    <a:pt x="10666" y="17278"/>
                  </a:cubicBezTo>
                  <a:cubicBezTo>
                    <a:pt x="10604" y="17154"/>
                    <a:pt x="10567" y="17019"/>
                    <a:pt x="10555" y="16883"/>
                  </a:cubicBezTo>
                  <a:cubicBezTo>
                    <a:pt x="10567" y="16698"/>
                    <a:pt x="10925" y="16130"/>
                    <a:pt x="11061" y="16093"/>
                  </a:cubicBezTo>
                  <a:cubicBezTo>
                    <a:pt x="11077" y="16090"/>
                    <a:pt x="11091" y="16088"/>
                    <a:pt x="11105" y="16088"/>
                  </a:cubicBezTo>
                  <a:cubicBezTo>
                    <a:pt x="11204" y="16088"/>
                    <a:pt x="11276" y="16164"/>
                    <a:pt x="11394" y="16315"/>
                  </a:cubicBezTo>
                  <a:cubicBezTo>
                    <a:pt x="11505" y="16488"/>
                    <a:pt x="11666" y="16611"/>
                    <a:pt x="11851" y="16661"/>
                  </a:cubicBezTo>
                  <a:cubicBezTo>
                    <a:pt x="11861" y="16662"/>
                    <a:pt x="11872" y="16662"/>
                    <a:pt x="11883" y="16662"/>
                  </a:cubicBezTo>
                  <a:cubicBezTo>
                    <a:pt x="12156" y="16662"/>
                    <a:pt x="12698" y="16381"/>
                    <a:pt x="12888" y="16192"/>
                  </a:cubicBezTo>
                  <a:cubicBezTo>
                    <a:pt x="13036" y="16068"/>
                    <a:pt x="13098" y="15871"/>
                    <a:pt x="13061" y="15673"/>
                  </a:cubicBezTo>
                  <a:cubicBezTo>
                    <a:pt x="12950" y="15179"/>
                    <a:pt x="12049" y="14821"/>
                    <a:pt x="11666" y="14698"/>
                  </a:cubicBezTo>
                  <a:cubicBezTo>
                    <a:pt x="11592" y="14661"/>
                    <a:pt x="11505" y="14649"/>
                    <a:pt x="11407" y="14649"/>
                  </a:cubicBezTo>
                  <a:cubicBezTo>
                    <a:pt x="11407" y="14612"/>
                    <a:pt x="11394" y="14562"/>
                    <a:pt x="11382" y="14525"/>
                  </a:cubicBezTo>
                  <a:cubicBezTo>
                    <a:pt x="11296" y="14291"/>
                    <a:pt x="11259" y="14056"/>
                    <a:pt x="11271" y="13809"/>
                  </a:cubicBezTo>
                  <a:cubicBezTo>
                    <a:pt x="11320" y="13501"/>
                    <a:pt x="11555" y="13352"/>
                    <a:pt x="11826" y="13180"/>
                  </a:cubicBezTo>
                  <a:cubicBezTo>
                    <a:pt x="11950" y="13106"/>
                    <a:pt x="12061" y="13019"/>
                    <a:pt x="12172" y="12920"/>
                  </a:cubicBezTo>
                  <a:cubicBezTo>
                    <a:pt x="12431" y="12686"/>
                    <a:pt x="13443" y="11229"/>
                    <a:pt x="13086" y="10773"/>
                  </a:cubicBezTo>
                  <a:cubicBezTo>
                    <a:pt x="12974" y="10612"/>
                    <a:pt x="12604" y="10550"/>
                    <a:pt x="12073" y="10476"/>
                  </a:cubicBezTo>
                  <a:cubicBezTo>
                    <a:pt x="11913" y="10464"/>
                    <a:pt x="11765" y="10439"/>
                    <a:pt x="11617" y="10402"/>
                  </a:cubicBezTo>
                  <a:cubicBezTo>
                    <a:pt x="11518" y="10378"/>
                    <a:pt x="11419" y="10353"/>
                    <a:pt x="11308" y="10341"/>
                  </a:cubicBezTo>
                  <a:cubicBezTo>
                    <a:pt x="11148" y="10316"/>
                    <a:pt x="10987" y="10279"/>
                    <a:pt x="10839" y="10205"/>
                  </a:cubicBezTo>
                  <a:cubicBezTo>
                    <a:pt x="10777" y="10155"/>
                    <a:pt x="10715" y="10106"/>
                    <a:pt x="10678" y="10044"/>
                  </a:cubicBezTo>
                  <a:cubicBezTo>
                    <a:pt x="10641" y="9983"/>
                    <a:pt x="10592" y="9921"/>
                    <a:pt x="10543" y="9871"/>
                  </a:cubicBezTo>
                  <a:cubicBezTo>
                    <a:pt x="10456" y="9785"/>
                    <a:pt x="10382" y="9723"/>
                    <a:pt x="10308" y="9674"/>
                  </a:cubicBezTo>
                  <a:cubicBezTo>
                    <a:pt x="10061" y="9501"/>
                    <a:pt x="9876" y="9267"/>
                    <a:pt x="9777" y="8995"/>
                  </a:cubicBezTo>
                  <a:cubicBezTo>
                    <a:pt x="9716" y="8847"/>
                    <a:pt x="9679" y="8686"/>
                    <a:pt x="9666" y="8514"/>
                  </a:cubicBezTo>
                  <a:cubicBezTo>
                    <a:pt x="9654" y="8366"/>
                    <a:pt x="9617" y="8217"/>
                    <a:pt x="9567" y="8069"/>
                  </a:cubicBezTo>
                  <a:cubicBezTo>
                    <a:pt x="9543" y="7983"/>
                    <a:pt x="9493" y="7909"/>
                    <a:pt x="9444" y="7835"/>
                  </a:cubicBezTo>
                  <a:cubicBezTo>
                    <a:pt x="9345" y="7699"/>
                    <a:pt x="9210" y="7501"/>
                    <a:pt x="9234" y="7378"/>
                  </a:cubicBezTo>
                  <a:cubicBezTo>
                    <a:pt x="9247" y="7329"/>
                    <a:pt x="9284" y="7279"/>
                    <a:pt x="9333" y="7267"/>
                  </a:cubicBezTo>
                  <a:cubicBezTo>
                    <a:pt x="9404" y="7212"/>
                    <a:pt x="9459" y="7202"/>
                    <a:pt x="9494" y="7202"/>
                  </a:cubicBezTo>
                  <a:cubicBezTo>
                    <a:pt x="9513" y="7202"/>
                    <a:pt x="9526" y="7205"/>
                    <a:pt x="9530" y="7205"/>
                  </a:cubicBezTo>
                  <a:cubicBezTo>
                    <a:pt x="9703" y="7279"/>
                    <a:pt x="9814" y="7674"/>
                    <a:pt x="9901" y="7934"/>
                  </a:cubicBezTo>
                  <a:cubicBezTo>
                    <a:pt x="9925" y="8057"/>
                    <a:pt x="9975" y="8180"/>
                    <a:pt x="10024" y="8291"/>
                  </a:cubicBezTo>
                  <a:cubicBezTo>
                    <a:pt x="10197" y="8563"/>
                    <a:pt x="10617" y="8896"/>
                    <a:pt x="11320" y="9341"/>
                  </a:cubicBezTo>
                  <a:cubicBezTo>
                    <a:pt x="11633" y="9511"/>
                    <a:pt x="11978" y="9600"/>
                    <a:pt x="12325" y="9600"/>
                  </a:cubicBezTo>
                  <a:cubicBezTo>
                    <a:pt x="12581" y="9600"/>
                    <a:pt x="12839" y="9551"/>
                    <a:pt x="13086" y="9452"/>
                  </a:cubicBezTo>
                  <a:cubicBezTo>
                    <a:pt x="13135" y="9427"/>
                    <a:pt x="13160" y="9378"/>
                    <a:pt x="13147" y="9328"/>
                  </a:cubicBezTo>
                  <a:cubicBezTo>
                    <a:pt x="13135" y="9254"/>
                    <a:pt x="13123" y="9180"/>
                    <a:pt x="13110" y="9119"/>
                  </a:cubicBezTo>
                  <a:cubicBezTo>
                    <a:pt x="13061" y="8785"/>
                    <a:pt x="13011" y="8526"/>
                    <a:pt x="13197" y="8242"/>
                  </a:cubicBezTo>
                  <a:cubicBezTo>
                    <a:pt x="13246" y="8168"/>
                    <a:pt x="13295" y="8106"/>
                    <a:pt x="13345" y="8045"/>
                  </a:cubicBezTo>
                  <a:cubicBezTo>
                    <a:pt x="13493" y="7884"/>
                    <a:pt x="13666" y="7687"/>
                    <a:pt x="13542" y="7415"/>
                  </a:cubicBezTo>
                  <a:cubicBezTo>
                    <a:pt x="13765" y="7369"/>
                    <a:pt x="13946" y="7341"/>
                    <a:pt x="14091" y="7341"/>
                  </a:cubicBezTo>
                  <a:cubicBezTo>
                    <a:pt x="14219" y="7341"/>
                    <a:pt x="14319" y="7363"/>
                    <a:pt x="14394" y="7415"/>
                  </a:cubicBezTo>
                  <a:cubicBezTo>
                    <a:pt x="14517" y="7501"/>
                    <a:pt x="14579" y="7687"/>
                    <a:pt x="14604" y="7983"/>
                  </a:cubicBezTo>
                  <a:cubicBezTo>
                    <a:pt x="14641" y="8329"/>
                    <a:pt x="14727" y="8427"/>
                    <a:pt x="14863" y="8563"/>
                  </a:cubicBezTo>
                  <a:cubicBezTo>
                    <a:pt x="14925" y="8612"/>
                    <a:pt x="14974" y="8674"/>
                    <a:pt x="15024" y="8736"/>
                  </a:cubicBezTo>
                  <a:cubicBezTo>
                    <a:pt x="15147" y="8921"/>
                    <a:pt x="15209" y="9131"/>
                    <a:pt x="15209" y="9341"/>
                  </a:cubicBezTo>
                  <a:cubicBezTo>
                    <a:pt x="15221" y="9439"/>
                    <a:pt x="15221" y="9538"/>
                    <a:pt x="15246" y="9649"/>
                  </a:cubicBezTo>
                  <a:cubicBezTo>
                    <a:pt x="15357" y="10304"/>
                    <a:pt x="15789" y="10686"/>
                    <a:pt x="16431" y="10686"/>
                  </a:cubicBezTo>
                  <a:lnTo>
                    <a:pt x="16591" y="10686"/>
                  </a:lnTo>
                  <a:cubicBezTo>
                    <a:pt x="16653" y="10674"/>
                    <a:pt x="16690" y="10624"/>
                    <a:pt x="16690" y="10563"/>
                  </a:cubicBezTo>
                  <a:cubicBezTo>
                    <a:pt x="16690" y="9909"/>
                    <a:pt x="16628" y="9254"/>
                    <a:pt x="16505" y="8612"/>
                  </a:cubicBezTo>
                  <a:cubicBezTo>
                    <a:pt x="15776" y="4625"/>
                    <a:pt x="12962" y="1342"/>
                    <a:pt x="9123" y="9"/>
                  </a:cubicBezTo>
                  <a:cubicBezTo>
                    <a:pt x="9113" y="4"/>
                    <a:pt x="9101" y="1"/>
                    <a:pt x="9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3"/>
            <p:cNvSpPr/>
            <p:nvPr/>
          </p:nvSpPr>
          <p:spPr>
            <a:xfrm>
              <a:off x="7194245" y="2985914"/>
              <a:ext cx="1019232" cy="1088574"/>
            </a:xfrm>
            <a:custGeom>
              <a:avLst/>
              <a:gdLst/>
              <a:ahLst/>
              <a:cxnLst/>
              <a:rect l="l" t="t" r="r" b="b"/>
              <a:pathLst>
                <a:path w="24047" h="25683" extrusionOk="0">
                  <a:moveTo>
                    <a:pt x="15640" y="1"/>
                  </a:moveTo>
                  <a:lnTo>
                    <a:pt x="14825" y="1198"/>
                  </a:lnTo>
                  <a:cubicBezTo>
                    <a:pt x="20862" y="4951"/>
                    <a:pt x="22565" y="12962"/>
                    <a:pt x="18578" y="18825"/>
                  </a:cubicBezTo>
                  <a:cubicBezTo>
                    <a:pt x="16159" y="22402"/>
                    <a:pt x="12221" y="24318"/>
                    <a:pt x="8220" y="24318"/>
                  </a:cubicBezTo>
                  <a:cubicBezTo>
                    <a:pt x="5649" y="24318"/>
                    <a:pt x="3051" y="23526"/>
                    <a:pt x="815" y="21874"/>
                  </a:cubicBezTo>
                  <a:lnTo>
                    <a:pt x="0" y="23084"/>
                  </a:lnTo>
                  <a:cubicBezTo>
                    <a:pt x="2461" y="24840"/>
                    <a:pt x="5292" y="25682"/>
                    <a:pt x="8094" y="25682"/>
                  </a:cubicBezTo>
                  <a:cubicBezTo>
                    <a:pt x="12560" y="25682"/>
                    <a:pt x="16952" y="23543"/>
                    <a:pt x="19652" y="19554"/>
                  </a:cubicBezTo>
                  <a:cubicBezTo>
                    <a:pt x="24046" y="13073"/>
                    <a:pt x="22232" y="4235"/>
                    <a:pt x="15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3"/>
            <p:cNvSpPr/>
            <p:nvPr/>
          </p:nvSpPr>
          <p:spPr>
            <a:xfrm>
              <a:off x="7188990" y="2981209"/>
              <a:ext cx="1014527" cy="1097729"/>
            </a:xfrm>
            <a:custGeom>
              <a:avLst/>
              <a:gdLst/>
              <a:ahLst/>
              <a:cxnLst/>
              <a:rect l="l" t="t" r="r" b="b"/>
              <a:pathLst>
                <a:path w="23936" h="25899" extrusionOk="0">
                  <a:moveTo>
                    <a:pt x="15801" y="272"/>
                  </a:moveTo>
                  <a:cubicBezTo>
                    <a:pt x="22220" y="4519"/>
                    <a:pt x="23936" y="13196"/>
                    <a:pt x="19615" y="19566"/>
                  </a:cubicBezTo>
                  <a:cubicBezTo>
                    <a:pt x="16946" y="23513"/>
                    <a:pt x="12588" y="25635"/>
                    <a:pt x="8155" y="25635"/>
                  </a:cubicBezTo>
                  <a:cubicBezTo>
                    <a:pt x="5436" y="25635"/>
                    <a:pt x="2688" y="24837"/>
                    <a:pt x="285" y="23170"/>
                  </a:cubicBezTo>
                  <a:lnTo>
                    <a:pt x="976" y="22158"/>
                  </a:lnTo>
                  <a:cubicBezTo>
                    <a:pt x="3107" y="23658"/>
                    <a:pt x="5637" y="24448"/>
                    <a:pt x="8211" y="24448"/>
                  </a:cubicBezTo>
                  <a:cubicBezTo>
                    <a:pt x="8963" y="24448"/>
                    <a:pt x="9718" y="24381"/>
                    <a:pt x="10469" y="24244"/>
                  </a:cubicBezTo>
                  <a:cubicBezTo>
                    <a:pt x="15542" y="23318"/>
                    <a:pt x="19541" y="19393"/>
                    <a:pt x="20566" y="14332"/>
                  </a:cubicBezTo>
                  <a:cubicBezTo>
                    <a:pt x="21590" y="9271"/>
                    <a:pt x="19430" y="4111"/>
                    <a:pt x="15110" y="1285"/>
                  </a:cubicBezTo>
                  <a:lnTo>
                    <a:pt x="15801" y="272"/>
                  </a:lnTo>
                  <a:close/>
                  <a:moveTo>
                    <a:pt x="15771" y="1"/>
                  </a:moveTo>
                  <a:cubicBezTo>
                    <a:pt x="15731" y="1"/>
                    <a:pt x="15690" y="17"/>
                    <a:pt x="15665" y="50"/>
                  </a:cubicBezTo>
                  <a:lnTo>
                    <a:pt x="14851" y="1248"/>
                  </a:lnTo>
                  <a:cubicBezTo>
                    <a:pt x="14838" y="1272"/>
                    <a:pt x="14826" y="1309"/>
                    <a:pt x="14838" y="1334"/>
                  </a:cubicBezTo>
                  <a:cubicBezTo>
                    <a:pt x="14838" y="1371"/>
                    <a:pt x="14863" y="1396"/>
                    <a:pt x="14888" y="1408"/>
                  </a:cubicBezTo>
                  <a:cubicBezTo>
                    <a:pt x="17776" y="3272"/>
                    <a:pt x="19764" y="6234"/>
                    <a:pt x="20381" y="9617"/>
                  </a:cubicBezTo>
                  <a:cubicBezTo>
                    <a:pt x="21282" y="14579"/>
                    <a:pt x="19085" y="19591"/>
                    <a:pt x="14826" y="22294"/>
                  </a:cubicBezTo>
                  <a:cubicBezTo>
                    <a:pt x="12799" y="23580"/>
                    <a:pt x="10499" y="24218"/>
                    <a:pt x="8202" y="24218"/>
                  </a:cubicBezTo>
                  <a:cubicBezTo>
                    <a:pt x="5673" y="24218"/>
                    <a:pt x="3149" y="23444"/>
                    <a:pt x="1001" y="21911"/>
                  </a:cubicBezTo>
                  <a:cubicBezTo>
                    <a:pt x="981" y="21897"/>
                    <a:pt x="958" y="21890"/>
                    <a:pt x="935" y="21890"/>
                  </a:cubicBezTo>
                  <a:cubicBezTo>
                    <a:pt x="899" y="21890"/>
                    <a:pt x="863" y="21906"/>
                    <a:pt x="840" y="21936"/>
                  </a:cubicBezTo>
                  <a:lnTo>
                    <a:pt x="26" y="23133"/>
                  </a:lnTo>
                  <a:cubicBezTo>
                    <a:pt x="1" y="23183"/>
                    <a:pt x="13" y="23257"/>
                    <a:pt x="63" y="23294"/>
                  </a:cubicBezTo>
                  <a:cubicBezTo>
                    <a:pt x="2420" y="24985"/>
                    <a:pt x="5259" y="25898"/>
                    <a:pt x="8173" y="25898"/>
                  </a:cubicBezTo>
                  <a:cubicBezTo>
                    <a:pt x="9024" y="25898"/>
                    <a:pt x="9876" y="25812"/>
                    <a:pt x="10728" y="25664"/>
                  </a:cubicBezTo>
                  <a:cubicBezTo>
                    <a:pt x="18356" y="24257"/>
                    <a:pt x="23417" y="16949"/>
                    <a:pt x="22035" y="9308"/>
                  </a:cubicBezTo>
                  <a:cubicBezTo>
                    <a:pt x="21356" y="5481"/>
                    <a:pt x="19097" y="2112"/>
                    <a:pt x="15826" y="13"/>
                  </a:cubicBezTo>
                  <a:cubicBezTo>
                    <a:pt x="15809" y="5"/>
                    <a:pt x="15790" y="1"/>
                    <a:pt x="15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3"/>
            <p:cNvSpPr/>
            <p:nvPr/>
          </p:nvSpPr>
          <p:spPr>
            <a:xfrm>
              <a:off x="7739950" y="2915554"/>
              <a:ext cx="173185" cy="193996"/>
            </a:xfrm>
            <a:custGeom>
              <a:avLst/>
              <a:gdLst/>
              <a:ahLst/>
              <a:cxnLst/>
              <a:rect l="l" t="t" r="r" b="b"/>
              <a:pathLst>
                <a:path w="4086" h="4577" extrusionOk="0">
                  <a:moveTo>
                    <a:pt x="2885" y="0"/>
                  </a:moveTo>
                  <a:cubicBezTo>
                    <a:pt x="2553" y="0"/>
                    <a:pt x="2229" y="156"/>
                    <a:pt x="2025" y="451"/>
                  </a:cubicBezTo>
                  <a:lnTo>
                    <a:pt x="333" y="2920"/>
                  </a:lnTo>
                  <a:cubicBezTo>
                    <a:pt x="0" y="3401"/>
                    <a:pt x="111" y="4056"/>
                    <a:pt x="593" y="4389"/>
                  </a:cubicBezTo>
                  <a:cubicBezTo>
                    <a:pt x="776" y="4516"/>
                    <a:pt x="984" y="4576"/>
                    <a:pt x="1190" y="4576"/>
                  </a:cubicBezTo>
                  <a:cubicBezTo>
                    <a:pt x="1525" y="4576"/>
                    <a:pt x="1855" y="4416"/>
                    <a:pt x="2062" y="4117"/>
                  </a:cubicBezTo>
                  <a:lnTo>
                    <a:pt x="3753" y="1649"/>
                  </a:lnTo>
                  <a:cubicBezTo>
                    <a:pt x="4086" y="1180"/>
                    <a:pt x="3975" y="513"/>
                    <a:pt x="3493" y="192"/>
                  </a:cubicBezTo>
                  <a:cubicBezTo>
                    <a:pt x="3307" y="63"/>
                    <a:pt x="3094" y="0"/>
                    <a:pt x="2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3"/>
            <p:cNvSpPr/>
            <p:nvPr/>
          </p:nvSpPr>
          <p:spPr>
            <a:xfrm>
              <a:off x="7726853" y="2908900"/>
              <a:ext cx="192597" cy="205271"/>
            </a:xfrm>
            <a:custGeom>
              <a:avLst/>
              <a:gdLst/>
              <a:ahLst/>
              <a:cxnLst/>
              <a:rect l="l" t="t" r="r" b="b"/>
              <a:pathLst>
                <a:path w="4544" h="4843" extrusionOk="0">
                  <a:moveTo>
                    <a:pt x="3198" y="275"/>
                  </a:moveTo>
                  <a:cubicBezTo>
                    <a:pt x="3395" y="275"/>
                    <a:pt x="3580" y="324"/>
                    <a:pt x="3741" y="435"/>
                  </a:cubicBezTo>
                  <a:cubicBezTo>
                    <a:pt x="4160" y="732"/>
                    <a:pt x="4272" y="1312"/>
                    <a:pt x="3975" y="1744"/>
                  </a:cubicBezTo>
                  <a:lnTo>
                    <a:pt x="2272" y="4213"/>
                  </a:lnTo>
                  <a:cubicBezTo>
                    <a:pt x="2068" y="4490"/>
                    <a:pt x="1802" y="4606"/>
                    <a:pt x="1541" y="4606"/>
                  </a:cubicBezTo>
                  <a:cubicBezTo>
                    <a:pt x="886" y="4606"/>
                    <a:pt x="261" y="3875"/>
                    <a:pt x="729" y="3151"/>
                  </a:cubicBezTo>
                  <a:lnTo>
                    <a:pt x="2432" y="682"/>
                  </a:lnTo>
                  <a:cubicBezTo>
                    <a:pt x="2568" y="472"/>
                    <a:pt x="2790" y="337"/>
                    <a:pt x="3037" y="287"/>
                  </a:cubicBezTo>
                  <a:cubicBezTo>
                    <a:pt x="3086" y="275"/>
                    <a:pt x="3148" y="275"/>
                    <a:pt x="3198" y="275"/>
                  </a:cubicBezTo>
                  <a:close/>
                  <a:moveTo>
                    <a:pt x="3212" y="1"/>
                  </a:moveTo>
                  <a:cubicBezTo>
                    <a:pt x="2831" y="1"/>
                    <a:pt x="2458" y="192"/>
                    <a:pt x="2235" y="546"/>
                  </a:cubicBezTo>
                  <a:lnTo>
                    <a:pt x="531" y="3015"/>
                  </a:lnTo>
                  <a:cubicBezTo>
                    <a:pt x="0" y="3781"/>
                    <a:pt x="556" y="4842"/>
                    <a:pt x="1494" y="4842"/>
                  </a:cubicBezTo>
                  <a:cubicBezTo>
                    <a:pt x="1877" y="4842"/>
                    <a:pt x="2235" y="4657"/>
                    <a:pt x="2457" y="4336"/>
                  </a:cubicBezTo>
                  <a:lnTo>
                    <a:pt x="4160" y="1867"/>
                  </a:lnTo>
                  <a:cubicBezTo>
                    <a:pt x="4543" y="1337"/>
                    <a:pt x="4420" y="584"/>
                    <a:pt x="3876" y="213"/>
                  </a:cubicBezTo>
                  <a:cubicBezTo>
                    <a:pt x="3673" y="70"/>
                    <a:pt x="3441" y="1"/>
                    <a:pt x="3212" y="1"/>
                  </a:cubicBezTo>
                  <a:close/>
                </a:path>
              </a:pathLst>
            </a:custGeom>
            <a:solidFill>
              <a:srgbClr val="27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3"/>
            <p:cNvSpPr/>
            <p:nvPr/>
          </p:nvSpPr>
          <p:spPr>
            <a:xfrm>
              <a:off x="7750377" y="2915554"/>
              <a:ext cx="163309" cy="130080"/>
            </a:xfrm>
            <a:custGeom>
              <a:avLst/>
              <a:gdLst/>
              <a:ahLst/>
              <a:cxnLst/>
              <a:rect l="l" t="t" r="r" b="b"/>
              <a:pathLst>
                <a:path w="3853" h="3069" extrusionOk="0">
                  <a:moveTo>
                    <a:pt x="2639" y="0"/>
                  </a:moveTo>
                  <a:cubicBezTo>
                    <a:pt x="2307" y="0"/>
                    <a:pt x="1983" y="156"/>
                    <a:pt x="1779" y="451"/>
                  </a:cubicBezTo>
                  <a:lnTo>
                    <a:pt x="87" y="2920"/>
                  </a:lnTo>
                  <a:cubicBezTo>
                    <a:pt x="50" y="2969"/>
                    <a:pt x="26" y="3019"/>
                    <a:pt x="1" y="3068"/>
                  </a:cubicBezTo>
                  <a:lnTo>
                    <a:pt x="1198" y="1352"/>
                  </a:lnTo>
                  <a:cubicBezTo>
                    <a:pt x="1421" y="1024"/>
                    <a:pt x="1729" y="886"/>
                    <a:pt x="2034" y="886"/>
                  </a:cubicBezTo>
                  <a:cubicBezTo>
                    <a:pt x="2724" y="886"/>
                    <a:pt x="3395" y="1596"/>
                    <a:pt x="3001" y="2402"/>
                  </a:cubicBezTo>
                  <a:lnTo>
                    <a:pt x="3519" y="1661"/>
                  </a:lnTo>
                  <a:cubicBezTo>
                    <a:pt x="3852" y="1180"/>
                    <a:pt x="3729" y="513"/>
                    <a:pt x="3247" y="192"/>
                  </a:cubicBezTo>
                  <a:cubicBezTo>
                    <a:pt x="3061" y="63"/>
                    <a:pt x="2848" y="0"/>
                    <a:pt x="2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3"/>
            <p:cNvSpPr/>
            <p:nvPr/>
          </p:nvSpPr>
          <p:spPr>
            <a:xfrm>
              <a:off x="7744655" y="2909281"/>
              <a:ext cx="174796" cy="141057"/>
            </a:xfrm>
            <a:custGeom>
              <a:avLst/>
              <a:gdLst/>
              <a:ahLst/>
              <a:cxnLst/>
              <a:rect l="l" t="t" r="r" b="b"/>
              <a:pathLst>
                <a:path w="4124" h="3328" extrusionOk="0">
                  <a:moveTo>
                    <a:pt x="2775" y="269"/>
                  </a:moveTo>
                  <a:cubicBezTo>
                    <a:pt x="2960" y="269"/>
                    <a:pt x="3146" y="324"/>
                    <a:pt x="3308" y="439"/>
                  </a:cubicBezTo>
                  <a:cubicBezTo>
                    <a:pt x="3740" y="723"/>
                    <a:pt x="3852" y="1315"/>
                    <a:pt x="3555" y="1735"/>
                  </a:cubicBezTo>
                  <a:lnTo>
                    <a:pt x="3358" y="2031"/>
                  </a:lnTo>
                  <a:cubicBezTo>
                    <a:pt x="3321" y="1414"/>
                    <a:pt x="2802" y="920"/>
                    <a:pt x="2185" y="920"/>
                  </a:cubicBezTo>
                  <a:cubicBezTo>
                    <a:pt x="2123" y="920"/>
                    <a:pt x="2049" y="932"/>
                    <a:pt x="1975" y="945"/>
                  </a:cubicBezTo>
                  <a:cubicBezTo>
                    <a:pt x="1914" y="957"/>
                    <a:pt x="1852" y="970"/>
                    <a:pt x="1790" y="994"/>
                  </a:cubicBezTo>
                  <a:lnTo>
                    <a:pt x="2012" y="673"/>
                  </a:lnTo>
                  <a:cubicBezTo>
                    <a:pt x="2194" y="408"/>
                    <a:pt x="2482" y="269"/>
                    <a:pt x="2775" y="269"/>
                  </a:cubicBezTo>
                  <a:close/>
                  <a:moveTo>
                    <a:pt x="2798" y="0"/>
                  </a:moveTo>
                  <a:cubicBezTo>
                    <a:pt x="2415" y="0"/>
                    <a:pt x="2040" y="189"/>
                    <a:pt x="1815" y="537"/>
                  </a:cubicBezTo>
                  <a:lnTo>
                    <a:pt x="111" y="3006"/>
                  </a:lnTo>
                  <a:cubicBezTo>
                    <a:pt x="87" y="3056"/>
                    <a:pt x="50" y="3105"/>
                    <a:pt x="25" y="3154"/>
                  </a:cubicBezTo>
                  <a:cubicBezTo>
                    <a:pt x="0" y="3216"/>
                    <a:pt x="25" y="3278"/>
                    <a:pt x="74" y="3315"/>
                  </a:cubicBezTo>
                  <a:cubicBezTo>
                    <a:pt x="87" y="3327"/>
                    <a:pt x="111" y="3327"/>
                    <a:pt x="136" y="3327"/>
                  </a:cubicBezTo>
                  <a:cubicBezTo>
                    <a:pt x="173" y="3327"/>
                    <a:pt x="198" y="3303"/>
                    <a:pt x="222" y="3278"/>
                  </a:cubicBezTo>
                  <a:lnTo>
                    <a:pt x="1407" y="1550"/>
                  </a:lnTo>
                  <a:cubicBezTo>
                    <a:pt x="1607" y="1256"/>
                    <a:pt x="1883" y="1132"/>
                    <a:pt x="2155" y="1132"/>
                  </a:cubicBezTo>
                  <a:cubicBezTo>
                    <a:pt x="2775" y="1132"/>
                    <a:pt x="3376" y="1771"/>
                    <a:pt x="3024" y="2500"/>
                  </a:cubicBezTo>
                  <a:cubicBezTo>
                    <a:pt x="2982" y="2586"/>
                    <a:pt x="3052" y="2660"/>
                    <a:pt x="3128" y="2660"/>
                  </a:cubicBezTo>
                  <a:cubicBezTo>
                    <a:pt x="3161" y="2660"/>
                    <a:pt x="3196" y="2645"/>
                    <a:pt x="3222" y="2611"/>
                  </a:cubicBezTo>
                  <a:lnTo>
                    <a:pt x="3740" y="1871"/>
                  </a:lnTo>
                  <a:cubicBezTo>
                    <a:pt x="4123" y="1328"/>
                    <a:pt x="4000" y="587"/>
                    <a:pt x="3456" y="204"/>
                  </a:cubicBezTo>
                  <a:cubicBezTo>
                    <a:pt x="3254" y="66"/>
                    <a:pt x="3025" y="0"/>
                    <a:pt x="2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3"/>
            <p:cNvSpPr/>
            <p:nvPr/>
          </p:nvSpPr>
          <p:spPr>
            <a:xfrm>
              <a:off x="7127786" y="3833235"/>
              <a:ext cx="173736" cy="193996"/>
            </a:xfrm>
            <a:custGeom>
              <a:avLst/>
              <a:gdLst/>
              <a:ahLst/>
              <a:cxnLst/>
              <a:rect l="l" t="t" r="r" b="b"/>
              <a:pathLst>
                <a:path w="4099" h="4577" extrusionOk="0">
                  <a:moveTo>
                    <a:pt x="2885" y="1"/>
                  </a:moveTo>
                  <a:cubicBezTo>
                    <a:pt x="2554" y="1"/>
                    <a:pt x="2229" y="157"/>
                    <a:pt x="2025" y="451"/>
                  </a:cubicBezTo>
                  <a:lnTo>
                    <a:pt x="334" y="2920"/>
                  </a:lnTo>
                  <a:cubicBezTo>
                    <a:pt x="1" y="3402"/>
                    <a:pt x="124" y="4056"/>
                    <a:pt x="606" y="4389"/>
                  </a:cubicBezTo>
                  <a:cubicBezTo>
                    <a:pt x="784" y="4516"/>
                    <a:pt x="991" y="4577"/>
                    <a:pt x="1197" y="4577"/>
                  </a:cubicBezTo>
                  <a:cubicBezTo>
                    <a:pt x="1532" y="4577"/>
                    <a:pt x="1863" y="4416"/>
                    <a:pt x="2062" y="4118"/>
                  </a:cubicBezTo>
                  <a:lnTo>
                    <a:pt x="3766" y="1649"/>
                  </a:lnTo>
                  <a:cubicBezTo>
                    <a:pt x="4099" y="1167"/>
                    <a:pt x="3975" y="513"/>
                    <a:pt x="3494" y="192"/>
                  </a:cubicBezTo>
                  <a:cubicBezTo>
                    <a:pt x="3307" y="63"/>
                    <a:pt x="3095" y="1"/>
                    <a:pt x="2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3"/>
            <p:cNvSpPr/>
            <p:nvPr/>
          </p:nvSpPr>
          <p:spPr>
            <a:xfrm>
              <a:off x="7115240" y="3826962"/>
              <a:ext cx="193106" cy="204889"/>
            </a:xfrm>
            <a:custGeom>
              <a:avLst/>
              <a:gdLst/>
              <a:ahLst/>
              <a:cxnLst/>
              <a:rect l="l" t="t" r="r" b="b"/>
              <a:pathLst>
                <a:path w="4556" h="4834" extrusionOk="0">
                  <a:moveTo>
                    <a:pt x="3210" y="266"/>
                  </a:moveTo>
                  <a:cubicBezTo>
                    <a:pt x="3963" y="266"/>
                    <a:pt x="4407" y="1118"/>
                    <a:pt x="3975" y="1735"/>
                  </a:cubicBezTo>
                  <a:lnTo>
                    <a:pt x="2284" y="4204"/>
                  </a:lnTo>
                  <a:cubicBezTo>
                    <a:pt x="2100" y="4472"/>
                    <a:pt x="1803" y="4611"/>
                    <a:pt x="1504" y="4611"/>
                  </a:cubicBezTo>
                  <a:cubicBezTo>
                    <a:pt x="1320" y="4611"/>
                    <a:pt x="1135" y="4559"/>
                    <a:pt x="976" y="4451"/>
                  </a:cubicBezTo>
                  <a:cubicBezTo>
                    <a:pt x="544" y="4154"/>
                    <a:pt x="445" y="3562"/>
                    <a:pt x="741" y="3142"/>
                  </a:cubicBezTo>
                  <a:lnTo>
                    <a:pt x="2432" y="673"/>
                  </a:lnTo>
                  <a:cubicBezTo>
                    <a:pt x="2605" y="414"/>
                    <a:pt x="2901" y="266"/>
                    <a:pt x="3210" y="266"/>
                  </a:cubicBezTo>
                  <a:close/>
                  <a:moveTo>
                    <a:pt x="3221" y="1"/>
                  </a:moveTo>
                  <a:cubicBezTo>
                    <a:pt x="2835" y="1"/>
                    <a:pt x="2459" y="189"/>
                    <a:pt x="2235" y="538"/>
                  </a:cubicBezTo>
                  <a:lnTo>
                    <a:pt x="531" y="3006"/>
                  </a:lnTo>
                  <a:cubicBezTo>
                    <a:pt x="0" y="3784"/>
                    <a:pt x="556" y="4833"/>
                    <a:pt x="1494" y="4833"/>
                  </a:cubicBezTo>
                  <a:cubicBezTo>
                    <a:pt x="1877" y="4833"/>
                    <a:pt x="2235" y="4648"/>
                    <a:pt x="2457" y="4340"/>
                  </a:cubicBezTo>
                  <a:lnTo>
                    <a:pt x="4160" y="1871"/>
                  </a:lnTo>
                  <a:cubicBezTo>
                    <a:pt x="4555" y="1340"/>
                    <a:pt x="4432" y="587"/>
                    <a:pt x="3889" y="204"/>
                  </a:cubicBezTo>
                  <a:cubicBezTo>
                    <a:pt x="3682" y="67"/>
                    <a:pt x="3450"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3"/>
            <p:cNvSpPr/>
            <p:nvPr/>
          </p:nvSpPr>
          <p:spPr>
            <a:xfrm>
              <a:off x="7127786" y="3847095"/>
              <a:ext cx="109396" cy="179755"/>
            </a:xfrm>
            <a:custGeom>
              <a:avLst/>
              <a:gdLst/>
              <a:ahLst/>
              <a:cxnLst/>
              <a:rect l="l" t="t" r="r" b="b"/>
              <a:pathLst>
                <a:path w="2581" h="4241" extrusionOk="0">
                  <a:moveTo>
                    <a:pt x="2136" y="1"/>
                  </a:moveTo>
                  <a:lnTo>
                    <a:pt x="2136" y="1"/>
                  </a:lnTo>
                  <a:cubicBezTo>
                    <a:pt x="2099" y="38"/>
                    <a:pt x="2062" y="87"/>
                    <a:pt x="2037" y="124"/>
                  </a:cubicBezTo>
                  <a:lnTo>
                    <a:pt x="334" y="2593"/>
                  </a:lnTo>
                  <a:cubicBezTo>
                    <a:pt x="1" y="3075"/>
                    <a:pt x="124" y="3729"/>
                    <a:pt x="606" y="4062"/>
                  </a:cubicBezTo>
                  <a:cubicBezTo>
                    <a:pt x="787" y="4183"/>
                    <a:pt x="991" y="4241"/>
                    <a:pt x="1193" y="4241"/>
                  </a:cubicBezTo>
                  <a:cubicBezTo>
                    <a:pt x="1527" y="4241"/>
                    <a:pt x="1854" y="4083"/>
                    <a:pt x="2062" y="3791"/>
                  </a:cubicBezTo>
                  <a:lnTo>
                    <a:pt x="2581" y="3038"/>
                  </a:lnTo>
                  <a:lnTo>
                    <a:pt x="2581" y="3038"/>
                  </a:lnTo>
                  <a:cubicBezTo>
                    <a:pt x="2353" y="3281"/>
                    <a:pt x="2087" y="3383"/>
                    <a:pt x="1829" y="3383"/>
                  </a:cubicBezTo>
                  <a:cubicBezTo>
                    <a:pt x="1079" y="3383"/>
                    <a:pt x="400" y="2516"/>
                    <a:pt x="951" y="1717"/>
                  </a:cubicBezTo>
                  <a:lnTo>
                    <a:pt x="2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3"/>
            <p:cNvSpPr/>
            <p:nvPr/>
          </p:nvSpPr>
          <p:spPr>
            <a:xfrm>
              <a:off x="7115240" y="3842347"/>
              <a:ext cx="127960" cy="189503"/>
            </a:xfrm>
            <a:custGeom>
              <a:avLst/>
              <a:gdLst/>
              <a:ahLst/>
              <a:cxnLst/>
              <a:rect l="l" t="t" r="r" b="b"/>
              <a:pathLst>
                <a:path w="3019" h="4471" extrusionOk="0">
                  <a:moveTo>
                    <a:pt x="951" y="2458"/>
                  </a:moveTo>
                  <a:cubicBezTo>
                    <a:pt x="951" y="2520"/>
                    <a:pt x="951" y="2582"/>
                    <a:pt x="963" y="2643"/>
                  </a:cubicBezTo>
                  <a:cubicBezTo>
                    <a:pt x="1076" y="3216"/>
                    <a:pt x="1569" y="3610"/>
                    <a:pt x="2120" y="3610"/>
                  </a:cubicBezTo>
                  <a:cubicBezTo>
                    <a:pt x="2235" y="3610"/>
                    <a:pt x="2352" y="3593"/>
                    <a:pt x="2469" y="3557"/>
                  </a:cubicBezTo>
                  <a:lnTo>
                    <a:pt x="2469" y="3557"/>
                  </a:lnTo>
                  <a:lnTo>
                    <a:pt x="2272" y="3841"/>
                  </a:lnTo>
                  <a:cubicBezTo>
                    <a:pt x="2088" y="4100"/>
                    <a:pt x="1796" y="4242"/>
                    <a:pt x="1498" y="4242"/>
                  </a:cubicBezTo>
                  <a:cubicBezTo>
                    <a:pt x="1314" y="4242"/>
                    <a:pt x="1128" y="4188"/>
                    <a:pt x="963" y="4075"/>
                  </a:cubicBezTo>
                  <a:cubicBezTo>
                    <a:pt x="544" y="3779"/>
                    <a:pt x="432" y="3199"/>
                    <a:pt x="729" y="2779"/>
                  </a:cubicBezTo>
                  <a:lnTo>
                    <a:pt x="951" y="2458"/>
                  </a:lnTo>
                  <a:close/>
                  <a:moveTo>
                    <a:pt x="2428" y="0"/>
                  </a:moveTo>
                  <a:cubicBezTo>
                    <a:pt x="2396" y="0"/>
                    <a:pt x="2366" y="12"/>
                    <a:pt x="2346" y="39"/>
                  </a:cubicBezTo>
                  <a:cubicBezTo>
                    <a:pt x="2309" y="76"/>
                    <a:pt x="2272" y="125"/>
                    <a:pt x="2235" y="175"/>
                  </a:cubicBezTo>
                  <a:lnTo>
                    <a:pt x="531" y="2643"/>
                  </a:lnTo>
                  <a:cubicBezTo>
                    <a:pt x="0" y="3421"/>
                    <a:pt x="556" y="4470"/>
                    <a:pt x="1494" y="4470"/>
                  </a:cubicBezTo>
                  <a:cubicBezTo>
                    <a:pt x="1877" y="4470"/>
                    <a:pt x="2235" y="4285"/>
                    <a:pt x="2445" y="3964"/>
                  </a:cubicBezTo>
                  <a:lnTo>
                    <a:pt x="2963" y="3224"/>
                  </a:lnTo>
                  <a:cubicBezTo>
                    <a:pt x="3018" y="3132"/>
                    <a:pt x="2950" y="3040"/>
                    <a:pt x="2871" y="3040"/>
                  </a:cubicBezTo>
                  <a:cubicBezTo>
                    <a:pt x="2844" y="3040"/>
                    <a:pt x="2815" y="3050"/>
                    <a:pt x="2790" y="3075"/>
                  </a:cubicBezTo>
                  <a:cubicBezTo>
                    <a:pt x="2585" y="3294"/>
                    <a:pt x="2345" y="3385"/>
                    <a:pt x="2114" y="3385"/>
                  </a:cubicBezTo>
                  <a:cubicBezTo>
                    <a:pt x="1442" y="3385"/>
                    <a:pt x="838" y="2610"/>
                    <a:pt x="1334" y="1903"/>
                  </a:cubicBezTo>
                  <a:lnTo>
                    <a:pt x="2531" y="187"/>
                  </a:lnTo>
                  <a:cubicBezTo>
                    <a:pt x="2556" y="125"/>
                    <a:pt x="2543" y="64"/>
                    <a:pt x="2506" y="27"/>
                  </a:cubicBezTo>
                  <a:cubicBezTo>
                    <a:pt x="2483" y="9"/>
                    <a:pt x="2455" y="0"/>
                    <a:pt x="2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73"/>
          <p:cNvGrpSpPr/>
          <p:nvPr/>
        </p:nvGrpSpPr>
        <p:grpSpPr>
          <a:xfrm>
            <a:off x="442323" y="278500"/>
            <a:ext cx="615195" cy="485584"/>
            <a:chOff x="442323" y="278500"/>
            <a:chExt cx="615195" cy="485584"/>
          </a:xfrm>
        </p:grpSpPr>
        <p:sp>
          <p:nvSpPr>
            <p:cNvPr id="2255" name="Google Shape;2255;p73"/>
            <p:cNvSpPr/>
            <p:nvPr/>
          </p:nvSpPr>
          <p:spPr>
            <a:xfrm>
              <a:off x="443044" y="278500"/>
              <a:ext cx="597423" cy="485104"/>
            </a:xfrm>
            <a:custGeom>
              <a:avLst/>
              <a:gdLst/>
              <a:ahLst/>
              <a:cxnLst/>
              <a:rect l="l" t="t" r="r" b="b"/>
              <a:pathLst>
                <a:path w="9950" h="8079" extrusionOk="0">
                  <a:moveTo>
                    <a:pt x="7409" y="1"/>
                  </a:moveTo>
                  <a:cubicBezTo>
                    <a:pt x="7193" y="1"/>
                    <a:pt x="6952" y="72"/>
                    <a:pt x="6654" y="183"/>
                  </a:cubicBezTo>
                  <a:cubicBezTo>
                    <a:pt x="5876" y="454"/>
                    <a:pt x="5086" y="689"/>
                    <a:pt x="4333" y="1047"/>
                  </a:cubicBezTo>
                  <a:cubicBezTo>
                    <a:pt x="2852" y="1738"/>
                    <a:pt x="1506" y="2688"/>
                    <a:pt x="346" y="3849"/>
                  </a:cubicBezTo>
                  <a:cubicBezTo>
                    <a:pt x="210" y="3960"/>
                    <a:pt x="99" y="4120"/>
                    <a:pt x="50" y="4281"/>
                  </a:cubicBezTo>
                  <a:cubicBezTo>
                    <a:pt x="0" y="4503"/>
                    <a:pt x="99" y="4737"/>
                    <a:pt x="198" y="4947"/>
                  </a:cubicBezTo>
                  <a:cubicBezTo>
                    <a:pt x="223" y="4984"/>
                    <a:pt x="235" y="5021"/>
                    <a:pt x="260" y="5058"/>
                  </a:cubicBezTo>
                  <a:cubicBezTo>
                    <a:pt x="544" y="5663"/>
                    <a:pt x="865" y="6256"/>
                    <a:pt x="1210" y="6824"/>
                  </a:cubicBezTo>
                  <a:cubicBezTo>
                    <a:pt x="1519" y="7305"/>
                    <a:pt x="1889" y="7774"/>
                    <a:pt x="2432" y="7972"/>
                  </a:cubicBezTo>
                  <a:cubicBezTo>
                    <a:pt x="2629" y="8048"/>
                    <a:pt x="2834" y="8078"/>
                    <a:pt x="3041" y="8078"/>
                  </a:cubicBezTo>
                  <a:cubicBezTo>
                    <a:pt x="3405" y="8078"/>
                    <a:pt x="3777" y="7983"/>
                    <a:pt x="4123" y="7873"/>
                  </a:cubicBezTo>
                  <a:cubicBezTo>
                    <a:pt x="5901" y="7330"/>
                    <a:pt x="7530" y="6416"/>
                    <a:pt x="8913" y="5182"/>
                  </a:cubicBezTo>
                  <a:cubicBezTo>
                    <a:pt x="9419" y="4737"/>
                    <a:pt x="9913" y="4194"/>
                    <a:pt x="9937" y="3515"/>
                  </a:cubicBezTo>
                  <a:cubicBezTo>
                    <a:pt x="9950" y="2923"/>
                    <a:pt x="9604" y="2404"/>
                    <a:pt x="9258" y="1923"/>
                  </a:cubicBezTo>
                  <a:lnTo>
                    <a:pt x="8481" y="812"/>
                  </a:lnTo>
                  <a:cubicBezTo>
                    <a:pt x="8431" y="763"/>
                    <a:pt x="8394" y="713"/>
                    <a:pt x="8357" y="652"/>
                  </a:cubicBezTo>
                  <a:cubicBezTo>
                    <a:pt x="8025" y="177"/>
                    <a:pt x="7749" y="1"/>
                    <a:pt x="7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756521" y="495974"/>
              <a:ext cx="129211" cy="119550"/>
            </a:xfrm>
            <a:custGeom>
              <a:avLst/>
              <a:gdLst/>
              <a:ahLst/>
              <a:cxnLst/>
              <a:rect l="l" t="t" r="r" b="b"/>
              <a:pathLst>
                <a:path w="2152" h="1991" extrusionOk="0">
                  <a:moveTo>
                    <a:pt x="1104" y="0"/>
                  </a:moveTo>
                  <a:cubicBezTo>
                    <a:pt x="837" y="0"/>
                    <a:pt x="565" y="109"/>
                    <a:pt x="359" y="350"/>
                  </a:cubicBezTo>
                  <a:cubicBezTo>
                    <a:pt x="1" y="757"/>
                    <a:pt x="50" y="1387"/>
                    <a:pt x="458" y="1745"/>
                  </a:cubicBezTo>
                  <a:cubicBezTo>
                    <a:pt x="657" y="1915"/>
                    <a:pt x="886" y="1991"/>
                    <a:pt x="1110" y="1991"/>
                  </a:cubicBezTo>
                  <a:cubicBezTo>
                    <a:pt x="1649" y="1991"/>
                    <a:pt x="2152" y="1550"/>
                    <a:pt x="2099" y="930"/>
                  </a:cubicBezTo>
                  <a:cubicBezTo>
                    <a:pt x="2060" y="357"/>
                    <a:pt x="1589" y="0"/>
                    <a:pt x="1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748416" y="498256"/>
              <a:ext cx="129752" cy="75837"/>
            </a:xfrm>
            <a:custGeom>
              <a:avLst/>
              <a:gdLst/>
              <a:ahLst/>
              <a:cxnLst/>
              <a:rect l="l" t="t" r="r" b="b"/>
              <a:pathLst>
                <a:path w="2161" h="1263" extrusionOk="0">
                  <a:moveTo>
                    <a:pt x="1178" y="1"/>
                  </a:moveTo>
                  <a:cubicBezTo>
                    <a:pt x="582" y="1"/>
                    <a:pt x="0" y="538"/>
                    <a:pt x="198" y="1263"/>
                  </a:cubicBezTo>
                  <a:cubicBezTo>
                    <a:pt x="574" y="1012"/>
                    <a:pt x="990" y="905"/>
                    <a:pt x="1418" y="905"/>
                  </a:cubicBezTo>
                  <a:cubicBezTo>
                    <a:pt x="1663" y="905"/>
                    <a:pt x="1913" y="940"/>
                    <a:pt x="2160" y="1003"/>
                  </a:cubicBezTo>
                  <a:cubicBezTo>
                    <a:pt x="2160" y="806"/>
                    <a:pt x="2099" y="608"/>
                    <a:pt x="1988" y="448"/>
                  </a:cubicBezTo>
                  <a:cubicBezTo>
                    <a:pt x="1778" y="135"/>
                    <a:pt x="1476"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560125" y="387237"/>
              <a:ext cx="228342" cy="114986"/>
            </a:xfrm>
            <a:custGeom>
              <a:avLst/>
              <a:gdLst/>
              <a:ahLst/>
              <a:cxnLst/>
              <a:rect l="l" t="t" r="r" b="b"/>
              <a:pathLst>
                <a:path w="3803" h="1915" extrusionOk="0">
                  <a:moveTo>
                    <a:pt x="1512" y="0"/>
                  </a:moveTo>
                  <a:cubicBezTo>
                    <a:pt x="979" y="0"/>
                    <a:pt x="428" y="435"/>
                    <a:pt x="1" y="705"/>
                  </a:cubicBezTo>
                  <a:lnTo>
                    <a:pt x="1791" y="1791"/>
                  </a:lnTo>
                  <a:cubicBezTo>
                    <a:pt x="1889" y="1853"/>
                    <a:pt x="1988" y="1890"/>
                    <a:pt x="2099" y="1914"/>
                  </a:cubicBezTo>
                  <a:cubicBezTo>
                    <a:pt x="2210" y="1914"/>
                    <a:pt x="2321" y="1877"/>
                    <a:pt x="2408" y="1840"/>
                  </a:cubicBezTo>
                  <a:cubicBezTo>
                    <a:pt x="2889" y="1630"/>
                    <a:pt x="3358" y="1396"/>
                    <a:pt x="3803" y="1149"/>
                  </a:cubicBezTo>
                  <a:lnTo>
                    <a:pt x="3803" y="1149"/>
                  </a:lnTo>
                  <a:cubicBezTo>
                    <a:pt x="3786" y="1157"/>
                    <a:pt x="3766" y="1162"/>
                    <a:pt x="3742" y="1162"/>
                  </a:cubicBezTo>
                  <a:cubicBezTo>
                    <a:pt x="3355" y="1162"/>
                    <a:pt x="2039" y="83"/>
                    <a:pt x="1667" y="13"/>
                  </a:cubicBezTo>
                  <a:cubicBezTo>
                    <a:pt x="1616" y="5"/>
                    <a:pt x="1564"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3"/>
            <p:cNvSpPr/>
            <p:nvPr/>
          </p:nvSpPr>
          <p:spPr>
            <a:xfrm>
              <a:off x="634997" y="414857"/>
              <a:ext cx="54999" cy="50618"/>
            </a:xfrm>
            <a:custGeom>
              <a:avLst/>
              <a:gdLst/>
              <a:ahLst/>
              <a:cxnLst/>
              <a:rect l="l" t="t" r="r" b="b"/>
              <a:pathLst>
                <a:path w="916" h="843" extrusionOk="0">
                  <a:moveTo>
                    <a:pt x="472" y="1"/>
                  </a:moveTo>
                  <a:cubicBezTo>
                    <a:pt x="361" y="1"/>
                    <a:pt x="248" y="46"/>
                    <a:pt x="161" y="146"/>
                  </a:cubicBezTo>
                  <a:cubicBezTo>
                    <a:pt x="1" y="319"/>
                    <a:pt x="25" y="590"/>
                    <a:pt x="198" y="738"/>
                  </a:cubicBezTo>
                  <a:cubicBezTo>
                    <a:pt x="281" y="811"/>
                    <a:pt x="378" y="843"/>
                    <a:pt x="472" y="843"/>
                  </a:cubicBezTo>
                  <a:cubicBezTo>
                    <a:pt x="701" y="843"/>
                    <a:pt x="916" y="655"/>
                    <a:pt x="889" y="393"/>
                  </a:cubicBezTo>
                  <a:cubicBezTo>
                    <a:pt x="873" y="153"/>
                    <a:pt x="676" y="1"/>
                    <a:pt x="47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3"/>
            <p:cNvSpPr/>
            <p:nvPr/>
          </p:nvSpPr>
          <p:spPr>
            <a:xfrm>
              <a:off x="644664" y="359077"/>
              <a:ext cx="167519" cy="96432"/>
            </a:xfrm>
            <a:custGeom>
              <a:avLst/>
              <a:gdLst/>
              <a:ahLst/>
              <a:cxnLst/>
              <a:rect l="l" t="t" r="r" b="b"/>
              <a:pathLst>
                <a:path w="2790" h="1606" extrusionOk="0">
                  <a:moveTo>
                    <a:pt x="494" y="1"/>
                  </a:moveTo>
                  <a:lnTo>
                    <a:pt x="0" y="297"/>
                  </a:lnTo>
                  <a:lnTo>
                    <a:pt x="2407" y="1606"/>
                  </a:lnTo>
                  <a:lnTo>
                    <a:pt x="2790" y="1272"/>
                  </a:lnTo>
                  <a:lnTo>
                    <a:pt x="4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3"/>
            <p:cNvSpPr/>
            <p:nvPr/>
          </p:nvSpPr>
          <p:spPr>
            <a:xfrm>
              <a:off x="442323" y="279160"/>
              <a:ext cx="615195" cy="484923"/>
            </a:xfrm>
            <a:custGeom>
              <a:avLst/>
              <a:gdLst/>
              <a:ahLst/>
              <a:cxnLst/>
              <a:rect l="l" t="t" r="r" b="b"/>
              <a:pathLst>
                <a:path w="10246" h="8076" extrusionOk="0">
                  <a:moveTo>
                    <a:pt x="7098" y="172"/>
                  </a:moveTo>
                  <a:cubicBezTo>
                    <a:pt x="7197" y="172"/>
                    <a:pt x="7271" y="172"/>
                    <a:pt x="7345" y="184"/>
                  </a:cubicBezTo>
                  <a:cubicBezTo>
                    <a:pt x="7363" y="187"/>
                    <a:pt x="7381" y="188"/>
                    <a:pt x="7398" y="188"/>
                  </a:cubicBezTo>
                  <a:cubicBezTo>
                    <a:pt x="7415" y="188"/>
                    <a:pt x="7432" y="187"/>
                    <a:pt x="7448" y="187"/>
                  </a:cubicBezTo>
                  <a:cubicBezTo>
                    <a:pt x="7481" y="187"/>
                    <a:pt x="7511" y="190"/>
                    <a:pt x="7542" y="209"/>
                  </a:cubicBezTo>
                  <a:cubicBezTo>
                    <a:pt x="7604" y="246"/>
                    <a:pt x="7690" y="209"/>
                    <a:pt x="7764" y="258"/>
                  </a:cubicBezTo>
                  <a:cubicBezTo>
                    <a:pt x="7839" y="295"/>
                    <a:pt x="7913" y="320"/>
                    <a:pt x="7987" y="344"/>
                  </a:cubicBezTo>
                  <a:lnTo>
                    <a:pt x="8011" y="406"/>
                  </a:lnTo>
                  <a:cubicBezTo>
                    <a:pt x="8110" y="406"/>
                    <a:pt x="8159" y="505"/>
                    <a:pt x="8234" y="542"/>
                  </a:cubicBezTo>
                  <a:cubicBezTo>
                    <a:pt x="8258" y="591"/>
                    <a:pt x="8283" y="641"/>
                    <a:pt x="8295" y="678"/>
                  </a:cubicBezTo>
                  <a:cubicBezTo>
                    <a:pt x="8295" y="764"/>
                    <a:pt x="8271" y="863"/>
                    <a:pt x="8234" y="937"/>
                  </a:cubicBezTo>
                  <a:cubicBezTo>
                    <a:pt x="8221" y="974"/>
                    <a:pt x="8184" y="986"/>
                    <a:pt x="8172" y="1011"/>
                  </a:cubicBezTo>
                  <a:cubicBezTo>
                    <a:pt x="8147" y="1048"/>
                    <a:pt x="8147" y="1110"/>
                    <a:pt x="8110" y="1134"/>
                  </a:cubicBezTo>
                  <a:cubicBezTo>
                    <a:pt x="8085" y="1171"/>
                    <a:pt x="8061" y="1184"/>
                    <a:pt x="8048" y="1208"/>
                  </a:cubicBezTo>
                  <a:cubicBezTo>
                    <a:pt x="7987" y="1270"/>
                    <a:pt x="7937" y="1332"/>
                    <a:pt x="7888" y="1394"/>
                  </a:cubicBezTo>
                  <a:cubicBezTo>
                    <a:pt x="7863" y="1443"/>
                    <a:pt x="7764" y="1431"/>
                    <a:pt x="7764" y="1517"/>
                  </a:cubicBezTo>
                  <a:cubicBezTo>
                    <a:pt x="7764" y="1517"/>
                    <a:pt x="7752" y="1529"/>
                    <a:pt x="7740" y="1529"/>
                  </a:cubicBezTo>
                  <a:lnTo>
                    <a:pt x="7616" y="1591"/>
                  </a:lnTo>
                  <a:cubicBezTo>
                    <a:pt x="7592" y="1616"/>
                    <a:pt x="7592" y="1628"/>
                    <a:pt x="7579" y="1665"/>
                  </a:cubicBezTo>
                  <a:lnTo>
                    <a:pt x="7382" y="1752"/>
                  </a:lnTo>
                  <a:lnTo>
                    <a:pt x="7357" y="1813"/>
                  </a:lnTo>
                  <a:lnTo>
                    <a:pt x="7061" y="1937"/>
                  </a:lnTo>
                  <a:lnTo>
                    <a:pt x="7024" y="2011"/>
                  </a:lnTo>
                  <a:lnTo>
                    <a:pt x="6839" y="2085"/>
                  </a:lnTo>
                  <a:cubicBezTo>
                    <a:pt x="6826" y="2110"/>
                    <a:pt x="6814" y="2134"/>
                    <a:pt x="6802" y="2159"/>
                  </a:cubicBezTo>
                  <a:lnTo>
                    <a:pt x="6654" y="2221"/>
                  </a:lnTo>
                  <a:cubicBezTo>
                    <a:pt x="6654" y="2245"/>
                    <a:pt x="6641" y="2258"/>
                    <a:pt x="6629" y="2295"/>
                  </a:cubicBezTo>
                  <a:cubicBezTo>
                    <a:pt x="6567" y="2319"/>
                    <a:pt x="6493" y="2344"/>
                    <a:pt x="6431" y="2369"/>
                  </a:cubicBezTo>
                  <a:cubicBezTo>
                    <a:pt x="6419" y="2393"/>
                    <a:pt x="6419" y="2418"/>
                    <a:pt x="6407" y="2443"/>
                  </a:cubicBezTo>
                  <a:lnTo>
                    <a:pt x="6234" y="2517"/>
                  </a:lnTo>
                  <a:cubicBezTo>
                    <a:pt x="6221" y="2492"/>
                    <a:pt x="6209" y="2468"/>
                    <a:pt x="6197" y="2455"/>
                  </a:cubicBezTo>
                  <a:cubicBezTo>
                    <a:pt x="6135" y="2431"/>
                    <a:pt x="6073" y="2393"/>
                    <a:pt x="6024" y="2356"/>
                  </a:cubicBezTo>
                  <a:cubicBezTo>
                    <a:pt x="5962" y="2307"/>
                    <a:pt x="5901" y="2282"/>
                    <a:pt x="5826" y="2270"/>
                  </a:cubicBezTo>
                  <a:cubicBezTo>
                    <a:pt x="5752" y="2245"/>
                    <a:pt x="5728" y="2171"/>
                    <a:pt x="5654" y="2147"/>
                  </a:cubicBezTo>
                  <a:cubicBezTo>
                    <a:pt x="5543" y="2122"/>
                    <a:pt x="5431" y="2073"/>
                    <a:pt x="5333" y="1986"/>
                  </a:cubicBezTo>
                  <a:cubicBezTo>
                    <a:pt x="5296" y="1949"/>
                    <a:pt x="5222" y="1937"/>
                    <a:pt x="5160" y="1912"/>
                  </a:cubicBezTo>
                  <a:cubicBezTo>
                    <a:pt x="5111" y="1887"/>
                    <a:pt x="5049" y="1887"/>
                    <a:pt x="5024" y="1850"/>
                  </a:cubicBezTo>
                  <a:cubicBezTo>
                    <a:pt x="4987" y="1801"/>
                    <a:pt x="4925" y="1764"/>
                    <a:pt x="4864" y="1752"/>
                  </a:cubicBezTo>
                  <a:cubicBezTo>
                    <a:pt x="4802" y="1739"/>
                    <a:pt x="4777" y="1678"/>
                    <a:pt x="4728" y="1653"/>
                  </a:cubicBezTo>
                  <a:cubicBezTo>
                    <a:pt x="4641" y="1616"/>
                    <a:pt x="4555" y="1591"/>
                    <a:pt x="4469" y="1554"/>
                  </a:cubicBezTo>
                  <a:cubicBezTo>
                    <a:pt x="4432" y="1443"/>
                    <a:pt x="4308" y="1468"/>
                    <a:pt x="4234" y="1418"/>
                  </a:cubicBezTo>
                  <a:cubicBezTo>
                    <a:pt x="4209" y="1406"/>
                    <a:pt x="4185" y="1394"/>
                    <a:pt x="4160" y="1381"/>
                  </a:cubicBezTo>
                  <a:cubicBezTo>
                    <a:pt x="4148" y="1369"/>
                    <a:pt x="4160" y="1344"/>
                    <a:pt x="4148" y="1307"/>
                  </a:cubicBezTo>
                  <a:cubicBezTo>
                    <a:pt x="4382" y="1208"/>
                    <a:pt x="4617" y="1110"/>
                    <a:pt x="4851" y="999"/>
                  </a:cubicBezTo>
                  <a:lnTo>
                    <a:pt x="4888" y="937"/>
                  </a:lnTo>
                  <a:lnTo>
                    <a:pt x="5580" y="641"/>
                  </a:lnTo>
                  <a:lnTo>
                    <a:pt x="5641" y="665"/>
                  </a:lnTo>
                  <a:lnTo>
                    <a:pt x="5851" y="579"/>
                  </a:lnTo>
                  <a:lnTo>
                    <a:pt x="5876" y="530"/>
                  </a:lnTo>
                  <a:lnTo>
                    <a:pt x="6221" y="369"/>
                  </a:lnTo>
                  <a:lnTo>
                    <a:pt x="6296" y="394"/>
                  </a:lnTo>
                  <a:lnTo>
                    <a:pt x="6542" y="295"/>
                  </a:lnTo>
                  <a:lnTo>
                    <a:pt x="6616" y="320"/>
                  </a:lnTo>
                  <a:lnTo>
                    <a:pt x="6863" y="221"/>
                  </a:lnTo>
                  <a:lnTo>
                    <a:pt x="6925" y="246"/>
                  </a:lnTo>
                  <a:lnTo>
                    <a:pt x="7098" y="172"/>
                  </a:lnTo>
                  <a:close/>
                  <a:moveTo>
                    <a:pt x="3765" y="1480"/>
                  </a:moveTo>
                  <a:lnTo>
                    <a:pt x="4629" y="1838"/>
                  </a:lnTo>
                  <a:cubicBezTo>
                    <a:pt x="4641" y="1850"/>
                    <a:pt x="4654" y="1875"/>
                    <a:pt x="4666" y="1875"/>
                  </a:cubicBezTo>
                  <a:cubicBezTo>
                    <a:pt x="4753" y="1924"/>
                    <a:pt x="4851" y="1961"/>
                    <a:pt x="4950" y="2011"/>
                  </a:cubicBezTo>
                  <a:cubicBezTo>
                    <a:pt x="4950" y="2023"/>
                    <a:pt x="4962" y="2036"/>
                    <a:pt x="4975" y="2060"/>
                  </a:cubicBezTo>
                  <a:lnTo>
                    <a:pt x="5246" y="2171"/>
                  </a:lnTo>
                  <a:cubicBezTo>
                    <a:pt x="5246" y="2184"/>
                    <a:pt x="5259" y="2196"/>
                    <a:pt x="5271" y="2221"/>
                  </a:cubicBezTo>
                  <a:cubicBezTo>
                    <a:pt x="5320" y="2245"/>
                    <a:pt x="5382" y="2270"/>
                    <a:pt x="5444" y="2282"/>
                  </a:cubicBezTo>
                  <a:cubicBezTo>
                    <a:pt x="5493" y="2307"/>
                    <a:pt x="5518" y="2369"/>
                    <a:pt x="5580" y="2393"/>
                  </a:cubicBezTo>
                  <a:cubicBezTo>
                    <a:pt x="5641" y="2393"/>
                    <a:pt x="5703" y="2431"/>
                    <a:pt x="5740" y="2480"/>
                  </a:cubicBezTo>
                  <a:cubicBezTo>
                    <a:pt x="5765" y="2529"/>
                    <a:pt x="5851" y="2517"/>
                    <a:pt x="5888" y="2566"/>
                  </a:cubicBezTo>
                  <a:cubicBezTo>
                    <a:pt x="5925" y="2628"/>
                    <a:pt x="5999" y="2616"/>
                    <a:pt x="6036" y="2665"/>
                  </a:cubicBezTo>
                  <a:cubicBezTo>
                    <a:pt x="6036" y="2665"/>
                    <a:pt x="6036" y="2677"/>
                    <a:pt x="6024" y="2690"/>
                  </a:cubicBezTo>
                  <a:lnTo>
                    <a:pt x="5826" y="2764"/>
                  </a:lnTo>
                  <a:lnTo>
                    <a:pt x="5789" y="2850"/>
                  </a:lnTo>
                  <a:lnTo>
                    <a:pt x="5728" y="2863"/>
                  </a:lnTo>
                  <a:lnTo>
                    <a:pt x="5703" y="2801"/>
                  </a:lnTo>
                  <a:cubicBezTo>
                    <a:pt x="5530" y="2739"/>
                    <a:pt x="5357" y="2653"/>
                    <a:pt x="5209" y="2566"/>
                  </a:cubicBezTo>
                  <a:cubicBezTo>
                    <a:pt x="5123" y="2492"/>
                    <a:pt x="4987" y="2492"/>
                    <a:pt x="4901" y="2418"/>
                  </a:cubicBezTo>
                  <a:cubicBezTo>
                    <a:pt x="4814" y="2344"/>
                    <a:pt x="4691" y="2332"/>
                    <a:pt x="4592" y="2258"/>
                  </a:cubicBezTo>
                  <a:cubicBezTo>
                    <a:pt x="4592" y="2258"/>
                    <a:pt x="4580" y="2233"/>
                    <a:pt x="4567" y="2221"/>
                  </a:cubicBezTo>
                  <a:lnTo>
                    <a:pt x="4296" y="2110"/>
                  </a:lnTo>
                  <a:cubicBezTo>
                    <a:pt x="4246" y="2011"/>
                    <a:pt x="4135" y="2023"/>
                    <a:pt x="4061" y="1961"/>
                  </a:cubicBezTo>
                  <a:lnTo>
                    <a:pt x="4037" y="1912"/>
                  </a:lnTo>
                  <a:lnTo>
                    <a:pt x="3666" y="1764"/>
                  </a:lnTo>
                  <a:cubicBezTo>
                    <a:pt x="3592" y="1715"/>
                    <a:pt x="3568" y="1690"/>
                    <a:pt x="3530" y="1665"/>
                  </a:cubicBezTo>
                  <a:cubicBezTo>
                    <a:pt x="3530" y="1665"/>
                    <a:pt x="3530" y="1653"/>
                    <a:pt x="3543" y="1640"/>
                  </a:cubicBezTo>
                  <a:lnTo>
                    <a:pt x="3716" y="1566"/>
                  </a:lnTo>
                  <a:cubicBezTo>
                    <a:pt x="3728" y="1554"/>
                    <a:pt x="3740" y="1542"/>
                    <a:pt x="3753" y="1529"/>
                  </a:cubicBezTo>
                  <a:lnTo>
                    <a:pt x="3765" y="1480"/>
                  </a:lnTo>
                  <a:close/>
                  <a:moveTo>
                    <a:pt x="3382" y="1764"/>
                  </a:moveTo>
                  <a:cubicBezTo>
                    <a:pt x="3469" y="1875"/>
                    <a:pt x="3605" y="1875"/>
                    <a:pt x="3703" y="1949"/>
                  </a:cubicBezTo>
                  <a:lnTo>
                    <a:pt x="3728" y="1986"/>
                  </a:lnTo>
                  <a:cubicBezTo>
                    <a:pt x="3790" y="2011"/>
                    <a:pt x="3864" y="2036"/>
                    <a:pt x="3925" y="2073"/>
                  </a:cubicBezTo>
                  <a:cubicBezTo>
                    <a:pt x="3975" y="2085"/>
                    <a:pt x="4037" y="2110"/>
                    <a:pt x="4074" y="2159"/>
                  </a:cubicBezTo>
                  <a:cubicBezTo>
                    <a:pt x="4135" y="2208"/>
                    <a:pt x="4197" y="2221"/>
                    <a:pt x="4259" y="2245"/>
                  </a:cubicBezTo>
                  <a:cubicBezTo>
                    <a:pt x="4320" y="2282"/>
                    <a:pt x="4345" y="2332"/>
                    <a:pt x="4407" y="2356"/>
                  </a:cubicBezTo>
                  <a:cubicBezTo>
                    <a:pt x="4469" y="2369"/>
                    <a:pt x="4543" y="2393"/>
                    <a:pt x="4604" y="2431"/>
                  </a:cubicBezTo>
                  <a:lnTo>
                    <a:pt x="4629" y="2468"/>
                  </a:lnTo>
                  <a:cubicBezTo>
                    <a:pt x="4728" y="2517"/>
                    <a:pt x="4827" y="2566"/>
                    <a:pt x="4938" y="2628"/>
                  </a:cubicBezTo>
                  <a:cubicBezTo>
                    <a:pt x="5024" y="2690"/>
                    <a:pt x="5123" y="2727"/>
                    <a:pt x="5222" y="2751"/>
                  </a:cubicBezTo>
                  <a:cubicBezTo>
                    <a:pt x="5333" y="2788"/>
                    <a:pt x="5394" y="2887"/>
                    <a:pt x="5518" y="2912"/>
                  </a:cubicBezTo>
                  <a:cubicBezTo>
                    <a:pt x="5493" y="2986"/>
                    <a:pt x="5382" y="2961"/>
                    <a:pt x="5382" y="3060"/>
                  </a:cubicBezTo>
                  <a:lnTo>
                    <a:pt x="5073" y="3196"/>
                  </a:lnTo>
                  <a:cubicBezTo>
                    <a:pt x="5061" y="3221"/>
                    <a:pt x="5049" y="3233"/>
                    <a:pt x="5049" y="3258"/>
                  </a:cubicBezTo>
                  <a:lnTo>
                    <a:pt x="4308" y="3566"/>
                  </a:lnTo>
                  <a:lnTo>
                    <a:pt x="4271" y="3640"/>
                  </a:lnTo>
                  <a:lnTo>
                    <a:pt x="4086" y="3727"/>
                  </a:lnTo>
                  <a:cubicBezTo>
                    <a:pt x="4000" y="3702"/>
                    <a:pt x="3925" y="3665"/>
                    <a:pt x="3864" y="3603"/>
                  </a:cubicBezTo>
                  <a:cubicBezTo>
                    <a:pt x="3790" y="3554"/>
                    <a:pt x="3679" y="3541"/>
                    <a:pt x="3629" y="3467"/>
                  </a:cubicBezTo>
                  <a:cubicBezTo>
                    <a:pt x="3530" y="3467"/>
                    <a:pt x="3493" y="3344"/>
                    <a:pt x="3407" y="3332"/>
                  </a:cubicBezTo>
                  <a:cubicBezTo>
                    <a:pt x="3308" y="3319"/>
                    <a:pt x="3271" y="3233"/>
                    <a:pt x="3185" y="3196"/>
                  </a:cubicBezTo>
                  <a:cubicBezTo>
                    <a:pt x="3098" y="3171"/>
                    <a:pt x="3074" y="3085"/>
                    <a:pt x="2987" y="3085"/>
                  </a:cubicBezTo>
                  <a:cubicBezTo>
                    <a:pt x="2901" y="3072"/>
                    <a:pt x="2876" y="3011"/>
                    <a:pt x="2827" y="2974"/>
                  </a:cubicBezTo>
                  <a:cubicBezTo>
                    <a:pt x="2765" y="2937"/>
                    <a:pt x="2765" y="2887"/>
                    <a:pt x="2703" y="2887"/>
                  </a:cubicBezTo>
                  <a:cubicBezTo>
                    <a:pt x="2642" y="2875"/>
                    <a:pt x="2629" y="2813"/>
                    <a:pt x="2580" y="2788"/>
                  </a:cubicBezTo>
                  <a:cubicBezTo>
                    <a:pt x="2543" y="2764"/>
                    <a:pt x="2432" y="2764"/>
                    <a:pt x="2382" y="2677"/>
                  </a:cubicBezTo>
                  <a:lnTo>
                    <a:pt x="2136" y="2566"/>
                  </a:lnTo>
                  <a:cubicBezTo>
                    <a:pt x="2123" y="2566"/>
                    <a:pt x="2123" y="2554"/>
                    <a:pt x="2111" y="2542"/>
                  </a:cubicBezTo>
                  <a:cubicBezTo>
                    <a:pt x="2148" y="2517"/>
                    <a:pt x="2185" y="2468"/>
                    <a:pt x="2210" y="2431"/>
                  </a:cubicBezTo>
                  <a:lnTo>
                    <a:pt x="2395" y="2344"/>
                  </a:lnTo>
                  <a:lnTo>
                    <a:pt x="2420" y="2282"/>
                  </a:lnTo>
                  <a:lnTo>
                    <a:pt x="2568" y="2221"/>
                  </a:lnTo>
                  <a:lnTo>
                    <a:pt x="2617" y="2134"/>
                  </a:lnTo>
                  <a:lnTo>
                    <a:pt x="2852" y="2036"/>
                  </a:lnTo>
                  <a:cubicBezTo>
                    <a:pt x="2864" y="2011"/>
                    <a:pt x="2864" y="1998"/>
                    <a:pt x="2876" y="1974"/>
                  </a:cubicBezTo>
                  <a:lnTo>
                    <a:pt x="3308" y="1789"/>
                  </a:lnTo>
                  <a:cubicBezTo>
                    <a:pt x="3333" y="1776"/>
                    <a:pt x="3345" y="1776"/>
                    <a:pt x="3370" y="1764"/>
                  </a:cubicBezTo>
                  <a:close/>
                  <a:moveTo>
                    <a:pt x="1950" y="2653"/>
                  </a:moveTo>
                  <a:cubicBezTo>
                    <a:pt x="1975" y="2677"/>
                    <a:pt x="2012" y="2714"/>
                    <a:pt x="2049" y="2727"/>
                  </a:cubicBezTo>
                  <a:cubicBezTo>
                    <a:pt x="2136" y="2751"/>
                    <a:pt x="2185" y="2850"/>
                    <a:pt x="2284" y="2863"/>
                  </a:cubicBezTo>
                  <a:cubicBezTo>
                    <a:pt x="2321" y="2924"/>
                    <a:pt x="2382" y="2937"/>
                    <a:pt x="2432" y="2974"/>
                  </a:cubicBezTo>
                  <a:cubicBezTo>
                    <a:pt x="2481" y="2998"/>
                    <a:pt x="2531" y="3060"/>
                    <a:pt x="2605" y="3072"/>
                  </a:cubicBezTo>
                  <a:cubicBezTo>
                    <a:pt x="2666" y="3085"/>
                    <a:pt x="2703" y="3146"/>
                    <a:pt x="2753" y="3171"/>
                  </a:cubicBezTo>
                  <a:cubicBezTo>
                    <a:pt x="2815" y="3208"/>
                    <a:pt x="2913" y="3233"/>
                    <a:pt x="2975" y="3307"/>
                  </a:cubicBezTo>
                  <a:cubicBezTo>
                    <a:pt x="3049" y="3381"/>
                    <a:pt x="3148" y="3332"/>
                    <a:pt x="3197" y="3430"/>
                  </a:cubicBezTo>
                  <a:lnTo>
                    <a:pt x="3370" y="3504"/>
                  </a:lnTo>
                  <a:cubicBezTo>
                    <a:pt x="3419" y="3529"/>
                    <a:pt x="3432" y="3578"/>
                    <a:pt x="3481" y="3603"/>
                  </a:cubicBezTo>
                  <a:cubicBezTo>
                    <a:pt x="3543" y="3616"/>
                    <a:pt x="3605" y="3628"/>
                    <a:pt x="3642" y="3677"/>
                  </a:cubicBezTo>
                  <a:cubicBezTo>
                    <a:pt x="3666" y="3739"/>
                    <a:pt x="3753" y="3727"/>
                    <a:pt x="3790" y="3776"/>
                  </a:cubicBezTo>
                  <a:cubicBezTo>
                    <a:pt x="3790" y="3801"/>
                    <a:pt x="3790" y="3813"/>
                    <a:pt x="3802" y="3850"/>
                  </a:cubicBezTo>
                  <a:lnTo>
                    <a:pt x="1864" y="4665"/>
                  </a:lnTo>
                  <a:lnTo>
                    <a:pt x="1790" y="4640"/>
                  </a:lnTo>
                  <a:lnTo>
                    <a:pt x="1691" y="4677"/>
                  </a:lnTo>
                  <a:lnTo>
                    <a:pt x="1617" y="4652"/>
                  </a:lnTo>
                  <a:lnTo>
                    <a:pt x="1370" y="4751"/>
                  </a:lnTo>
                  <a:lnTo>
                    <a:pt x="1296" y="4726"/>
                  </a:lnTo>
                  <a:cubicBezTo>
                    <a:pt x="1247" y="4776"/>
                    <a:pt x="1185" y="4776"/>
                    <a:pt x="1123" y="4776"/>
                  </a:cubicBezTo>
                  <a:cubicBezTo>
                    <a:pt x="1062" y="4776"/>
                    <a:pt x="1000" y="4776"/>
                    <a:pt x="951" y="4825"/>
                  </a:cubicBezTo>
                  <a:cubicBezTo>
                    <a:pt x="864" y="4788"/>
                    <a:pt x="778" y="4825"/>
                    <a:pt x="704" y="4776"/>
                  </a:cubicBezTo>
                  <a:cubicBezTo>
                    <a:pt x="630" y="4739"/>
                    <a:pt x="556" y="4714"/>
                    <a:pt x="482" y="4689"/>
                  </a:cubicBezTo>
                  <a:lnTo>
                    <a:pt x="259" y="4504"/>
                  </a:lnTo>
                  <a:cubicBezTo>
                    <a:pt x="259" y="4443"/>
                    <a:pt x="272" y="4393"/>
                    <a:pt x="272" y="4344"/>
                  </a:cubicBezTo>
                  <a:cubicBezTo>
                    <a:pt x="272" y="4294"/>
                    <a:pt x="346" y="4270"/>
                    <a:pt x="358" y="4220"/>
                  </a:cubicBezTo>
                  <a:cubicBezTo>
                    <a:pt x="370" y="4208"/>
                    <a:pt x="383" y="4196"/>
                    <a:pt x="383" y="4171"/>
                  </a:cubicBezTo>
                  <a:cubicBezTo>
                    <a:pt x="383" y="4122"/>
                    <a:pt x="457" y="4109"/>
                    <a:pt x="469" y="4060"/>
                  </a:cubicBezTo>
                  <a:cubicBezTo>
                    <a:pt x="494" y="3998"/>
                    <a:pt x="494" y="3949"/>
                    <a:pt x="556" y="3936"/>
                  </a:cubicBezTo>
                  <a:cubicBezTo>
                    <a:pt x="593" y="3862"/>
                    <a:pt x="654" y="3825"/>
                    <a:pt x="704" y="3764"/>
                  </a:cubicBezTo>
                  <a:cubicBezTo>
                    <a:pt x="753" y="3702"/>
                    <a:pt x="790" y="3640"/>
                    <a:pt x="840" y="3591"/>
                  </a:cubicBezTo>
                  <a:cubicBezTo>
                    <a:pt x="889" y="3529"/>
                    <a:pt x="951" y="3467"/>
                    <a:pt x="1012" y="3430"/>
                  </a:cubicBezTo>
                  <a:cubicBezTo>
                    <a:pt x="1012" y="3381"/>
                    <a:pt x="1086" y="3381"/>
                    <a:pt x="1086" y="3332"/>
                  </a:cubicBezTo>
                  <a:cubicBezTo>
                    <a:pt x="1099" y="3295"/>
                    <a:pt x="1197" y="3282"/>
                    <a:pt x="1210" y="3245"/>
                  </a:cubicBezTo>
                  <a:cubicBezTo>
                    <a:pt x="1235" y="3171"/>
                    <a:pt x="1309" y="3171"/>
                    <a:pt x="1333" y="3122"/>
                  </a:cubicBezTo>
                  <a:cubicBezTo>
                    <a:pt x="1358" y="3085"/>
                    <a:pt x="1407" y="3060"/>
                    <a:pt x="1444" y="3023"/>
                  </a:cubicBezTo>
                  <a:cubicBezTo>
                    <a:pt x="1481" y="2998"/>
                    <a:pt x="1518" y="2937"/>
                    <a:pt x="1580" y="2912"/>
                  </a:cubicBezTo>
                  <a:cubicBezTo>
                    <a:pt x="1592" y="2912"/>
                    <a:pt x="1605" y="2875"/>
                    <a:pt x="1617" y="2850"/>
                  </a:cubicBezTo>
                  <a:cubicBezTo>
                    <a:pt x="1667" y="2826"/>
                    <a:pt x="1716" y="2801"/>
                    <a:pt x="1765" y="2788"/>
                  </a:cubicBezTo>
                  <a:cubicBezTo>
                    <a:pt x="1778" y="2764"/>
                    <a:pt x="1778" y="2739"/>
                    <a:pt x="1790" y="2714"/>
                  </a:cubicBezTo>
                  <a:lnTo>
                    <a:pt x="1950" y="2653"/>
                  </a:lnTo>
                  <a:close/>
                  <a:moveTo>
                    <a:pt x="8542" y="912"/>
                  </a:moveTo>
                  <a:lnTo>
                    <a:pt x="8653" y="962"/>
                  </a:lnTo>
                  <a:cubicBezTo>
                    <a:pt x="8678" y="1023"/>
                    <a:pt x="8715" y="1097"/>
                    <a:pt x="8740" y="1159"/>
                  </a:cubicBezTo>
                  <a:lnTo>
                    <a:pt x="8801" y="1184"/>
                  </a:lnTo>
                  <a:cubicBezTo>
                    <a:pt x="8838" y="1270"/>
                    <a:pt x="8875" y="1357"/>
                    <a:pt x="8912" y="1431"/>
                  </a:cubicBezTo>
                  <a:lnTo>
                    <a:pt x="8974" y="1455"/>
                  </a:lnTo>
                  <a:lnTo>
                    <a:pt x="9085" y="1702"/>
                  </a:lnTo>
                  <a:lnTo>
                    <a:pt x="9159" y="1739"/>
                  </a:lnTo>
                  <a:lnTo>
                    <a:pt x="9221" y="1887"/>
                  </a:lnTo>
                  <a:lnTo>
                    <a:pt x="9283" y="1912"/>
                  </a:lnTo>
                  <a:cubicBezTo>
                    <a:pt x="9344" y="2048"/>
                    <a:pt x="9406" y="2208"/>
                    <a:pt x="9468" y="2356"/>
                  </a:cubicBezTo>
                  <a:lnTo>
                    <a:pt x="9542" y="2381"/>
                  </a:lnTo>
                  <a:lnTo>
                    <a:pt x="9838" y="3072"/>
                  </a:lnTo>
                  <a:lnTo>
                    <a:pt x="9912" y="3109"/>
                  </a:lnTo>
                  <a:lnTo>
                    <a:pt x="9962" y="3245"/>
                  </a:lnTo>
                  <a:cubicBezTo>
                    <a:pt x="9962" y="3282"/>
                    <a:pt x="9912" y="3319"/>
                    <a:pt x="9962" y="3369"/>
                  </a:cubicBezTo>
                  <a:cubicBezTo>
                    <a:pt x="9912" y="3455"/>
                    <a:pt x="9888" y="3566"/>
                    <a:pt x="9888" y="3665"/>
                  </a:cubicBezTo>
                  <a:cubicBezTo>
                    <a:pt x="9888" y="3739"/>
                    <a:pt x="9875" y="3801"/>
                    <a:pt x="9851" y="3862"/>
                  </a:cubicBezTo>
                  <a:cubicBezTo>
                    <a:pt x="9801" y="3949"/>
                    <a:pt x="9764" y="4048"/>
                    <a:pt x="9739" y="4134"/>
                  </a:cubicBezTo>
                  <a:cubicBezTo>
                    <a:pt x="9702" y="4220"/>
                    <a:pt x="9653" y="4307"/>
                    <a:pt x="9579" y="4368"/>
                  </a:cubicBezTo>
                  <a:cubicBezTo>
                    <a:pt x="9456" y="4529"/>
                    <a:pt x="9320" y="4677"/>
                    <a:pt x="9184" y="4838"/>
                  </a:cubicBezTo>
                  <a:cubicBezTo>
                    <a:pt x="9179" y="4837"/>
                    <a:pt x="9175" y="4837"/>
                    <a:pt x="9170" y="4837"/>
                  </a:cubicBezTo>
                  <a:cubicBezTo>
                    <a:pt x="9082" y="4837"/>
                    <a:pt x="9044" y="4950"/>
                    <a:pt x="8962" y="4986"/>
                  </a:cubicBezTo>
                  <a:cubicBezTo>
                    <a:pt x="8912" y="5010"/>
                    <a:pt x="8912" y="5084"/>
                    <a:pt x="8838" y="5097"/>
                  </a:cubicBezTo>
                  <a:cubicBezTo>
                    <a:pt x="8789" y="5121"/>
                    <a:pt x="8740" y="5171"/>
                    <a:pt x="8727" y="5220"/>
                  </a:cubicBezTo>
                  <a:cubicBezTo>
                    <a:pt x="8690" y="5282"/>
                    <a:pt x="8641" y="5282"/>
                    <a:pt x="8604" y="5319"/>
                  </a:cubicBezTo>
                  <a:cubicBezTo>
                    <a:pt x="8592" y="5344"/>
                    <a:pt x="8579" y="5356"/>
                    <a:pt x="8567" y="5381"/>
                  </a:cubicBezTo>
                  <a:lnTo>
                    <a:pt x="8419" y="5455"/>
                  </a:lnTo>
                  <a:cubicBezTo>
                    <a:pt x="8419" y="5554"/>
                    <a:pt x="8295" y="5529"/>
                    <a:pt x="8271" y="5603"/>
                  </a:cubicBezTo>
                  <a:cubicBezTo>
                    <a:pt x="8258" y="5677"/>
                    <a:pt x="8135" y="5652"/>
                    <a:pt x="8135" y="5751"/>
                  </a:cubicBezTo>
                  <a:lnTo>
                    <a:pt x="7937" y="5837"/>
                  </a:lnTo>
                  <a:cubicBezTo>
                    <a:pt x="7925" y="5874"/>
                    <a:pt x="7913" y="5887"/>
                    <a:pt x="7913" y="5899"/>
                  </a:cubicBezTo>
                  <a:lnTo>
                    <a:pt x="7715" y="5986"/>
                  </a:lnTo>
                  <a:cubicBezTo>
                    <a:pt x="7703" y="6010"/>
                    <a:pt x="7690" y="6035"/>
                    <a:pt x="7678" y="6060"/>
                  </a:cubicBezTo>
                  <a:lnTo>
                    <a:pt x="7481" y="6146"/>
                  </a:lnTo>
                  <a:lnTo>
                    <a:pt x="7456" y="6220"/>
                  </a:lnTo>
                  <a:lnTo>
                    <a:pt x="7258" y="6294"/>
                  </a:lnTo>
                  <a:cubicBezTo>
                    <a:pt x="7246" y="6319"/>
                    <a:pt x="7246" y="6331"/>
                    <a:pt x="7234" y="6368"/>
                  </a:cubicBezTo>
                  <a:lnTo>
                    <a:pt x="6789" y="6553"/>
                  </a:lnTo>
                  <a:lnTo>
                    <a:pt x="6740" y="6640"/>
                  </a:lnTo>
                  <a:lnTo>
                    <a:pt x="6456" y="6751"/>
                  </a:lnTo>
                  <a:cubicBezTo>
                    <a:pt x="6444" y="6776"/>
                    <a:pt x="6444" y="6800"/>
                    <a:pt x="6431" y="6813"/>
                  </a:cubicBezTo>
                  <a:cubicBezTo>
                    <a:pt x="6320" y="6874"/>
                    <a:pt x="6184" y="6911"/>
                    <a:pt x="6086" y="6961"/>
                  </a:cubicBezTo>
                  <a:lnTo>
                    <a:pt x="6061" y="7035"/>
                  </a:lnTo>
                  <a:lnTo>
                    <a:pt x="5073" y="7442"/>
                  </a:lnTo>
                  <a:lnTo>
                    <a:pt x="4999" y="7417"/>
                  </a:lnTo>
                  <a:lnTo>
                    <a:pt x="4555" y="7603"/>
                  </a:lnTo>
                  <a:lnTo>
                    <a:pt x="4481" y="7578"/>
                  </a:lnTo>
                  <a:lnTo>
                    <a:pt x="4234" y="7677"/>
                  </a:lnTo>
                  <a:lnTo>
                    <a:pt x="4172" y="7652"/>
                  </a:lnTo>
                  <a:lnTo>
                    <a:pt x="3876" y="7775"/>
                  </a:lnTo>
                  <a:lnTo>
                    <a:pt x="3802" y="7751"/>
                  </a:lnTo>
                  <a:lnTo>
                    <a:pt x="3654" y="7812"/>
                  </a:lnTo>
                  <a:lnTo>
                    <a:pt x="3592" y="7788"/>
                  </a:lnTo>
                  <a:lnTo>
                    <a:pt x="3481" y="7825"/>
                  </a:lnTo>
                  <a:lnTo>
                    <a:pt x="3419" y="7800"/>
                  </a:lnTo>
                  <a:lnTo>
                    <a:pt x="3321" y="7837"/>
                  </a:lnTo>
                  <a:lnTo>
                    <a:pt x="3247" y="7812"/>
                  </a:lnTo>
                  <a:lnTo>
                    <a:pt x="3173" y="7849"/>
                  </a:lnTo>
                  <a:lnTo>
                    <a:pt x="3049" y="7849"/>
                  </a:lnTo>
                  <a:cubicBezTo>
                    <a:pt x="2998" y="7835"/>
                    <a:pt x="2948" y="7829"/>
                    <a:pt x="2900" y="7829"/>
                  </a:cubicBezTo>
                  <a:cubicBezTo>
                    <a:pt x="2866" y="7829"/>
                    <a:pt x="2833" y="7832"/>
                    <a:pt x="2802" y="7837"/>
                  </a:cubicBezTo>
                  <a:cubicBezTo>
                    <a:pt x="2745" y="7837"/>
                    <a:pt x="2702" y="7785"/>
                    <a:pt x="2651" y="7785"/>
                  </a:cubicBezTo>
                  <a:cubicBezTo>
                    <a:pt x="2636" y="7785"/>
                    <a:pt x="2621" y="7789"/>
                    <a:pt x="2605" y="7800"/>
                  </a:cubicBezTo>
                  <a:cubicBezTo>
                    <a:pt x="2555" y="7775"/>
                    <a:pt x="2506" y="7751"/>
                    <a:pt x="2444" y="7738"/>
                  </a:cubicBezTo>
                  <a:cubicBezTo>
                    <a:pt x="2395" y="7726"/>
                    <a:pt x="2345" y="7726"/>
                    <a:pt x="2296" y="7714"/>
                  </a:cubicBezTo>
                  <a:cubicBezTo>
                    <a:pt x="2296" y="7701"/>
                    <a:pt x="2284" y="7689"/>
                    <a:pt x="2271" y="7664"/>
                  </a:cubicBezTo>
                  <a:lnTo>
                    <a:pt x="2074" y="7590"/>
                  </a:lnTo>
                  <a:cubicBezTo>
                    <a:pt x="2025" y="7541"/>
                    <a:pt x="1975" y="7491"/>
                    <a:pt x="1926" y="7454"/>
                  </a:cubicBezTo>
                  <a:cubicBezTo>
                    <a:pt x="1913" y="7442"/>
                    <a:pt x="1901" y="7430"/>
                    <a:pt x="1876" y="7430"/>
                  </a:cubicBezTo>
                  <a:cubicBezTo>
                    <a:pt x="1864" y="7380"/>
                    <a:pt x="1839" y="7331"/>
                    <a:pt x="1815" y="7269"/>
                  </a:cubicBezTo>
                  <a:lnTo>
                    <a:pt x="1741" y="7245"/>
                  </a:lnTo>
                  <a:lnTo>
                    <a:pt x="1642" y="6998"/>
                  </a:lnTo>
                  <a:lnTo>
                    <a:pt x="1568" y="6961"/>
                  </a:lnTo>
                  <a:lnTo>
                    <a:pt x="1444" y="6677"/>
                  </a:lnTo>
                  <a:lnTo>
                    <a:pt x="1383" y="6640"/>
                  </a:lnTo>
                  <a:cubicBezTo>
                    <a:pt x="1333" y="6529"/>
                    <a:pt x="1284" y="6405"/>
                    <a:pt x="1235" y="6306"/>
                  </a:cubicBezTo>
                  <a:lnTo>
                    <a:pt x="1148" y="6257"/>
                  </a:lnTo>
                  <a:cubicBezTo>
                    <a:pt x="1111" y="6171"/>
                    <a:pt x="1086" y="6097"/>
                    <a:pt x="1049" y="6023"/>
                  </a:cubicBezTo>
                  <a:lnTo>
                    <a:pt x="988" y="5998"/>
                  </a:lnTo>
                  <a:cubicBezTo>
                    <a:pt x="938" y="5899"/>
                    <a:pt x="914" y="5788"/>
                    <a:pt x="852" y="5689"/>
                  </a:cubicBezTo>
                  <a:lnTo>
                    <a:pt x="790" y="5665"/>
                  </a:lnTo>
                  <a:cubicBezTo>
                    <a:pt x="765" y="5603"/>
                    <a:pt x="741" y="5541"/>
                    <a:pt x="716" y="5492"/>
                  </a:cubicBezTo>
                  <a:cubicBezTo>
                    <a:pt x="716" y="5479"/>
                    <a:pt x="691" y="5467"/>
                    <a:pt x="691" y="5455"/>
                  </a:cubicBezTo>
                  <a:lnTo>
                    <a:pt x="630" y="5430"/>
                  </a:lnTo>
                  <a:lnTo>
                    <a:pt x="531" y="5183"/>
                  </a:lnTo>
                  <a:lnTo>
                    <a:pt x="457" y="5159"/>
                  </a:lnTo>
                  <a:cubicBezTo>
                    <a:pt x="457" y="5109"/>
                    <a:pt x="407" y="5072"/>
                    <a:pt x="444" y="5023"/>
                  </a:cubicBezTo>
                  <a:cubicBezTo>
                    <a:pt x="457" y="5010"/>
                    <a:pt x="482" y="5010"/>
                    <a:pt x="506" y="5010"/>
                  </a:cubicBezTo>
                  <a:cubicBezTo>
                    <a:pt x="593" y="5023"/>
                    <a:pt x="667" y="5023"/>
                    <a:pt x="753" y="5035"/>
                  </a:cubicBezTo>
                  <a:cubicBezTo>
                    <a:pt x="794" y="5040"/>
                    <a:pt x="833" y="5043"/>
                    <a:pt x="870" y="5043"/>
                  </a:cubicBezTo>
                  <a:cubicBezTo>
                    <a:pt x="923" y="5043"/>
                    <a:pt x="974" y="5037"/>
                    <a:pt x="1025" y="5023"/>
                  </a:cubicBezTo>
                  <a:cubicBezTo>
                    <a:pt x="1049" y="5023"/>
                    <a:pt x="1074" y="5035"/>
                    <a:pt x="1086" y="5035"/>
                  </a:cubicBezTo>
                  <a:cubicBezTo>
                    <a:pt x="1148" y="5023"/>
                    <a:pt x="1197" y="4986"/>
                    <a:pt x="1247" y="4986"/>
                  </a:cubicBezTo>
                  <a:lnTo>
                    <a:pt x="1296" y="5010"/>
                  </a:lnTo>
                  <a:cubicBezTo>
                    <a:pt x="1383" y="4973"/>
                    <a:pt x="1469" y="4936"/>
                    <a:pt x="1555" y="4912"/>
                  </a:cubicBezTo>
                  <a:lnTo>
                    <a:pt x="1617" y="4936"/>
                  </a:lnTo>
                  <a:lnTo>
                    <a:pt x="1864" y="4825"/>
                  </a:lnTo>
                  <a:lnTo>
                    <a:pt x="1938" y="4862"/>
                  </a:lnTo>
                  <a:lnTo>
                    <a:pt x="2284" y="4714"/>
                  </a:lnTo>
                  <a:lnTo>
                    <a:pt x="2345" y="4739"/>
                  </a:lnTo>
                  <a:lnTo>
                    <a:pt x="3938" y="4060"/>
                  </a:lnTo>
                  <a:cubicBezTo>
                    <a:pt x="3938" y="4048"/>
                    <a:pt x="3950" y="4035"/>
                    <a:pt x="3963" y="3998"/>
                  </a:cubicBezTo>
                  <a:lnTo>
                    <a:pt x="4654" y="3714"/>
                  </a:lnTo>
                  <a:cubicBezTo>
                    <a:pt x="4666" y="3677"/>
                    <a:pt x="4666" y="3665"/>
                    <a:pt x="4678" y="3653"/>
                  </a:cubicBezTo>
                  <a:cubicBezTo>
                    <a:pt x="4777" y="3591"/>
                    <a:pt x="4888" y="3566"/>
                    <a:pt x="4987" y="3504"/>
                  </a:cubicBezTo>
                  <a:lnTo>
                    <a:pt x="5012" y="3443"/>
                  </a:lnTo>
                  <a:lnTo>
                    <a:pt x="5456" y="3258"/>
                  </a:lnTo>
                  <a:cubicBezTo>
                    <a:pt x="5456" y="3258"/>
                    <a:pt x="5456" y="3245"/>
                    <a:pt x="5468" y="3233"/>
                  </a:cubicBezTo>
                  <a:lnTo>
                    <a:pt x="5481" y="3183"/>
                  </a:lnTo>
                  <a:lnTo>
                    <a:pt x="5876" y="3023"/>
                  </a:lnTo>
                  <a:lnTo>
                    <a:pt x="5913" y="2949"/>
                  </a:lnTo>
                  <a:lnTo>
                    <a:pt x="6258" y="2801"/>
                  </a:lnTo>
                  <a:cubicBezTo>
                    <a:pt x="6258" y="2788"/>
                    <a:pt x="6271" y="2764"/>
                    <a:pt x="6283" y="2739"/>
                  </a:cubicBezTo>
                  <a:lnTo>
                    <a:pt x="6629" y="2591"/>
                  </a:lnTo>
                  <a:lnTo>
                    <a:pt x="6654" y="2517"/>
                  </a:lnTo>
                  <a:lnTo>
                    <a:pt x="6900" y="2418"/>
                  </a:lnTo>
                  <a:lnTo>
                    <a:pt x="6937" y="2332"/>
                  </a:lnTo>
                  <a:lnTo>
                    <a:pt x="7135" y="2258"/>
                  </a:lnTo>
                  <a:lnTo>
                    <a:pt x="7160" y="2196"/>
                  </a:lnTo>
                  <a:lnTo>
                    <a:pt x="7357" y="2110"/>
                  </a:lnTo>
                  <a:cubicBezTo>
                    <a:pt x="7369" y="2085"/>
                    <a:pt x="7369" y="2060"/>
                    <a:pt x="7382" y="2036"/>
                  </a:cubicBezTo>
                  <a:lnTo>
                    <a:pt x="7481" y="1998"/>
                  </a:lnTo>
                  <a:lnTo>
                    <a:pt x="7518" y="1924"/>
                  </a:lnTo>
                  <a:lnTo>
                    <a:pt x="7666" y="1863"/>
                  </a:lnTo>
                  <a:cubicBezTo>
                    <a:pt x="7666" y="1838"/>
                    <a:pt x="7666" y="1813"/>
                    <a:pt x="7678" y="1813"/>
                  </a:cubicBezTo>
                  <a:cubicBezTo>
                    <a:pt x="7740" y="1764"/>
                    <a:pt x="7801" y="1752"/>
                    <a:pt x="7839" y="1678"/>
                  </a:cubicBezTo>
                  <a:cubicBezTo>
                    <a:pt x="7925" y="1678"/>
                    <a:pt x="7925" y="1554"/>
                    <a:pt x="8011" y="1542"/>
                  </a:cubicBezTo>
                  <a:cubicBezTo>
                    <a:pt x="8061" y="1542"/>
                    <a:pt x="8048" y="1480"/>
                    <a:pt x="8073" y="1455"/>
                  </a:cubicBezTo>
                  <a:cubicBezTo>
                    <a:pt x="8098" y="1431"/>
                    <a:pt x="8159" y="1443"/>
                    <a:pt x="8184" y="1394"/>
                  </a:cubicBezTo>
                  <a:cubicBezTo>
                    <a:pt x="8209" y="1344"/>
                    <a:pt x="8271" y="1295"/>
                    <a:pt x="8308" y="1233"/>
                  </a:cubicBezTo>
                  <a:cubicBezTo>
                    <a:pt x="8345" y="1184"/>
                    <a:pt x="8419" y="1147"/>
                    <a:pt x="8431" y="1085"/>
                  </a:cubicBezTo>
                  <a:cubicBezTo>
                    <a:pt x="8443" y="1023"/>
                    <a:pt x="8542" y="986"/>
                    <a:pt x="8542" y="912"/>
                  </a:cubicBezTo>
                  <a:close/>
                  <a:moveTo>
                    <a:pt x="7266" y="0"/>
                  </a:moveTo>
                  <a:cubicBezTo>
                    <a:pt x="7255" y="0"/>
                    <a:pt x="7244" y="3"/>
                    <a:pt x="7234" y="11"/>
                  </a:cubicBezTo>
                  <a:cubicBezTo>
                    <a:pt x="7217" y="19"/>
                    <a:pt x="7201" y="22"/>
                    <a:pt x="7184" y="22"/>
                  </a:cubicBezTo>
                  <a:cubicBezTo>
                    <a:pt x="7151" y="22"/>
                    <a:pt x="7118" y="11"/>
                    <a:pt x="7086" y="11"/>
                  </a:cubicBezTo>
                  <a:cubicBezTo>
                    <a:pt x="7044" y="11"/>
                    <a:pt x="7014" y="28"/>
                    <a:pt x="6980" y="28"/>
                  </a:cubicBezTo>
                  <a:cubicBezTo>
                    <a:pt x="6963" y="28"/>
                    <a:pt x="6946" y="23"/>
                    <a:pt x="6925" y="11"/>
                  </a:cubicBezTo>
                  <a:lnTo>
                    <a:pt x="6728" y="85"/>
                  </a:lnTo>
                  <a:lnTo>
                    <a:pt x="6654" y="60"/>
                  </a:lnTo>
                  <a:lnTo>
                    <a:pt x="6431" y="184"/>
                  </a:lnTo>
                  <a:lnTo>
                    <a:pt x="6382" y="159"/>
                  </a:lnTo>
                  <a:cubicBezTo>
                    <a:pt x="6374" y="159"/>
                    <a:pt x="6365" y="154"/>
                    <a:pt x="6361" y="154"/>
                  </a:cubicBezTo>
                  <a:cubicBezTo>
                    <a:pt x="6359" y="154"/>
                    <a:pt x="6357" y="155"/>
                    <a:pt x="6357" y="159"/>
                  </a:cubicBezTo>
                  <a:lnTo>
                    <a:pt x="6061" y="283"/>
                  </a:lnTo>
                  <a:lnTo>
                    <a:pt x="6012" y="258"/>
                  </a:lnTo>
                  <a:lnTo>
                    <a:pt x="5962" y="258"/>
                  </a:lnTo>
                  <a:cubicBezTo>
                    <a:pt x="5419" y="480"/>
                    <a:pt x="4888" y="715"/>
                    <a:pt x="4358" y="937"/>
                  </a:cubicBezTo>
                  <a:lnTo>
                    <a:pt x="4333" y="999"/>
                  </a:lnTo>
                  <a:lnTo>
                    <a:pt x="3740" y="1258"/>
                  </a:lnTo>
                  <a:cubicBezTo>
                    <a:pt x="3728" y="1283"/>
                    <a:pt x="3728" y="1307"/>
                    <a:pt x="3716" y="1332"/>
                  </a:cubicBezTo>
                  <a:lnTo>
                    <a:pt x="3407" y="1455"/>
                  </a:lnTo>
                  <a:cubicBezTo>
                    <a:pt x="3407" y="1492"/>
                    <a:pt x="3395" y="1505"/>
                    <a:pt x="3382" y="1529"/>
                  </a:cubicBezTo>
                  <a:lnTo>
                    <a:pt x="3037" y="1690"/>
                  </a:lnTo>
                  <a:lnTo>
                    <a:pt x="3012" y="1752"/>
                  </a:lnTo>
                  <a:lnTo>
                    <a:pt x="2716" y="1875"/>
                  </a:lnTo>
                  <a:lnTo>
                    <a:pt x="2679" y="1949"/>
                  </a:lnTo>
                  <a:lnTo>
                    <a:pt x="2432" y="2048"/>
                  </a:lnTo>
                  <a:lnTo>
                    <a:pt x="2407" y="2110"/>
                  </a:lnTo>
                  <a:lnTo>
                    <a:pt x="2210" y="2196"/>
                  </a:lnTo>
                  <a:lnTo>
                    <a:pt x="2185" y="2270"/>
                  </a:lnTo>
                  <a:lnTo>
                    <a:pt x="1987" y="2356"/>
                  </a:lnTo>
                  <a:cubicBezTo>
                    <a:pt x="1975" y="2381"/>
                    <a:pt x="1963" y="2393"/>
                    <a:pt x="1963" y="2431"/>
                  </a:cubicBezTo>
                  <a:lnTo>
                    <a:pt x="1765" y="2505"/>
                  </a:lnTo>
                  <a:lnTo>
                    <a:pt x="1728" y="2591"/>
                  </a:lnTo>
                  <a:lnTo>
                    <a:pt x="1481" y="2690"/>
                  </a:lnTo>
                  <a:lnTo>
                    <a:pt x="1457" y="2751"/>
                  </a:lnTo>
                  <a:lnTo>
                    <a:pt x="1259" y="2838"/>
                  </a:lnTo>
                  <a:cubicBezTo>
                    <a:pt x="1247" y="2887"/>
                    <a:pt x="1185" y="2912"/>
                    <a:pt x="1173" y="2961"/>
                  </a:cubicBezTo>
                  <a:cubicBezTo>
                    <a:pt x="1148" y="2998"/>
                    <a:pt x="1111" y="3011"/>
                    <a:pt x="1074" y="3035"/>
                  </a:cubicBezTo>
                  <a:cubicBezTo>
                    <a:pt x="1037" y="3060"/>
                    <a:pt x="1012" y="3122"/>
                    <a:pt x="938" y="3146"/>
                  </a:cubicBezTo>
                  <a:cubicBezTo>
                    <a:pt x="877" y="3183"/>
                    <a:pt x="877" y="3233"/>
                    <a:pt x="815" y="3270"/>
                  </a:cubicBezTo>
                  <a:cubicBezTo>
                    <a:pt x="765" y="3295"/>
                    <a:pt x="728" y="3344"/>
                    <a:pt x="704" y="3393"/>
                  </a:cubicBezTo>
                  <a:cubicBezTo>
                    <a:pt x="679" y="3443"/>
                    <a:pt x="630" y="3443"/>
                    <a:pt x="593" y="3467"/>
                  </a:cubicBezTo>
                  <a:cubicBezTo>
                    <a:pt x="556" y="3492"/>
                    <a:pt x="568" y="3578"/>
                    <a:pt x="531" y="3603"/>
                  </a:cubicBezTo>
                  <a:cubicBezTo>
                    <a:pt x="420" y="3690"/>
                    <a:pt x="358" y="3813"/>
                    <a:pt x="259" y="3912"/>
                  </a:cubicBezTo>
                  <a:lnTo>
                    <a:pt x="74" y="4381"/>
                  </a:lnTo>
                  <a:lnTo>
                    <a:pt x="74" y="4443"/>
                  </a:lnTo>
                  <a:lnTo>
                    <a:pt x="12" y="4467"/>
                  </a:lnTo>
                  <a:cubicBezTo>
                    <a:pt x="12" y="4554"/>
                    <a:pt x="0" y="4652"/>
                    <a:pt x="0" y="4763"/>
                  </a:cubicBezTo>
                  <a:lnTo>
                    <a:pt x="99" y="4986"/>
                  </a:lnTo>
                  <a:lnTo>
                    <a:pt x="161" y="5023"/>
                  </a:lnTo>
                  <a:lnTo>
                    <a:pt x="247" y="5220"/>
                  </a:lnTo>
                  <a:lnTo>
                    <a:pt x="321" y="5245"/>
                  </a:lnTo>
                  <a:lnTo>
                    <a:pt x="420" y="5492"/>
                  </a:lnTo>
                  <a:lnTo>
                    <a:pt x="469" y="5516"/>
                  </a:lnTo>
                  <a:cubicBezTo>
                    <a:pt x="469" y="5516"/>
                    <a:pt x="494" y="5516"/>
                    <a:pt x="494" y="5529"/>
                  </a:cubicBezTo>
                  <a:cubicBezTo>
                    <a:pt x="531" y="5615"/>
                    <a:pt x="556" y="5689"/>
                    <a:pt x="593" y="5763"/>
                  </a:cubicBezTo>
                  <a:lnTo>
                    <a:pt x="654" y="5800"/>
                  </a:lnTo>
                  <a:cubicBezTo>
                    <a:pt x="704" y="5899"/>
                    <a:pt x="753" y="6023"/>
                    <a:pt x="802" y="6134"/>
                  </a:cubicBezTo>
                  <a:lnTo>
                    <a:pt x="889" y="6183"/>
                  </a:lnTo>
                  <a:lnTo>
                    <a:pt x="1012" y="6467"/>
                  </a:lnTo>
                  <a:lnTo>
                    <a:pt x="1074" y="6492"/>
                  </a:lnTo>
                  <a:lnTo>
                    <a:pt x="1222" y="6837"/>
                  </a:lnTo>
                  <a:lnTo>
                    <a:pt x="1296" y="6874"/>
                  </a:lnTo>
                  <a:lnTo>
                    <a:pt x="1395" y="7121"/>
                  </a:lnTo>
                  <a:lnTo>
                    <a:pt x="1444" y="7134"/>
                  </a:lnTo>
                  <a:cubicBezTo>
                    <a:pt x="1457" y="7146"/>
                    <a:pt x="1469" y="7158"/>
                    <a:pt x="1481" y="7171"/>
                  </a:cubicBezTo>
                  <a:cubicBezTo>
                    <a:pt x="1506" y="7232"/>
                    <a:pt x="1531" y="7294"/>
                    <a:pt x="1555" y="7343"/>
                  </a:cubicBezTo>
                  <a:lnTo>
                    <a:pt x="1617" y="7368"/>
                  </a:lnTo>
                  <a:cubicBezTo>
                    <a:pt x="1667" y="7442"/>
                    <a:pt x="1679" y="7541"/>
                    <a:pt x="1728" y="7627"/>
                  </a:cubicBezTo>
                  <a:cubicBezTo>
                    <a:pt x="1802" y="7640"/>
                    <a:pt x="1827" y="7714"/>
                    <a:pt x="1901" y="7738"/>
                  </a:cubicBezTo>
                  <a:cubicBezTo>
                    <a:pt x="1975" y="7751"/>
                    <a:pt x="2000" y="7825"/>
                    <a:pt x="2074" y="7849"/>
                  </a:cubicBezTo>
                  <a:cubicBezTo>
                    <a:pt x="2136" y="7862"/>
                    <a:pt x="2210" y="7886"/>
                    <a:pt x="2271" y="7924"/>
                  </a:cubicBezTo>
                  <a:cubicBezTo>
                    <a:pt x="2296" y="7942"/>
                    <a:pt x="2324" y="7945"/>
                    <a:pt x="2353" y="7945"/>
                  </a:cubicBezTo>
                  <a:cubicBezTo>
                    <a:pt x="2368" y="7945"/>
                    <a:pt x="2383" y="7944"/>
                    <a:pt x="2398" y="7944"/>
                  </a:cubicBezTo>
                  <a:cubicBezTo>
                    <a:pt x="2413" y="7944"/>
                    <a:pt x="2429" y="7945"/>
                    <a:pt x="2444" y="7948"/>
                  </a:cubicBezTo>
                  <a:cubicBezTo>
                    <a:pt x="2489" y="7959"/>
                    <a:pt x="2565" y="8012"/>
                    <a:pt x="2624" y="8012"/>
                  </a:cubicBezTo>
                  <a:cubicBezTo>
                    <a:pt x="2630" y="8012"/>
                    <a:pt x="2636" y="8011"/>
                    <a:pt x="2642" y="8010"/>
                  </a:cubicBezTo>
                  <a:cubicBezTo>
                    <a:pt x="2698" y="8010"/>
                    <a:pt x="2754" y="8061"/>
                    <a:pt x="2801" y="8061"/>
                  </a:cubicBezTo>
                  <a:cubicBezTo>
                    <a:pt x="2805" y="8061"/>
                    <a:pt x="2810" y="8060"/>
                    <a:pt x="2815" y="8059"/>
                  </a:cubicBezTo>
                  <a:cubicBezTo>
                    <a:pt x="2825" y="8054"/>
                    <a:pt x="2835" y="8052"/>
                    <a:pt x="2846" y="8052"/>
                  </a:cubicBezTo>
                  <a:cubicBezTo>
                    <a:pt x="2874" y="8052"/>
                    <a:pt x="2903" y="8066"/>
                    <a:pt x="2931" y="8066"/>
                  </a:cubicBezTo>
                  <a:cubicBezTo>
                    <a:pt x="2942" y="8066"/>
                    <a:pt x="2952" y="8065"/>
                    <a:pt x="2963" y="8059"/>
                  </a:cubicBezTo>
                  <a:cubicBezTo>
                    <a:pt x="2974" y="8055"/>
                    <a:pt x="2984" y="8053"/>
                    <a:pt x="2993" y="8053"/>
                  </a:cubicBezTo>
                  <a:cubicBezTo>
                    <a:pt x="3025" y="8053"/>
                    <a:pt x="3051" y="8071"/>
                    <a:pt x="3082" y="8071"/>
                  </a:cubicBezTo>
                  <a:cubicBezTo>
                    <a:pt x="3095" y="8071"/>
                    <a:pt x="3108" y="8068"/>
                    <a:pt x="3123" y="8059"/>
                  </a:cubicBezTo>
                  <a:cubicBezTo>
                    <a:pt x="3140" y="8072"/>
                    <a:pt x="3156" y="8076"/>
                    <a:pt x="3173" y="8076"/>
                  </a:cubicBezTo>
                  <a:cubicBezTo>
                    <a:pt x="3205" y="8076"/>
                    <a:pt x="3238" y="8059"/>
                    <a:pt x="3271" y="8059"/>
                  </a:cubicBezTo>
                  <a:cubicBezTo>
                    <a:pt x="3288" y="8063"/>
                    <a:pt x="3304" y="8064"/>
                    <a:pt x="3321" y="8064"/>
                  </a:cubicBezTo>
                  <a:cubicBezTo>
                    <a:pt x="3365" y="8064"/>
                    <a:pt x="3408" y="8053"/>
                    <a:pt x="3444" y="8035"/>
                  </a:cubicBezTo>
                  <a:cubicBezTo>
                    <a:pt x="3469" y="8035"/>
                    <a:pt x="3493" y="8047"/>
                    <a:pt x="3530" y="8059"/>
                  </a:cubicBezTo>
                  <a:lnTo>
                    <a:pt x="3666" y="7998"/>
                  </a:lnTo>
                  <a:lnTo>
                    <a:pt x="3753" y="8035"/>
                  </a:lnTo>
                  <a:lnTo>
                    <a:pt x="3888" y="7973"/>
                  </a:lnTo>
                  <a:lnTo>
                    <a:pt x="3963" y="7998"/>
                  </a:lnTo>
                  <a:lnTo>
                    <a:pt x="4209" y="7886"/>
                  </a:lnTo>
                  <a:lnTo>
                    <a:pt x="4271" y="7911"/>
                  </a:lnTo>
                  <a:lnTo>
                    <a:pt x="4407" y="7862"/>
                  </a:lnTo>
                  <a:lnTo>
                    <a:pt x="4506" y="7886"/>
                  </a:lnTo>
                  <a:lnTo>
                    <a:pt x="4753" y="7775"/>
                  </a:lnTo>
                  <a:lnTo>
                    <a:pt x="4814" y="7812"/>
                  </a:lnTo>
                  <a:lnTo>
                    <a:pt x="6258" y="7195"/>
                  </a:lnTo>
                  <a:lnTo>
                    <a:pt x="6283" y="7134"/>
                  </a:lnTo>
                  <a:lnTo>
                    <a:pt x="6715" y="6948"/>
                  </a:lnTo>
                  <a:cubicBezTo>
                    <a:pt x="6728" y="6924"/>
                    <a:pt x="6740" y="6899"/>
                    <a:pt x="6752" y="6874"/>
                  </a:cubicBezTo>
                  <a:lnTo>
                    <a:pt x="6999" y="6763"/>
                  </a:lnTo>
                  <a:cubicBezTo>
                    <a:pt x="6999" y="6751"/>
                    <a:pt x="7011" y="6739"/>
                    <a:pt x="7024" y="6701"/>
                  </a:cubicBezTo>
                  <a:cubicBezTo>
                    <a:pt x="7073" y="6664"/>
                    <a:pt x="7160" y="6640"/>
                    <a:pt x="7221" y="6615"/>
                  </a:cubicBezTo>
                  <a:cubicBezTo>
                    <a:pt x="7221" y="6590"/>
                    <a:pt x="7234" y="6578"/>
                    <a:pt x="7246" y="6553"/>
                  </a:cubicBezTo>
                  <a:cubicBezTo>
                    <a:pt x="7320" y="6504"/>
                    <a:pt x="7419" y="6479"/>
                    <a:pt x="7505" y="6430"/>
                  </a:cubicBezTo>
                  <a:cubicBezTo>
                    <a:pt x="7505" y="6418"/>
                    <a:pt x="7518" y="6393"/>
                    <a:pt x="7530" y="6368"/>
                  </a:cubicBezTo>
                  <a:cubicBezTo>
                    <a:pt x="7604" y="6344"/>
                    <a:pt x="7678" y="6306"/>
                    <a:pt x="7764" y="6269"/>
                  </a:cubicBezTo>
                  <a:lnTo>
                    <a:pt x="7814" y="6183"/>
                  </a:lnTo>
                  <a:lnTo>
                    <a:pt x="7950" y="6134"/>
                  </a:lnTo>
                  <a:lnTo>
                    <a:pt x="7974" y="6060"/>
                  </a:lnTo>
                  <a:lnTo>
                    <a:pt x="8221" y="5961"/>
                  </a:lnTo>
                  <a:cubicBezTo>
                    <a:pt x="8234" y="5936"/>
                    <a:pt x="8246" y="5911"/>
                    <a:pt x="8258" y="5887"/>
                  </a:cubicBezTo>
                  <a:lnTo>
                    <a:pt x="8592" y="5739"/>
                  </a:lnTo>
                  <a:lnTo>
                    <a:pt x="8616" y="5665"/>
                  </a:lnTo>
                  <a:lnTo>
                    <a:pt x="8863" y="5554"/>
                  </a:lnTo>
                  <a:lnTo>
                    <a:pt x="8888" y="5504"/>
                  </a:lnTo>
                  <a:cubicBezTo>
                    <a:pt x="8925" y="5455"/>
                    <a:pt x="9024" y="5455"/>
                    <a:pt x="9036" y="5368"/>
                  </a:cubicBezTo>
                  <a:cubicBezTo>
                    <a:pt x="9122" y="5307"/>
                    <a:pt x="9147" y="5183"/>
                    <a:pt x="9270" y="5159"/>
                  </a:cubicBezTo>
                  <a:cubicBezTo>
                    <a:pt x="9320" y="5060"/>
                    <a:pt x="9419" y="4998"/>
                    <a:pt x="9468" y="4899"/>
                  </a:cubicBezTo>
                  <a:cubicBezTo>
                    <a:pt x="9554" y="4875"/>
                    <a:pt x="9530" y="4776"/>
                    <a:pt x="9579" y="4726"/>
                  </a:cubicBezTo>
                  <a:cubicBezTo>
                    <a:pt x="9628" y="4677"/>
                    <a:pt x="9665" y="4628"/>
                    <a:pt x="9715" y="4578"/>
                  </a:cubicBezTo>
                  <a:cubicBezTo>
                    <a:pt x="9752" y="4517"/>
                    <a:pt x="9814" y="4443"/>
                    <a:pt x="9875" y="4393"/>
                  </a:cubicBezTo>
                  <a:cubicBezTo>
                    <a:pt x="9937" y="4344"/>
                    <a:pt x="9974" y="4270"/>
                    <a:pt x="9986" y="4196"/>
                  </a:cubicBezTo>
                  <a:cubicBezTo>
                    <a:pt x="9986" y="4072"/>
                    <a:pt x="10023" y="3961"/>
                    <a:pt x="10085" y="3875"/>
                  </a:cubicBezTo>
                  <a:cubicBezTo>
                    <a:pt x="10172" y="3714"/>
                    <a:pt x="10159" y="3529"/>
                    <a:pt x="10246" y="3381"/>
                  </a:cubicBezTo>
                  <a:lnTo>
                    <a:pt x="10209" y="3282"/>
                  </a:lnTo>
                  <a:lnTo>
                    <a:pt x="10233" y="3196"/>
                  </a:lnTo>
                  <a:lnTo>
                    <a:pt x="10023" y="2714"/>
                  </a:lnTo>
                  <a:lnTo>
                    <a:pt x="9974" y="2690"/>
                  </a:lnTo>
                  <a:cubicBezTo>
                    <a:pt x="9974" y="2690"/>
                    <a:pt x="9962" y="2690"/>
                    <a:pt x="9949" y="2677"/>
                  </a:cubicBezTo>
                  <a:lnTo>
                    <a:pt x="9702" y="2085"/>
                  </a:lnTo>
                  <a:lnTo>
                    <a:pt x="9641" y="2060"/>
                  </a:lnTo>
                  <a:lnTo>
                    <a:pt x="9530" y="1813"/>
                  </a:lnTo>
                  <a:lnTo>
                    <a:pt x="9456" y="1789"/>
                  </a:lnTo>
                  <a:lnTo>
                    <a:pt x="9382" y="1591"/>
                  </a:lnTo>
                  <a:lnTo>
                    <a:pt x="9307" y="1554"/>
                  </a:lnTo>
                  <a:lnTo>
                    <a:pt x="9221" y="1357"/>
                  </a:lnTo>
                  <a:lnTo>
                    <a:pt x="9159" y="1332"/>
                  </a:lnTo>
                  <a:lnTo>
                    <a:pt x="9073" y="1134"/>
                  </a:lnTo>
                  <a:lnTo>
                    <a:pt x="8999" y="1097"/>
                  </a:lnTo>
                  <a:cubicBezTo>
                    <a:pt x="8974" y="1036"/>
                    <a:pt x="8949" y="974"/>
                    <a:pt x="8912" y="912"/>
                  </a:cubicBezTo>
                  <a:lnTo>
                    <a:pt x="8851" y="888"/>
                  </a:lnTo>
                  <a:lnTo>
                    <a:pt x="8789" y="727"/>
                  </a:lnTo>
                  <a:lnTo>
                    <a:pt x="8727" y="702"/>
                  </a:lnTo>
                  <a:cubicBezTo>
                    <a:pt x="8703" y="653"/>
                    <a:pt x="8666" y="591"/>
                    <a:pt x="8641" y="542"/>
                  </a:cubicBezTo>
                  <a:cubicBezTo>
                    <a:pt x="8567" y="542"/>
                    <a:pt x="8579" y="443"/>
                    <a:pt x="8530" y="418"/>
                  </a:cubicBezTo>
                  <a:cubicBezTo>
                    <a:pt x="8480" y="394"/>
                    <a:pt x="8468" y="357"/>
                    <a:pt x="8431" y="332"/>
                  </a:cubicBezTo>
                  <a:cubicBezTo>
                    <a:pt x="8394" y="320"/>
                    <a:pt x="8345" y="295"/>
                    <a:pt x="8308" y="283"/>
                  </a:cubicBezTo>
                  <a:lnTo>
                    <a:pt x="8283" y="233"/>
                  </a:lnTo>
                  <a:lnTo>
                    <a:pt x="8258" y="221"/>
                  </a:lnTo>
                  <a:lnTo>
                    <a:pt x="7863" y="73"/>
                  </a:lnTo>
                  <a:cubicBezTo>
                    <a:pt x="7850" y="63"/>
                    <a:pt x="7838" y="60"/>
                    <a:pt x="7825" y="60"/>
                  </a:cubicBezTo>
                  <a:cubicBezTo>
                    <a:pt x="7804" y="60"/>
                    <a:pt x="7783" y="68"/>
                    <a:pt x="7762" y="68"/>
                  </a:cubicBezTo>
                  <a:cubicBezTo>
                    <a:pt x="7746" y="68"/>
                    <a:pt x="7731" y="64"/>
                    <a:pt x="7715" y="48"/>
                  </a:cubicBezTo>
                  <a:cubicBezTo>
                    <a:pt x="7692" y="30"/>
                    <a:pt x="7671" y="25"/>
                    <a:pt x="7652" y="25"/>
                  </a:cubicBezTo>
                  <a:cubicBezTo>
                    <a:pt x="7630" y="25"/>
                    <a:pt x="7611" y="31"/>
                    <a:pt x="7594" y="31"/>
                  </a:cubicBezTo>
                  <a:cubicBezTo>
                    <a:pt x="7584" y="31"/>
                    <a:pt x="7575" y="29"/>
                    <a:pt x="7567" y="23"/>
                  </a:cubicBezTo>
                  <a:cubicBezTo>
                    <a:pt x="7559" y="22"/>
                    <a:pt x="7551" y="21"/>
                    <a:pt x="7542" y="21"/>
                  </a:cubicBezTo>
                  <a:cubicBezTo>
                    <a:pt x="7515" y="21"/>
                    <a:pt x="7484" y="28"/>
                    <a:pt x="7454" y="28"/>
                  </a:cubicBezTo>
                  <a:cubicBezTo>
                    <a:pt x="7432" y="28"/>
                    <a:pt x="7412" y="24"/>
                    <a:pt x="7394" y="11"/>
                  </a:cubicBezTo>
                  <a:cubicBezTo>
                    <a:pt x="7384" y="19"/>
                    <a:pt x="7373" y="22"/>
                    <a:pt x="7361" y="22"/>
                  </a:cubicBezTo>
                  <a:cubicBezTo>
                    <a:pt x="7331" y="22"/>
                    <a:pt x="7297" y="0"/>
                    <a:pt x="7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750637" y="493032"/>
              <a:ext cx="142361" cy="132940"/>
            </a:xfrm>
            <a:custGeom>
              <a:avLst/>
              <a:gdLst/>
              <a:ahLst/>
              <a:cxnLst/>
              <a:rect l="l" t="t" r="r" b="b"/>
              <a:pathLst>
                <a:path w="2371" h="2214" extrusionOk="0">
                  <a:moveTo>
                    <a:pt x="1235" y="189"/>
                  </a:moveTo>
                  <a:cubicBezTo>
                    <a:pt x="1309" y="251"/>
                    <a:pt x="1395" y="214"/>
                    <a:pt x="1481" y="251"/>
                  </a:cubicBezTo>
                  <a:cubicBezTo>
                    <a:pt x="1519" y="263"/>
                    <a:pt x="1556" y="263"/>
                    <a:pt x="1580" y="288"/>
                  </a:cubicBezTo>
                  <a:cubicBezTo>
                    <a:pt x="1617" y="350"/>
                    <a:pt x="1704" y="362"/>
                    <a:pt x="1741" y="411"/>
                  </a:cubicBezTo>
                  <a:cubicBezTo>
                    <a:pt x="1778" y="449"/>
                    <a:pt x="1852" y="461"/>
                    <a:pt x="1864" y="523"/>
                  </a:cubicBezTo>
                  <a:cubicBezTo>
                    <a:pt x="1864" y="547"/>
                    <a:pt x="1914" y="547"/>
                    <a:pt x="1938" y="560"/>
                  </a:cubicBezTo>
                  <a:lnTo>
                    <a:pt x="2062" y="856"/>
                  </a:lnTo>
                  <a:lnTo>
                    <a:pt x="2037" y="930"/>
                  </a:lnTo>
                  <a:lnTo>
                    <a:pt x="2074" y="1029"/>
                  </a:lnTo>
                  <a:cubicBezTo>
                    <a:pt x="2074" y="1041"/>
                    <a:pt x="2074" y="1041"/>
                    <a:pt x="2074" y="1053"/>
                  </a:cubicBezTo>
                  <a:cubicBezTo>
                    <a:pt x="2062" y="1115"/>
                    <a:pt x="2049" y="1164"/>
                    <a:pt x="2049" y="1226"/>
                  </a:cubicBezTo>
                  <a:cubicBezTo>
                    <a:pt x="2049" y="1239"/>
                    <a:pt x="2049" y="1263"/>
                    <a:pt x="2062" y="1276"/>
                  </a:cubicBezTo>
                  <a:cubicBezTo>
                    <a:pt x="2037" y="1350"/>
                    <a:pt x="2012" y="1411"/>
                    <a:pt x="1975" y="1473"/>
                  </a:cubicBezTo>
                  <a:cubicBezTo>
                    <a:pt x="1926" y="1535"/>
                    <a:pt x="1889" y="1597"/>
                    <a:pt x="1852" y="1671"/>
                  </a:cubicBezTo>
                  <a:lnTo>
                    <a:pt x="1259" y="1917"/>
                  </a:lnTo>
                  <a:lnTo>
                    <a:pt x="1198" y="1893"/>
                  </a:lnTo>
                  <a:lnTo>
                    <a:pt x="1099" y="1942"/>
                  </a:lnTo>
                  <a:cubicBezTo>
                    <a:pt x="1075" y="1927"/>
                    <a:pt x="1047" y="1911"/>
                    <a:pt x="1020" y="1911"/>
                  </a:cubicBezTo>
                  <a:cubicBezTo>
                    <a:pt x="1004" y="1911"/>
                    <a:pt x="989" y="1916"/>
                    <a:pt x="975" y="1930"/>
                  </a:cubicBezTo>
                  <a:lnTo>
                    <a:pt x="728" y="1831"/>
                  </a:lnTo>
                  <a:cubicBezTo>
                    <a:pt x="728" y="1769"/>
                    <a:pt x="667" y="1769"/>
                    <a:pt x="630" y="1745"/>
                  </a:cubicBezTo>
                  <a:cubicBezTo>
                    <a:pt x="593" y="1720"/>
                    <a:pt x="593" y="1646"/>
                    <a:pt x="568" y="1609"/>
                  </a:cubicBezTo>
                  <a:lnTo>
                    <a:pt x="506" y="1584"/>
                  </a:lnTo>
                  <a:cubicBezTo>
                    <a:pt x="420" y="1350"/>
                    <a:pt x="321" y="1115"/>
                    <a:pt x="210" y="868"/>
                  </a:cubicBezTo>
                  <a:cubicBezTo>
                    <a:pt x="259" y="831"/>
                    <a:pt x="247" y="745"/>
                    <a:pt x="309" y="695"/>
                  </a:cubicBezTo>
                  <a:cubicBezTo>
                    <a:pt x="371" y="646"/>
                    <a:pt x="383" y="560"/>
                    <a:pt x="420" y="486"/>
                  </a:cubicBezTo>
                  <a:cubicBezTo>
                    <a:pt x="420" y="486"/>
                    <a:pt x="432" y="473"/>
                    <a:pt x="432" y="473"/>
                  </a:cubicBezTo>
                  <a:cubicBezTo>
                    <a:pt x="482" y="461"/>
                    <a:pt x="531" y="424"/>
                    <a:pt x="543" y="374"/>
                  </a:cubicBezTo>
                  <a:lnTo>
                    <a:pt x="938" y="202"/>
                  </a:lnTo>
                  <a:lnTo>
                    <a:pt x="1012" y="226"/>
                  </a:lnTo>
                  <a:cubicBezTo>
                    <a:pt x="1049" y="214"/>
                    <a:pt x="1074" y="189"/>
                    <a:pt x="1111" y="189"/>
                  </a:cubicBezTo>
                  <a:cubicBezTo>
                    <a:pt x="1128" y="189"/>
                    <a:pt x="1155" y="206"/>
                    <a:pt x="1186" y="206"/>
                  </a:cubicBezTo>
                  <a:cubicBezTo>
                    <a:pt x="1202" y="206"/>
                    <a:pt x="1218" y="202"/>
                    <a:pt x="1235" y="189"/>
                  </a:cubicBezTo>
                  <a:close/>
                  <a:moveTo>
                    <a:pt x="1034" y="0"/>
                  </a:moveTo>
                  <a:cubicBezTo>
                    <a:pt x="1002" y="0"/>
                    <a:pt x="970" y="9"/>
                    <a:pt x="938" y="41"/>
                  </a:cubicBezTo>
                  <a:lnTo>
                    <a:pt x="864" y="16"/>
                  </a:lnTo>
                  <a:lnTo>
                    <a:pt x="469" y="177"/>
                  </a:lnTo>
                  <a:cubicBezTo>
                    <a:pt x="457" y="202"/>
                    <a:pt x="445" y="226"/>
                    <a:pt x="432" y="251"/>
                  </a:cubicBezTo>
                  <a:lnTo>
                    <a:pt x="346" y="288"/>
                  </a:lnTo>
                  <a:lnTo>
                    <a:pt x="309" y="362"/>
                  </a:lnTo>
                  <a:lnTo>
                    <a:pt x="235" y="399"/>
                  </a:lnTo>
                  <a:cubicBezTo>
                    <a:pt x="235" y="399"/>
                    <a:pt x="210" y="399"/>
                    <a:pt x="210" y="411"/>
                  </a:cubicBezTo>
                  <a:cubicBezTo>
                    <a:pt x="185" y="473"/>
                    <a:pt x="161" y="535"/>
                    <a:pt x="136" y="609"/>
                  </a:cubicBezTo>
                  <a:lnTo>
                    <a:pt x="87" y="634"/>
                  </a:lnTo>
                  <a:cubicBezTo>
                    <a:pt x="50" y="658"/>
                    <a:pt x="87" y="695"/>
                    <a:pt x="87" y="720"/>
                  </a:cubicBezTo>
                  <a:cubicBezTo>
                    <a:pt x="62" y="794"/>
                    <a:pt x="37" y="856"/>
                    <a:pt x="25" y="893"/>
                  </a:cubicBezTo>
                  <a:cubicBezTo>
                    <a:pt x="25" y="967"/>
                    <a:pt x="13" y="1004"/>
                    <a:pt x="0" y="1066"/>
                  </a:cubicBezTo>
                  <a:cubicBezTo>
                    <a:pt x="87" y="1276"/>
                    <a:pt x="185" y="1498"/>
                    <a:pt x="284" y="1732"/>
                  </a:cubicBezTo>
                  <a:lnTo>
                    <a:pt x="321" y="1745"/>
                  </a:lnTo>
                  <a:cubicBezTo>
                    <a:pt x="333" y="1745"/>
                    <a:pt x="346" y="1757"/>
                    <a:pt x="346" y="1769"/>
                  </a:cubicBezTo>
                  <a:cubicBezTo>
                    <a:pt x="383" y="1843"/>
                    <a:pt x="420" y="1930"/>
                    <a:pt x="457" y="2004"/>
                  </a:cubicBezTo>
                  <a:lnTo>
                    <a:pt x="901" y="2189"/>
                  </a:lnTo>
                  <a:cubicBezTo>
                    <a:pt x="918" y="2189"/>
                    <a:pt x="940" y="2184"/>
                    <a:pt x="956" y="2184"/>
                  </a:cubicBezTo>
                  <a:cubicBezTo>
                    <a:pt x="964" y="2184"/>
                    <a:pt x="971" y="2185"/>
                    <a:pt x="975" y="2189"/>
                  </a:cubicBezTo>
                  <a:cubicBezTo>
                    <a:pt x="995" y="2201"/>
                    <a:pt x="1014" y="2204"/>
                    <a:pt x="1033" y="2204"/>
                  </a:cubicBezTo>
                  <a:cubicBezTo>
                    <a:pt x="1055" y="2204"/>
                    <a:pt x="1078" y="2199"/>
                    <a:pt x="1099" y="2199"/>
                  </a:cubicBezTo>
                  <a:cubicBezTo>
                    <a:pt x="1116" y="2199"/>
                    <a:pt x="1133" y="2202"/>
                    <a:pt x="1148" y="2214"/>
                  </a:cubicBezTo>
                  <a:lnTo>
                    <a:pt x="1309" y="2152"/>
                  </a:lnTo>
                  <a:lnTo>
                    <a:pt x="1358" y="2177"/>
                  </a:lnTo>
                  <a:lnTo>
                    <a:pt x="1407" y="2177"/>
                  </a:lnTo>
                  <a:lnTo>
                    <a:pt x="1864" y="1979"/>
                  </a:lnTo>
                  <a:cubicBezTo>
                    <a:pt x="1864" y="1954"/>
                    <a:pt x="1889" y="1942"/>
                    <a:pt x="1901" y="1905"/>
                  </a:cubicBezTo>
                  <a:lnTo>
                    <a:pt x="2025" y="1856"/>
                  </a:lnTo>
                  <a:cubicBezTo>
                    <a:pt x="2025" y="1856"/>
                    <a:pt x="2049" y="1843"/>
                    <a:pt x="2049" y="1843"/>
                  </a:cubicBezTo>
                  <a:cubicBezTo>
                    <a:pt x="2049" y="1745"/>
                    <a:pt x="2160" y="1769"/>
                    <a:pt x="2185" y="1695"/>
                  </a:cubicBezTo>
                  <a:cubicBezTo>
                    <a:pt x="2185" y="1683"/>
                    <a:pt x="2222" y="1671"/>
                    <a:pt x="2247" y="1646"/>
                  </a:cubicBezTo>
                  <a:cubicBezTo>
                    <a:pt x="2247" y="1634"/>
                    <a:pt x="2259" y="1621"/>
                    <a:pt x="2271" y="1609"/>
                  </a:cubicBezTo>
                  <a:cubicBezTo>
                    <a:pt x="2271" y="1584"/>
                    <a:pt x="2284" y="1572"/>
                    <a:pt x="2284" y="1547"/>
                  </a:cubicBezTo>
                  <a:cubicBezTo>
                    <a:pt x="2296" y="1522"/>
                    <a:pt x="2321" y="1498"/>
                    <a:pt x="2309" y="1485"/>
                  </a:cubicBezTo>
                  <a:cubicBezTo>
                    <a:pt x="2271" y="1399"/>
                    <a:pt x="2370" y="1325"/>
                    <a:pt x="2346" y="1251"/>
                  </a:cubicBezTo>
                  <a:cubicBezTo>
                    <a:pt x="2333" y="1214"/>
                    <a:pt x="2358" y="1189"/>
                    <a:pt x="2358" y="1152"/>
                  </a:cubicBezTo>
                  <a:cubicBezTo>
                    <a:pt x="2358" y="1152"/>
                    <a:pt x="2358" y="1140"/>
                    <a:pt x="2358" y="1127"/>
                  </a:cubicBezTo>
                  <a:lnTo>
                    <a:pt x="2346" y="1103"/>
                  </a:lnTo>
                  <a:lnTo>
                    <a:pt x="2321" y="1066"/>
                  </a:lnTo>
                  <a:cubicBezTo>
                    <a:pt x="2333" y="1041"/>
                    <a:pt x="2346" y="1004"/>
                    <a:pt x="2346" y="992"/>
                  </a:cubicBezTo>
                  <a:cubicBezTo>
                    <a:pt x="2284" y="819"/>
                    <a:pt x="2210" y="658"/>
                    <a:pt x="2136" y="498"/>
                  </a:cubicBezTo>
                  <a:cubicBezTo>
                    <a:pt x="2037" y="498"/>
                    <a:pt x="2062" y="350"/>
                    <a:pt x="1975" y="337"/>
                  </a:cubicBezTo>
                  <a:cubicBezTo>
                    <a:pt x="1938" y="251"/>
                    <a:pt x="1839" y="263"/>
                    <a:pt x="1790" y="202"/>
                  </a:cubicBezTo>
                  <a:cubicBezTo>
                    <a:pt x="1741" y="140"/>
                    <a:pt x="1654" y="128"/>
                    <a:pt x="1580" y="103"/>
                  </a:cubicBezTo>
                  <a:cubicBezTo>
                    <a:pt x="1519" y="66"/>
                    <a:pt x="1457" y="41"/>
                    <a:pt x="1383" y="29"/>
                  </a:cubicBezTo>
                  <a:cubicBezTo>
                    <a:pt x="1309" y="16"/>
                    <a:pt x="1235" y="16"/>
                    <a:pt x="1161" y="16"/>
                  </a:cubicBezTo>
                  <a:cubicBezTo>
                    <a:pt x="1118" y="16"/>
                    <a:pt x="1076" y="0"/>
                    <a:pt x="1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633496" y="410234"/>
              <a:ext cx="65326" cy="63047"/>
            </a:xfrm>
            <a:custGeom>
              <a:avLst/>
              <a:gdLst/>
              <a:ahLst/>
              <a:cxnLst/>
              <a:rect l="l" t="t" r="r" b="b"/>
              <a:pathLst>
                <a:path w="1088" h="1050" extrusionOk="0">
                  <a:moveTo>
                    <a:pt x="450" y="235"/>
                  </a:moveTo>
                  <a:cubicBezTo>
                    <a:pt x="490" y="235"/>
                    <a:pt x="524" y="249"/>
                    <a:pt x="546" y="249"/>
                  </a:cubicBezTo>
                  <a:cubicBezTo>
                    <a:pt x="550" y="249"/>
                    <a:pt x="553" y="249"/>
                    <a:pt x="556" y="248"/>
                  </a:cubicBezTo>
                  <a:lnTo>
                    <a:pt x="828" y="359"/>
                  </a:lnTo>
                  <a:lnTo>
                    <a:pt x="877" y="482"/>
                  </a:lnTo>
                  <a:cubicBezTo>
                    <a:pt x="868" y="510"/>
                    <a:pt x="845" y="524"/>
                    <a:pt x="818" y="524"/>
                  </a:cubicBezTo>
                  <a:cubicBezTo>
                    <a:pt x="809" y="524"/>
                    <a:pt x="800" y="522"/>
                    <a:pt x="791" y="519"/>
                  </a:cubicBezTo>
                  <a:lnTo>
                    <a:pt x="779" y="470"/>
                  </a:lnTo>
                  <a:lnTo>
                    <a:pt x="334" y="297"/>
                  </a:lnTo>
                  <a:cubicBezTo>
                    <a:pt x="373" y="247"/>
                    <a:pt x="414" y="235"/>
                    <a:pt x="450" y="235"/>
                  </a:cubicBezTo>
                  <a:close/>
                  <a:moveTo>
                    <a:pt x="198" y="470"/>
                  </a:moveTo>
                  <a:lnTo>
                    <a:pt x="692" y="667"/>
                  </a:lnTo>
                  <a:cubicBezTo>
                    <a:pt x="704" y="680"/>
                    <a:pt x="704" y="692"/>
                    <a:pt x="816" y="741"/>
                  </a:cubicBezTo>
                  <a:cubicBezTo>
                    <a:pt x="803" y="791"/>
                    <a:pt x="741" y="791"/>
                    <a:pt x="704" y="815"/>
                  </a:cubicBezTo>
                  <a:lnTo>
                    <a:pt x="630" y="778"/>
                  </a:lnTo>
                  <a:lnTo>
                    <a:pt x="544" y="828"/>
                  </a:lnTo>
                  <a:lnTo>
                    <a:pt x="297" y="729"/>
                  </a:lnTo>
                  <a:cubicBezTo>
                    <a:pt x="260" y="643"/>
                    <a:pt x="223" y="556"/>
                    <a:pt x="186" y="482"/>
                  </a:cubicBezTo>
                  <a:cubicBezTo>
                    <a:pt x="186" y="470"/>
                    <a:pt x="198" y="470"/>
                    <a:pt x="198" y="470"/>
                  </a:cubicBezTo>
                  <a:close/>
                  <a:moveTo>
                    <a:pt x="421" y="1"/>
                  </a:moveTo>
                  <a:lnTo>
                    <a:pt x="396" y="75"/>
                  </a:lnTo>
                  <a:cubicBezTo>
                    <a:pt x="379" y="87"/>
                    <a:pt x="364" y="91"/>
                    <a:pt x="350" y="91"/>
                  </a:cubicBezTo>
                  <a:cubicBezTo>
                    <a:pt x="320" y="91"/>
                    <a:pt x="293" y="75"/>
                    <a:pt x="260" y="75"/>
                  </a:cubicBezTo>
                  <a:cubicBezTo>
                    <a:pt x="248" y="75"/>
                    <a:pt x="223" y="87"/>
                    <a:pt x="223" y="99"/>
                  </a:cubicBezTo>
                  <a:cubicBezTo>
                    <a:pt x="211" y="161"/>
                    <a:pt x="161" y="173"/>
                    <a:pt x="112" y="198"/>
                  </a:cubicBezTo>
                  <a:cubicBezTo>
                    <a:pt x="75" y="272"/>
                    <a:pt x="50" y="359"/>
                    <a:pt x="1" y="507"/>
                  </a:cubicBezTo>
                  <a:lnTo>
                    <a:pt x="1" y="593"/>
                  </a:lnTo>
                  <a:lnTo>
                    <a:pt x="124" y="865"/>
                  </a:lnTo>
                  <a:cubicBezTo>
                    <a:pt x="137" y="877"/>
                    <a:pt x="161" y="877"/>
                    <a:pt x="186" y="902"/>
                  </a:cubicBezTo>
                  <a:cubicBezTo>
                    <a:pt x="198" y="902"/>
                    <a:pt x="198" y="926"/>
                    <a:pt x="211" y="951"/>
                  </a:cubicBezTo>
                  <a:lnTo>
                    <a:pt x="458" y="1038"/>
                  </a:lnTo>
                  <a:lnTo>
                    <a:pt x="507" y="1025"/>
                  </a:lnTo>
                  <a:lnTo>
                    <a:pt x="581" y="1050"/>
                  </a:lnTo>
                  <a:lnTo>
                    <a:pt x="717" y="988"/>
                  </a:lnTo>
                  <a:lnTo>
                    <a:pt x="791" y="1025"/>
                  </a:lnTo>
                  <a:lnTo>
                    <a:pt x="877" y="988"/>
                  </a:lnTo>
                  <a:cubicBezTo>
                    <a:pt x="927" y="877"/>
                    <a:pt x="1062" y="815"/>
                    <a:pt x="1087" y="692"/>
                  </a:cubicBezTo>
                  <a:cubicBezTo>
                    <a:pt x="1075" y="667"/>
                    <a:pt x="1062" y="643"/>
                    <a:pt x="1050" y="605"/>
                  </a:cubicBezTo>
                  <a:cubicBezTo>
                    <a:pt x="1050" y="544"/>
                    <a:pt x="1075" y="470"/>
                    <a:pt x="1075" y="383"/>
                  </a:cubicBezTo>
                  <a:lnTo>
                    <a:pt x="1025" y="272"/>
                  </a:lnTo>
                  <a:lnTo>
                    <a:pt x="902" y="161"/>
                  </a:lnTo>
                  <a:cubicBezTo>
                    <a:pt x="828" y="124"/>
                    <a:pt x="741" y="87"/>
                    <a:pt x="667" y="62"/>
                  </a:cubicBezTo>
                  <a:cubicBezTo>
                    <a:pt x="593" y="25"/>
                    <a:pt x="495" y="62"/>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7"/>
                                        </p:tgtEl>
                                        <p:attrNameLst>
                                          <p:attrName>style.visibility</p:attrName>
                                        </p:attrNameLst>
                                      </p:cBhvr>
                                      <p:to>
                                        <p:strVal val="visible"/>
                                      </p:to>
                                    </p:set>
                                    <p:animEffect transition="in" filter="fade">
                                      <p:cBhvr>
                                        <p:cTn id="7" dur="500"/>
                                        <p:tgtEl>
                                          <p:spTgt spid="2217"/>
                                        </p:tgtEl>
                                      </p:cBhvr>
                                    </p:animEffect>
                                  </p:childTnLst>
                                </p:cTn>
                              </p:par>
                              <p:par>
                                <p:cTn id="8" presetID="2" presetClass="entr" presetSubtype="1" fill="hold" nodeType="withEffect">
                                  <p:stCondLst>
                                    <p:cond delay="0"/>
                                  </p:stCondLst>
                                  <p:childTnLst>
                                    <p:set>
                                      <p:cBhvr>
                                        <p:cTn id="9" dur="1" fill="hold">
                                          <p:stCondLst>
                                            <p:cond delay="0"/>
                                          </p:stCondLst>
                                        </p:cTn>
                                        <p:tgtEl>
                                          <p:spTgt spid="2220"/>
                                        </p:tgtEl>
                                        <p:attrNameLst>
                                          <p:attrName>style.visibility</p:attrName>
                                        </p:attrNameLst>
                                      </p:cBhvr>
                                      <p:to>
                                        <p:strVal val="visible"/>
                                      </p:to>
                                    </p:set>
                                    <p:anim calcmode="lin" valueType="num">
                                      <p:cBhvr additive="base">
                                        <p:cTn id="10" dur="1000"/>
                                        <p:tgtEl>
                                          <p:spTgt spid="2220"/>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2200"/>
                                        </p:tgtEl>
                                        <p:attrNameLst>
                                          <p:attrName>style.visibility</p:attrName>
                                        </p:attrNameLst>
                                      </p:cBhvr>
                                      <p:to>
                                        <p:strVal val="visible"/>
                                      </p:to>
                                    </p:set>
                                    <p:anim calcmode="lin" valueType="num">
                                      <p:cBhvr additive="base">
                                        <p:cTn id="15" dur="1000"/>
                                        <p:tgtEl>
                                          <p:spTgt spid="2200"/>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2211"/>
                                        </p:tgtEl>
                                        <p:attrNameLst>
                                          <p:attrName>style.visibility</p:attrName>
                                        </p:attrNameLst>
                                      </p:cBhvr>
                                      <p:to>
                                        <p:strVal val="visible"/>
                                      </p:to>
                                    </p:set>
                                    <p:anim calcmode="lin" valueType="num">
                                      <p:cBhvr additive="base">
                                        <p:cTn id="18" dur="1000"/>
                                        <p:tgtEl>
                                          <p:spTgt spid="2211"/>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2214"/>
                                        </p:tgtEl>
                                        <p:attrNameLst>
                                          <p:attrName>style.visibility</p:attrName>
                                        </p:attrNameLst>
                                      </p:cBhvr>
                                      <p:to>
                                        <p:strVal val="visible"/>
                                      </p:to>
                                    </p:set>
                                    <p:anim calcmode="lin" valueType="num">
                                      <p:cBhvr additive="base">
                                        <p:cTn id="21" dur="1000"/>
                                        <p:tgtEl>
                                          <p:spTgt spid="2214"/>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203"/>
                                        </p:tgtEl>
                                        <p:attrNameLst>
                                          <p:attrName>style.visibility</p:attrName>
                                        </p:attrNameLst>
                                      </p:cBhvr>
                                      <p:to>
                                        <p:strVal val="visible"/>
                                      </p:to>
                                    </p:set>
                                    <p:anim calcmode="lin" valueType="num">
                                      <p:cBhvr additive="base">
                                        <p:cTn id="26" dur="1000"/>
                                        <p:tgtEl>
                                          <p:spTgt spid="2203"/>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2210"/>
                                        </p:tgtEl>
                                        <p:attrNameLst>
                                          <p:attrName>style.visibility</p:attrName>
                                        </p:attrNameLst>
                                      </p:cBhvr>
                                      <p:to>
                                        <p:strVal val="visible"/>
                                      </p:to>
                                    </p:set>
                                    <p:anim calcmode="lin" valueType="num">
                                      <p:cBhvr additive="base">
                                        <p:cTn id="29" dur="1000"/>
                                        <p:tgtEl>
                                          <p:spTgt spid="2210"/>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2213"/>
                                        </p:tgtEl>
                                        <p:attrNameLst>
                                          <p:attrName>style.visibility</p:attrName>
                                        </p:attrNameLst>
                                      </p:cBhvr>
                                      <p:to>
                                        <p:strVal val="visible"/>
                                      </p:to>
                                    </p:set>
                                    <p:anim calcmode="lin" valueType="num">
                                      <p:cBhvr additive="base">
                                        <p:cTn id="32" dur="1000"/>
                                        <p:tgtEl>
                                          <p:spTgt spid="2213"/>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206"/>
                                        </p:tgtEl>
                                        <p:attrNameLst>
                                          <p:attrName>style.visibility</p:attrName>
                                        </p:attrNameLst>
                                      </p:cBhvr>
                                      <p:to>
                                        <p:strVal val="visible"/>
                                      </p:to>
                                    </p:set>
                                    <p:anim calcmode="lin" valueType="num">
                                      <p:cBhvr additive="base">
                                        <p:cTn id="37" dur="1000"/>
                                        <p:tgtEl>
                                          <p:spTgt spid="2206"/>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2218"/>
                                        </p:tgtEl>
                                        <p:attrNameLst>
                                          <p:attrName>style.visibility</p:attrName>
                                        </p:attrNameLst>
                                      </p:cBhvr>
                                      <p:to>
                                        <p:strVal val="visible"/>
                                      </p:to>
                                    </p:set>
                                    <p:anim calcmode="lin" valueType="num">
                                      <p:cBhvr additive="base">
                                        <p:cTn id="40" dur="1000"/>
                                        <p:tgtEl>
                                          <p:spTgt spid="2218"/>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2219"/>
                                        </p:tgtEl>
                                        <p:attrNameLst>
                                          <p:attrName>style.visibility</p:attrName>
                                        </p:attrNameLst>
                                      </p:cBhvr>
                                      <p:to>
                                        <p:strVal val="visible"/>
                                      </p:to>
                                    </p:set>
                                    <p:anim calcmode="lin" valueType="num">
                                      <p:cBhvr additive="base">
                                        <p:cTn id="43" dur="1000"/>
                                        <p:tgtEl>
                                          <p:spTgt spid="2219"/>
                                        </p:tgtEl>
                                        <p:attrNameLst>
                                          <p:attrName>ppt_x</p:attrName>
                                        </p:attrNameLst>
                                      </p:cBhvr>
                                      <p:tavLst>
                                        <p:tav tm="0">
                                          <p:val>
                                            <p:strVal val="#ppt_x+1"/>
                                          </p:val>
                                        </p:tav>
                                        <p:tav tm="100000">
                                          <p:val>
                                            <p:strVal val="#ppt_x"/>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194"/>
                                        </p:tgtEl>
                                        <p:attrNameLst>
                                          <p:attrName>style.visibility</p:attrName>
                                        </p:attrNameLst>
                                      </p:cBhvr>
                                      <p:to>
                                        <p:strVal val="visible"/>
                                      </p:to>
                                    </p:set>
                                    <p:anim calcmode="lin" valueType="num">
                                      <p:cBhvr additive="base">
                                        <p:cTn id="48" dur="1000"/>
                                        <p:tgtEl>
                                          <p:spTgt spid="2194"/>
                                        </p:tgtEl>
                                        <p:attrNameLst>
                                          <p:attrName>ppt_y</p:attrName>
                                        </p:attrNameLst>
                                      </p:cBhvr>
                                      <p:tavLst>
                                        <p:tav tm="0">
                                          <p:val>
                                            <p:strVal val="#ppt_y+1"/>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15"/>
                                        </p:tgtEl>
                                        <p:attrNameLst>
                                          <p:attrName>style.visibility</p:attrName>
                                        </p:attrNameLst>
                                      </p:cBhvr>
                                      <p:to>
                                        <p:strVal val="visible"/>
                                      </p:to>
                                    </p:set>
                                    <p:anim calcmode="lin" valueType="num">
                                      <p:cBhvr additive="base">
                                        <p:cTn id="51" dur="1000"/>
                                        <p:tgtEl>
                                          <p:spTgt spid="2215"/>
                                        </p:tgtEl>
                                        <p:attrNameLst>
                                          <p:attrName>ppt_y</p:attrName>
                                        </p:attrNameLst>
                                      </p:cBhvr>
                                      <p:tavLst>
                                        <p:tav tm="0">
                                          <p:val>
                                            <p:strVal val="#ppt_y+1"/>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216"/>
                                        </p:tgtEl>
                                        <p:attrNameLst>
                                          <p:attrName>style.visibility</p:attrName>
                                        </p:attrNameLst>
                                      </p:cBhvr>
                                      <p:to>
                                        <p:strVal val="visible"/>
                                      </p:to>
                                    </p:set>
                                    <p:anim calcmode="lin" valueType="num">
                                      <p:cBhvr additive="base">
                                        <p:cTn id="54" dur="1000"/>
                                        <p:tgtEl>
                                          <p:spTgt spid="22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97"/>
                                        </p:tgtEl>
                                        <p:attrNameLst>
                                          <p:attrName>style.visibility</p:attrName>
                                        </p:attrNameLst>
                                      </p:cBhvr>
                                      <p:to>
                                        <p:strVal val="visible"/>
                                      </p:to>
                                    </p:set>
                                    <p:anim calcmode="lin" valueType="num">
                                      <p:cBhvr additive="base">
                                        <p:cTn id="59" dur="1000"/>
                                        <p:tgtEl>
                                          <p:spTgt spid="2197"/>
                                        </p:tgtEl>
                                        <p:attrNameLst>
                                          <p:attrName>ppt_y</p:attrName>
                                        </p:attrNameLst>
                                      </p:cBhvr>
                                      <p:tavLst>
                                        <p:tav tm="0">
                                          <p:val>
                                            <p:strVal val="#ppt_y+1"/>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209"/>
                                        </p:tgtEl>
                                        <p:attrNameLst>
                                          <p:attrName>style.visibility</p:attrName>
                                        </p:attrNameLst>
                                      </p:cBhvr>
                                      <p:to>
                                        <p:strVal val="visible"/>
                                      </p:to>
                                    </p:set>
                                    <p:anim calcmode="lin" valueType="num">
                                      <p:cBhvr additive="base">
                                        <p:cTn id="62" dur="1000"/>
                                        <p:tgtEl>
                                          <p:spTgt spid="2209"/>
                                        </p:tgtEl>
                                        <p:attrNameLst>
                                          <p:attrName>ppt_y</p:attrName>
                                        </p:attrNameLst>
                                      </p:cBhvr>
                                      <p:tavLst>
                                        <p:tav tm="0">
                                          <p:val>
                                            <p:strVal val="#ppt_y+1"/>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12"/>
                                        </p:tgtEl>
                                        <p:attrNameLst>
                                          <p:attrName>style.visibility</p:attrName>
                                        </p:attrNameLst>
                                      </p:cBhvr>
                                      <p:to>
                                        <p:strVal val="visible"/>
                                      </p:to>
                                    </p:set>
                                    <p:anim calcmode="lin" valueType="num">
                                      <p:cBhvr additive="base">
                                        <p:cTn id="65" dur="1000"/>
                                        <p:tgtEl>
                                          <p:spTgt spid="2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35"/>
        <p:cNvGrpSpPr/>
        <p:nvPr/>
      </p:nvGrpSpPr>
      <p:grpSpPr>
        <a:xfrm>
          <a:off x="0" y="0"/>
          <a:ext cx="0" cy="0"/>
          <a:chOff x="0" y="0"/>
          <a:chExt cx="0" cy="0"/>
        </a:xfrm>
      </p:grpSpPr>
      <p:sp>
        <p:nvSpPr>
          <p:cNvPr id="4436" name="Google Shape;4436;p108"/>
          <p:cNvSpPr txBox="1">
            <a:spLocks noGrp="1"/>
          </p:cNvSpPr>
          <p:nvPr>
            <p:ph type="title"/>
          </p:nvPr>
        </p:nvSpPr>
        <p:spPr>
          <a:xfrm>
            <a:off x="2165081" y="147557"/>
            <a:ext cx="5205740" cy="488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Side effects of Dewatering</a:t>
            </a:r>
            <a:endParaRPr dirty="0"/>
          </a:p>
        </p:txBody>
      </p:sp>
      <p:grpSp>
        <p:nvGrpSpPr>
          <p:cNvPr id="4437" name="Google Shape;4437;p108"/>
          <p:cNvGrpSpPr/>
          <p:nvPr/>
        </p:nvGrpSpPr>
        <p:grpSpPr>
          <a:xfrm>
            <a:off x="2793927" y="1397145"/>
            <a:ext cx="1838815" cy="2706778"/>
            <a:chOff x="1282190" y="1486412"/>
            <a:chExt cx="1838815" cy="2706778"/>
          </a:xfrm>
        </p:grpSpPr>
        <p:grpSp>
          <p:nvGrpSpPr>
            <p:cNvPr id="4438" name="Google Shape;4438;p108"/>
            <p:cNvGrpSpPr/>
            <p:nvPr/>
          </p:nvGrpSpPr>
          <p:grpSpPr>
            <a:xfrm>
              <a:off x="1282190" y="1776851"/>
              <a:ext cx="1838815" cy="2416338"/>
              <a:chOff x="3109075" y="715403"/>
              <a:chExt cx="1313439" cy="1136566"/>
            </a:xfrm>
          </p:grpSpPr>
          <p:sp>
            <p:nvSpPr>
              <p:cNvPr id="4439" name="Google Shape;4439;p108"/>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08"/>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1" name="Google Shape;4441;p108"/>
            <p:cNvGrpSpPr/>
            <p:nvPr/>
          </p:nvGrpSpPr>
          <p:grpSpPr>
            <a:xfrm>
              <a:off x="1303598" y="1486412"/>
              <a:ext cx="1776231" cy="362376"/>
              <a:chOff x="3124292" y="481000"/>
              <a:chExt cx="1268737" cy="258840"/>
            </a:xfrm>
          </p:grpSpPr>
          <p:sp>
            <p:nvSpPr>
              <p:cNvPr id="4442" name="Google Shape;4442;p108"/>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08"/>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44" name="Google Shape;4444;p108"/>
          <p:cNvGrpSpPr/>
          <p:nvPr/>
        </p:nvGrpSpPr>
        <p:grpSpPr>
          <a:xfrm>
            <a:off x="4947102" y="1431732"/>
            <a:ext cx="1838815" cy="2706778"/>
            <a:chOff x="1282190" y="1486412"/>
            <a:chExt cx="1838815" cy="2706778"/>
          </a:xfrm>
        </p:grpSpPr>
        <p:grpSp>
          <p:nvGrpSpPr>
            <p:cNvPr id="4445" name="Google Shape;4445;p108"/>
            <p:cNvGrpSpPr/>
            <p:nvPr/>
          </p:nvGrpSpPr>
          <p:grpSpPr>
            <a:xfrm>
              <a:off x="1282190" y="1776851"/>
              <a:ext cx="1838815" cy="2416338"/>
              <a:chOff x="3109075" y="715403"/>
              <a:chExt cx="1313439" cy="1136566"/>
            </a:xfrm>
          </p:grpSpPr>
          <p:sp>
            <p:nvSpPr>
              <p:cNvPr id="4446" name="Google Shape;4446;p108"/>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08"/>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8" name="Google Shape;4448;p108"/>
            <p:cNvGrpSpPr/>
            <p:nvPr/>
          </p:nvGrpSpPr>
          <p:grpSpPr>
            <a:xfrm>
              <a:off x="1303598" y="1486412"/>
              <a:ext cx="1776231" cy="362376"/>
              <a:chOff x="3124292" y="481000"/>
              <a:chExt cx="1268737" cy="258840"/>
            </a:xfrm>
          </p:grpSpPr>
          <p:sp>
            <p:nvSpPr>
              <p:cNvPr id="4449" name="Google Shape;4449;p108"/>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08"/>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51" name="Google Shape;4451;p108"/>
          <p:cNvGrpSpPr/>
          <p:nvPr/>
        </p:nvGrpSpPr>
        <p:grpSpPr>
          <a:xfrm>
            <a:off x="671454" y="1349217"/>
            <a:ext cx="1838815" cy="2706778"/>
            <a:chOff x="1282190" y="1486412"/>
            <a:chExt cx="1838815" cy="2706778"/>
          </a:xfrm>
        </p:grpSpPr>
        <p:grpSp>
          <p:nvGrpSpPr>
            <p:cNvPr id="4452" name="Google Shape;4452;p108"/>
            <p:cNvGrpSpPr/>
            <p:nvPr/>
          </p:nvGrpSpPr>
          <p:grpSpPr>
            <a:xfrm>
              <a:off x="1282190" y="1776851"/>
              <a:ext cx="1838815" cy="2416338"/>
              <a:chOff x="3109075" y="715403"/>
              <a:chExt cx="1313439" cy="1136566"/>
            </a:xfrm>
          </p:grpSpPr>
          <p:sp>
            <p:nvSpPr>
              <p:cNvPr id="4453" name="Google Shape;4453;p108"/>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08"/>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5" name="Google Shape;4455;p108"/>
            <p:cNvGrpSpPr/>
            <p:nvPr/>
          </p:nvGrpSpPr>
          <p:grpSpPr>
            <a:xfrm>
              <a:off x="1303598" y="1486412"/>
              <a:ext cx="1776231" cy="362376"/>
              <a:chOff x="3124292" y="481000"/>
              <a:chExt cx="1268737" cy="258840"/>
            </a:xfrm>
          </p:grpSpPr>
          <p:sp>
            <p:nvSpPr>
              <p:cNvPr id="4456" name="Google Shape;4456;p108"/>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08"/>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5" name="Google Shape;4465;p108"/>
          <p:cNvGrpSpPr/>
          <p:nvPr/>
        </p:nvGrpSpPr>
        <p:grpSpPr>
          <a:xfrm flipH="1">
            <a:off x="3029797" y="603036"/>
            <a:ext cx="4379766" cy="66390"/>
            <a:chOff x="4345425" y="2175475"/>
            <a:chExt cx="800750" cy="176025"/>
          </a:xfrm>
        </p:grpSpPr>
        <p:sp>
          <p:nvSpPr>
            <p:cNvPr id="4466" name="Google Shape;4466;p10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0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8" name="Google Shape;4468;p108"/>
          <p:cNvSpPr txBox="1"/>
          <p:nvPr/>
        </p:nvSpPr>
        <p:spPr>
          <a:xfrm>
            <a:off x="2889737" y="1406496"/>
            <a:ext cx="1554920" cy="2283300"/>
          </a:xfrm>
          <a:prstGeom prst="rect">
            <a:avLst/>
          </a:prstGeom>
          <a:noFill/>
          <a:ln>
            <a:noFill/>
          </a:ln>
        </p:spPr>
        <p:txBody>
          <a:bodyPr spcFirstLastPara="1" wrap="square" lIns="0" tIns="6025" rIns="0" bIns="0" anchor="ctr" anchorCtr="0">
            <a:noAutofit/>
          </a:bodyPr>
          <a:lstStyle/>
          <a:p>
            <a:pPr lvl="0" algn="just"/>
            <a:r>
              <a:rPr lang="en-US" sz="1600" dirty="0"/>
              <a:t>Temporary reduction in yield of water supply wells in adjacent area.</a:t>
            </a:r>
            <a:endParaRPr sz="1600" dirty="0">
              <a:solidFill>
                <a:schemeClr val="dk2"/>
              </a:solidFill>
              <a:latin typeface="Muli"/>
              <a:ea typeface="Muli"/>
              <a:cs typeface="Muli"/>
              <a:sym typeface="Muli"/>
            </a:endParaRPr>
          </a:p>
        </p:txBody>
      </p:sp>
      <p:sp>
        <p:nvSpPr>
          <p:cNvPr id="4469" name="Google Shape;4469;p108"/>
          <p:cNvSpPr txBox="1"/>
          <p:nvPr/>
        </p:nvSpPr>
        <p:spPr>
          <a:xfrm>
            <a:off x="5102901" y="1530405"/>
            <a:ext cx="1500600" cy="2283300"/>
          </a:xfrm>
          <a:prstGeom prst="rect">
            <a:avLst/>
          </a:prstGeom>
          <a:noFill/>
          <a:ln>
            <a:noFill/>
          </a:ln>
        </p:spPr>
        <p:txBody>
          <a:bodyPr spcFirstLastPara="1" wrap="square" lIns="0" tIns="6025" rIns="0" bIns="0" anchor="ctr" anchorCtr="0">
            <a:noAutofit/>
          </a:bodyPr>
          <a:lstStyle/>
          <a:p>
            <a:pPr lvl="0" algn="just"/>
            <a:r>
              <a:rPr lang="en-US" sz="1600" dirty="0"/>
              <a:t>Long-term damage to water supply aquifer due to salt water infiltration.</a:t>
            </a:r>
            <a:endParaRPr sz="1600" dirty="0">
              <a:solidFill>
                <a:schemeClr val="dk2"/>
              </a:solidFill>
              <a:latin typeface="Muli"/>
              <a:ea typeface="Muli"/>
              <a:cs typeface="Muli"/>
              <a:sym typeface="Muli"/>
            </a:endParaRPr>
          </a:p>
        </p:txBody>
      </p:sp>
      <p:sp>
        <p:nvSpPr>
          <p:cNvPr id="4470" name="Google Shape;4470;p108"/>
          <p:cNvSpPr txBox="1"/>
          <p:nvPr/>
        </p:nvSpPr>
        <p:spPr>
          <a:xfrm>
            <a:off x="3083697" y="1399069"/>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US" sz="1900" b="1" dirty="0">
                <a:solidFill>
                  <a:schemeClr val="dk1"/>
                </a:solidFill>
                <a:latin typeface="Itim"/>
                <a:ea typeface="Itim"/>
                <a:cs typeface="Itim"/>
                <a:sym typeface="Itim"/>
              </a:rPr>
              <a:t>2.</a:t>
            </a:r>
            <a:endParaRPr sz="1900" b="1" dirty="0">
              <a:solidFill>
                <a:schemeClr val="dk1"/>
              </a:solidFill>
              <a:latin typeface="Itim"/>
              <a:ea typeface="Itim"/>
              <a:cs typeface="Itim"/>
              <a:sym typeface="Itim"/>
            </a:endParaRPr>
          </a:p>
        </p:txBody>
      </p:sp>
      <p:sp>
        <p:nvSpPr>
          <p:cNvPr id="4471" name="Google Shape;4471;p108"/>
          <p:cNvSpPr txBox="1"/>
          <p:nvPr/>
        </p:nvSpPr>
        <p:spPr>
          <a:xfrm>
            <a:off x="5171006" y="1422110"/>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US" sz="1900" b="1" dirty="0">
                <a:solidFill>
                  <a:schemeClr val="dk1"/>
                </a:solidFill>
                <a:latin typeface="Itim"/>
                <a:ea typeface="Itim"/>
                <a:cs typeface="Itim"/>
                <a:sym typeface="Itim"/>
              </a:rPr>
              <a:t>3.</a:t>
            </a:r>
            <a:endParaRPr sz="1900" b="1" dirty="0">
              <a:solidFill>
                <a:schemeClr val="dk1"/>
              </a:solidFill>
              <a:latin typeface="Itim"/>
              <a:ea typeface="Itim"/>
              <a:cs typeface="Itim"/>
              <a:sym typeface="Itim"/>
            </a:endParaRPr>
          </a:p>
        </p:txBody>
      </p:sp>
      <p:sp>
        <p:nvSpPr>
          <p:cNvPr id="4472" name="Google Shape;4472;p108"/>
          <p:cNvSpPr txBox="1"/>
          <p:nvPr/>
        </p:nvSpPr>
        <p:spPr>
          <a:xfrm>
            <a:off x="947833" y="1389705"/>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US" sz="2000" b="1" dirty="0">
                <a:solidFill>
                  <a:schemeClr val="dk1"/>
                </a:solidFill>
                <a:latin typeface="Itim"/>
                <a:ea typeface="Itim"/>
                <a:cs typeface="Itim"/>
                <a:sym typeface="Itim"/>
              </a:rPr>
              <a:t>1.</a:t>
            </a:r>
            <a:endParaRPr sz="2000" b="1" dirty="0">
              <a:solidFill>
                <a:schemeClr val="dk1"/>
              </a:solidFill>
              <a:latin typeface="Itim"/>
              <a:ea typeface="Itim"/>
              <a:cs typeface="Itim"/>
              <a:sym typeface="Itim"/>
            </a:endParaRPr>
          </a:p>
        </p:txBody>
      </p:sp>
      <p:sp>
        <p:nvSpPr>
          <p:cNvPr id="4473" name="Google Shape;4473;p108"/>
          <p:cNvSpPr txBox="1"/>
          <p:nvPr/>
        </p:nvSpPr>
        <p:spPr>
          <a:xfrm>
            <a:off x="632471" y="1008267"/>
            <a:ext cx="1726200" cy="2283300"/>
          </a:xfrm>
          <a:prstGeom prst="rect">
            <a:avLst/>
          </a:prstGeom>
          <a:noFill/>
          <a:ln>
            <a:noFill/>
          </a:ln>
        </p:spPr>
        <p:txBody>
          <a:bodyPr spcFirstLastPara="1" wrap="square" lIns="0" tIns="6025" rIns="0" bIns="0" anchor="ctr" anchorCtr="0">
            <a:noAutofit/>
          </a:bodyPr>
          <a:lstStyle/>
          <a:p>
            <a:pPr lvl="0" algn="ctr"/>
            <a:r>
              <a:rPr lang="en-US" sz="1600" dirty="0"/>
              <a:t>Settlement of adjacent area. </a:t>
            </a:r>
            <a:endParaRPr sz="1600" dirty="0">
              <a:solidFill>
                <a:schemeClr val="dk2"/>
              </a:solidFill>
              <a:latin typeface="Muli"/>
              <a:ea typeface="Muli"/>
              <a:cs typeface="Muli"/>
              <a:sym typeface="Muli"/>
            </a:endParaRPr>
          </a:p>
        </p:txBody>
      </p:sp>
      <p:grpSp>
        <p:nvGrpSpPr>
          <p:cNvPr id="4474" name="Google Shape;4474;p108"/>
          <p:cNvGrpSpPr/>
          <p:nvPr/>
        </p:nvGrpSpPr>
        <p:grpSpPr>
          <a:xfrm>
            <a:off x="415365" y="540002"/>
            <a:ext cx="1745583" cy="230173"/>
            <a:chOff x="1394800" y="3522000"/>
            <a:chExt cx="1048650" cy="138275"/>
          </a:xfrm>
        </p:grpSpPr>
        <p:sp>
          <p:nvSpPr>
            <p:cNvPr id="4475" name="Google Shape;4475;p10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0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0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0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0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0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0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0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0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4" name="Google Shape;4484;p108"/>
          <p:cNvSpPr/>
          <p:nvPr/>
        </p:nvSpPr>
        <p:spPr>
          <a:xfrm rot="-7512252">
            <a:off x="424828" y="4273371"/>
            <a:ext cx="740141" cy="406780"/>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4444;p108">
            <a:extLst>
              <a:ext uri="{FF2B5EF4-FFF2-40B4-BE49-F238E27FC236}">
                <a16:creationId xmlns:a16="http://schemas.microsoft.com/office/drawing/2014/main" id="{D756075D-2489-464F-A312-5CEB8601D34D}"/>
              </a:ext>
            </a:extLst>
          </p:cNvPr>
          <p:cNvGrpSpPr/>
          <p:nvPr/>
        </p:nvGrpSpPr>
        <p:grpSpPr>
          <a:xfrm>
            <a:off x="7095457" y="1442560"/>
            <a:ext cx="1838815" cy="2706778"/>
            <a:chOff x="1282190" y="1486412"/>
            <a:chExt cx="1838815" cy="2706778"/>
          </a:xfrm>
        </p:grpSpPr>
        <p:grpSp>
          <p:nvGrpSpPr>
            <p:cNvPr id="52" name="Google Shape;4445;p108">
              <a:extLst>
                <a:ext uri="{FF2B5EF4-FFF2-40B4-BE49-F238E27FC236}">
                  <a16:creationId xmlns:a16="http://schemas.microsoft.com/office/drawing/2014/main" id="{9E73602C-FF8A-4CB6-9866-657856359CB5}"/>
                </a:ext>
              </a:extLst>
            </p:cNvPr>
            <p:cNvGrpSpPr/>
            <p:nvPr/>
          </p:nvGrpSpPr>
          <p:grpSpPr>
            <a:xfrm>
              <a:off x="1282190" y="1776851"/>
              <a:ext cx="1838815" cy="2416338"/>
              <a:chOff x="3109075" y="715403"/>
              <a:chExt cx="1313439" cy="1136566"/>
            </a:xfrm>
          </p:grpSpPr>
          <p:sp>
            <p:nvSpPr>
              <p:cNvPr id="56" name="Google Shape;4446;p108">
                <a:extLst>
                  <a:ext uri="{FF2B5EF4-FFF2-40B4-BE49-F238E27FC236}">
                    <a16:creationId xmlns:a16="http://schemas.microsoft.com/office/drawing/2014/main" id="{E75B2435-74C9-4A4E-BE2D-14308E14D1E4}"/>
                  </a:ext>
                </a:extLst>
              </p:cNvPr>
              <p:cNvSpPr/>
              <p:nvPr/>
            </p:nvSpPr>
            <p:spPr>
              <a:xfrm>
                <a:off x="3116665" y="722234"/>
                <a:ext cx="1305849" cy="1124992"/>
              </a:xfrm>
              <a:custGeom>
                <a:avLst/>
                <a:gdLst/>
                <a:ahLst/>
                <a:cxnLst/>
                <a:rect l="l" t="t" r="r" b="b"/>
                <a:pathLst>
                  <a:path w="34412" h="29646" extrusionOk="0">
                    <a:moveTo>
                      <a:pt x="26988" y="0"/>
                    </a:moveTo>
                    <a:cubicBezTo>
                      <a:pt x="18118" y="0"/>
                      <a:pt x="9252" y="106"/>
                      <a:pt x="402" y="146"/>
                    </a:cubicBezTo>
                    <a:cubicBezTo>
                      <a:pt x="101" y="4908"/>
                      <a:pt x="1" y="9720"/>
                      <a:pt x="1" y="14507"/>
                    </a:cubicBezTo>
                    <a:cubicBezTo>
                      <a:pt x="1" y="17289"/>
                      <a:pt x="51" y="20071"/>
                      <a:pt x="126" y="22828"/>
                    </a:cubicBezTo>
                    <a:cubicBezTo>
                      <a:pt x="151" y="24106"/>
                      <a:pt x="51" y="25535"/>
                      <a:pt x="326" y="26788"/>
                    </a:cubicBezTo>
                    <a:cubicBezTo>
                      <a:pt x="652" y="28342"/>
                      <a:pt x="2031" y="29570"/>
                      <a:pt x="3635" y="29645"/>
                    </a:cubicBezTo>
                    <a:lnTo>
                      <a:pt x="3835" y="29645"/>
                    </a:lnTo>
                    <a:cubicBezTo>
                      <a:pt x="3885" y="29595"/>
                      <a:pt x="3936" y="29520"/>
                      <a:pt x="4036" y="29520"/>
                    </a:cubicBezTo>
                    <a:cubicBezTo>
                      <a:pt x="8161" y="29188"/>
                      <a:pt x="12323" y="29075"/>
                      <a:pt x="16491" y="29075"/>
                    </a:cubicBezTo>
                    <a:cubicBezTo>
                      <a:pt x="21438" y="29075"/>
                      <a:pt x="26393" y="29233"/>
                      <a:pt x="31304" y="29369"/>
                    </a:cubicBezTo>
                    <a:cubicBezTo>
                      <a:pt x="31329" y="29369"/>
                      <a:pt x="31354" y="29395"/>
                      <a:pt x="31354" y="29395"/>
                    </a:cubicBezTo>
                    <a:cubicBezTo>
                      <a:pt x="34412" y="28116"/>
                      <a:pt x="33560" y="23154"/>
                      <a:pt x="33535" y="20422"/>
                    </a:cubicBezTo>
                    <a:cubicBezTo>
                      <a:pt x="33510" y="17916"/>
                      <a:pt x="33510" y="15409"/>
                      <a:pt x="33485" y="12928"/>
                    </a:cubicBezTo>
                    <a:cubicBezTo>
                      <a:pt x="33434" y="8617"/>
                      <a:pt x="33384" y="4332"/>
                      <a:pt x="33384" y="21"/>
                    </a:cubicBezTo>
                    <a:cubicBezTo>
                      <a:pt x="31252" y="6"/>
                      <a:pt x="29120" y="0"/>
                      <a:pt x="26988"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47;p108">
                <a:extLst>
                  <a:ext uri="{FF2B5EF4-FFF2-40B4-BE49-F238E27FC236}">
                    <a16:creationId xmlns:a16="http://schemas.microsoft.com/office/drawing/2014/main" id="{B84A5250-63A0-476A-993B-772CF6BB4DE1}"/>
                  </a:ext>
                </a:extLst>
              </p:cNvPr>
              <p:cNvSpPr/>
              <p:nvPr/>
            </p:nvSpPr>
            <p:spPr>
              <a:xfrm>
                <a:off x="3109075" y="715403"/>
                <a:ext cx="1294427" cy="1136566"/>
              </a:xfrm>
              <a:custGeom>
                <a:avLst/>
                <a:gdLst/>
                <a:ahLst/>
                <a:cxnLst/>
                <a:rect l="l" t="t" r="r" b="b"/>
                <a:pathLst>
                  <a:path w="34111" h="29951" extrusionOk="0">
                    <a:moveTo>
                      <a:pt x="33386" y="402"/>
                    </a:moveTo>
                    <a:lnTo>
                      <a:pt x="33559" y="20602"/>
                    </a:lnTo>
                    <a:cubicBezTo>
                      <a:pt x="33584" y="22256"/>
                      <a:pt x="33785" y="23885"/>
                      <a:pt x="33634" y="25489"/>
                    </a:cubicBezTo>
                    <a:cubicBezTo>
                      <a:pt x="33584" y="26291"/>
                      <a:pt x="33434" y="27093"/>
                      <a:pt x="33108" y="27795"/>
                    </a:cubicBezTo>
                    <a:cubicBezTo>
                      <a:pt x="32782" y="28522"/>
                      <a:pt x="32231" y="29123"/>
                      <a:pt x="31504" y="29399"/>
                    </a:cubicBezTo>
                    <a:lnTo>
                      <a:pt x="31454" y="29399"/>
                    </a:lnTo>
                    <a:lnTo>
                      <a:pt x="31354" y="29374"/>
                    </a:lnTo>
                    <a:lnTo>
                      <a:pt x="30702" y="29374"/>
                    </a:lnTo>
                    <a:lnTo>
                      <a:pt x="29850" y="29349"/>
                    </a:lnTo>
                    <a:lnTo>
                      <a:pt x="28121" y="29274"/>
                    </a:lnTo>
                    <a:lnTo>
                      <a:pt x="24662" y="29199"/>
                    </a:lnTo>
                    <a:cubicBezTo>
                      <a:pt x="22381" y="29148"/>
                      <a:pt x="20075" y="29098"/>
                      <a:pt x="17770" y="29098"/>
                    </a:cubicBezTo>
                    <a:cubicBezTo>
                      <a:pt x="17225" y="29092"/>
                      <a:pt x="16681" y="29089"/>
                      <a:pt x="16137" y="29089"/>
                    </a:cubicBezTo>
                    <a:cubicBezTo>
                      <a:pt x="14377" y="29089"/>
                      <a:pt x="12620" y="29122"/>
                      <a:pt x="10877" y="29199"/>
                    </a:cubicBezTo>
                    <a:lnTo>
                      <a:pt x="7419" y="29374"/>
                    </a:lnTo>
                    <a:lnTo>
                      <a:pt x="5689" y="29474"/>
                    </a:lnTo>
                    <a:lnTo>
                      <a:pt x="4837" y="29549"/>
                    </a:lnTo>
                    <a:lnTo>
                      <a:pt x="4411" y="29575"/>
                    </a:lnTo>
                    <a:cubicBezTo>
                      <a:pt x="4336" y="29575"/>
                      <a:pt x="4286" y="29575"/>
                      <a:pt x="4186" y="29600"/>
                    </a:cubicBezTo>
                    <a:cubicBezTo>
                      <a:pt x="4093" y="29600"/>
                      <a:pt x="4028" y="29655"/>
                      <a:pt x="3980" y="29724"/>
                    </a:cubicBezTo>
                    <a:lnTo>
                      <a:pt x="3980" y="29724"/>
                    </a:lnTo>
                    <a:cubicBezTo>
                      <a:pt x="3357" y="29708"/>
                      <a:pt x="2759" y="29511"/>
                      <a:pt x="2231" y="29199"/>
                    </a:cubicBezTo>
                    <a:cubicBezTo>
                      <a:pt x="1704" y="28848"/>
                      <a:pt x="1253" y="28372"/>
                      <a:pt x="953" y="27820"/>
                    </a:cubicBezTo>
                    <a:cubicBezTo>
                      <a:pt x="652" y="27244"/>
                      <a:pt x="552" y="26617"/>
                      <a:pt x="501" y="25965"/>
                    </a:cubicBezTo>
                    <a:cubicBezTo>
                      <a:pt x="451" y="25314"/>
                      <a:pt x="476" y="24662"/>
                      <a:pt x="476" y="24011"/>
                    </a:cubicBezTo>
                    <a:cubicBezTo>
                      <a:pt x="476" y="21354"/>
                      <a:pt x="426" y="18747"/>
                      <a:pt x="376" y="16091"/>
                    </a:cubicBezTo>
                    <a:cubicBezTo>
                      <a:pt x="351" y="13484"/>
                      <a:pt x="376" y="10853"/>
                      <a:pt x="451" y="8221"/>
                    </a:cubicBezTo>
                    <a:cubicBezTo>
                      <a:pt x="500" y="5648"/>
                      <a:pt x="621" y="3074"/>
                      <a:pt x="767" y="501"/>
                    </a:cubicBezTo>
                    <a:lnTo>
                      <a:pt x="767" y="501"/>
                    </a:lnTo>
                    <a:lnTo>
                      <a:pt x="33386" y="402"/>
                    </a:lnTo>
                    <a:close/>
                    <a:moveTo>
                      <a:pt x="33584" y="0"/>
                    </a:moveTo>
                    <a:lnTo>
                      <a:pt x="602" y="126"/>
                    </a:lnTo>
                    <a:lnTo>
                      <a:pt x="426" y="151"/>
                    </a:lnTo>
                    <a:lnTo>
                      <a:pt x="401" y="301"/>
                    </a:lnTo>
                    <a:cubicBezTo>
                      <a:pt x="251" y="2933"/>
                      <a:pt x="151" y="5564"/>
                      <a:pt x="100" y="8196"/>
                    </a:cubicBezTo>
                    <a:cubicBezTo>
                      <a:pt x="50" y="10828"/>
                      <a:pt x="0" y="13484"/>
                      <a:pt x="50" y="16116"/>
                    </a:cubicBezTo>
                    <a:lnTo>
                      <a:pt x="176" y="24011"/>
                    </a:lnTo>
                    <a:cubicBezTo>
                      <a:pt x="176" y="24662"/>
                      <a:pt x="176" y="25314"/>
                      <a:pt x="226" y="25991"/>
                    </a:cubicBezTo>
                    <a:cubicBezTo>
                      <a:pt x="301" y="26642"/>
                      <a:pt x="401" y="27319"/>
                      <a:pt x="727" y="27945"/>
                    </a:cubicBezTo>
                    <a:cubicBezTo>
                      <a:pt x="1053" y="28547"/>
                      <a:pt x="1529" y="29048"/>
                      <a:pt x="2105" y="29399"/>
                    </a:cubicBezTo>
                    <a:cubicBezTo>
                      <a:pt x="2682" y="29775"/>
                      <a:pt x="3384" y="29950"/>
                      <a:pt x="4035" y="29950"/>
                    </a:cubicBezTo>
                    <a:lnTo>
                      <a:pt x="4136" y="29950"/>
                    </a:lnTo>
                    <a:lnTo>
                      <a:pt x="4161" y="29875"/>
                    </a:lnTo>
                    <a:cubicBezTo>
                      <a:pt x="4161" y="29850"/>
                      <a:pt x="4186" y="29825"/>
                      <a:pt x="4236" y="29825"/>
                    </a:cubicBezTo>
                    <a:lnTo>
                      <a:pt x="4436" y="29800"/>
                    </a:lnTo>
                    <a:lnTo>
                      <a:pt x="4862" y="29775"/>
                    </a:lnTo>
                    <a:lnTo>
                      <a:pt x="5714" y="29700"/>
                    </a:lnTo>
                    <a:lnTo>
                      <a:pt x="7444" y="29600"/>
                    </a:lnTo>
                    <a:cubicBezTo>
                      <a:pt x="8572" y="29524"/>
                      <a:pt x="9725" y="29499"/>
                      <a:pt x="10877" y="29474"/>
                    </a:cubicBezTo>
                    <a:cubicBezTo>
                      <a:pt x="13183" y="29449"/>
                      <a:pt x="15464" y="29424"/>
                      <a:pt x="17770" y="29424"/>
                    </a:cubicBezTo>
                    <a:cubicBezTo>
                      <a:pt x="20075" y="29449"/>
                      <a:pt x="22356" y="29474"/>
                      <a:pt x="24662" y="29549"/>
                    </a:cubicBezTo>
                    <a:lnTo>
                      <a:pt x="31529" y="29725"/>
                    </a:lnTo>
                    <a:lnTo>
                      <a:pt x="31629" y="29725"/>
                    </a:lnTo>
                    <a:cubicBezTo>
                      <a:pt x="32431" y="29399"/>
                      <a:pt x="33058" y="28722"/>
                      <a:pt x="33409" y="27945"/>
                    </a:cubicBezTo>
                    <a:cubicBezTo>
                      <a:pt x="33760" y="27168"/>
                      <a:pt x="33910" y="26341"/>
                      <a:pt x="33985" y="25514"/>
                    </a:cubicBezTo>
                    <a:cubicBezTo>
                      <a:pt x="34111" y="23860"/>
                      <a:pt x="33910" y="22231"/>
                      <a:pt x="33885" y="20602"/>
                    </a:cubicBezTo>
                    <a:lnTo>
                      <a:pt x="33760" y="201"/>
                    </a:lnTo>
                    <a:lnTo>
                      <a:pt x="3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448;p108">
              <a:extLst>
                <a:ext uri="{FF2B5EF4-FFF2-40B4-BE49-F238E27FC236}">
                  <a16:creationId xmlns:a16="http://schemas.microsoft.com/office/drawing/2014/main" id="{1C3F8845-2B0C-4924-B752-923FCD3E34C5}"/>
                </a:ext>
              </a:extLst>
            </p:cNvPr>
            <p:cNvGrpSpPr/>
            <p:nvPr/>
          </p:nvGrpSpPr>
          <p:grpSpPr>
            <a:xfrm>
              <a:off x="1303598" y="1486412"/>
              <a:ext cx="1776231" cy="362376"/>
              <a:chOff x="3124292" y="481000"/>
              <a:chExt cx="1268737" cy="258840"/>
            </a:xfrm>
          </p:grpSpPr>
          <p:sp>
            <p:nvSpPr>
              <p:cNvPr id="54" name="Google Shape;4449;p108">
                <a:extLst>
                  <a:ext uri="{FF2B5EF4-FFF2-40B4-BE49-F238E27FC236}">
                    <a16:creationId xmlns:a16="http://schemas.microsoft.com/office/drawing/2014/main" id="{66053AE6-9556-4E11-A643-28994B68469F}"/>
                  </a:ext>
                </a:extLst>
              </p:cNvPr>
              <p:cNvSpPr/>
              <p:nvPr/>
            </p:nvSpPr>
            <p:spPr>
              <a:xfrm>
                <a:off x="3131882" y="487679"/>
                <a:ext cx="1254506" cy="245938"/>
              </a:xfrm>
              <a:custGeom>
                <a:avLst/>
                <a:gdLst/>
                <a:ahLst/>
                <a:cxnLst/>
                <a:rect l="l" t="t" r="r" b="b"/>
                <a:pathLst>
                  <a:path w="33059" h="6481" extrusionOk="0">
                    <a:moveTo>
                      <a:pt x="5062" y="1"/>
                    </a:moveTo>
                    <a:cubicBezTo>
                      <a:pt x="3698" y="1"/>
                      <a:pt x="2334" y="120"/>
                      <a:pt x="1329" y="1164"/>
                    </a:cubicBezTo>
                    <a:cubicBezTo>
                      <a:pt x="477" y="2067"/>
                      <a:pt x="251" y="3119"/>
                      <a:pt x="1" y="4272"/>
                    </a:cubicBezTo>
                    <a:cubicBezTo>
                      <a:pt x="51" y="4322"/>
                      <a:pt x="101" y="4372"/>
                      <a:pt x="101" y="4473"/>
                    </a:cubicBezTo>
                    <a:cubicBezTo>
                      <a:pt x="51" y="4949"/>
                      <a:pt x="26" y="5826"/>
                      <a:pt x="1" y="6327"/>
                    </a:cubicBezTo>
                    <a:cubicBezTo>
                      <a:pt x="5595" y="6404"/>
                      <a:pt x="11234" y="6481"/>
                      <a:pt x="16867" y="6481"/>
                    </a:cubicBezTo>
                    <a:cubicBezTo>
                      <a:pt x="22262" y="6481"/>
                      <a:pt x="27649" y="6410"/>
                      <a:pt x="32983" y="6202"/>
                    </a:cubicBezTo>
                    <a:cubicBezTo>
                      <a:pt x="32958" y="5550"/>
                      <a:pt x="32958" y="4272"/>
                      <a:pt x="32958" y="3620"/>
                    </a:cubicBezTo>
                    <a:cubicBezTo>
                      <a:pt x="32958" y="3520"/>
                      <a:pt x="32983" y="3445"/>
                      <a:pt x="33059" y="3395"/>
                    </a:cubicBezTo>
                    <a:cubicBezTo>
                      <a:pt x="33041" y="466"/>
                      <a:pt x="29686" y="41"/>
                      <a:pt x="26728" y="41"/>
                    </a:cubicBezTo>
                    <a:cubicBezTo>
                      <a:pt x="25517" y="41"/>
                      <a:pt x="24372" y="112"/>
                      <a:pt x="23551" y="112"/>
                    </a:cubicBezTo>
                    <a:cubicBezTo>
                      <a:pt x="23511" y="112"/>
                      <a:pt x="23472" y="112"/>
                      <a:pt x="23434" y="112"/>
                    </a:cubicBezTo>
                    <a:cubicBezTo>
                      <a:pt x="20652" y="112"/>
                      <a:pt x="17870" y="87"/>
                      <a:pt x="15088" y="62"/>
                    </a:cubicBezTo>
                    <a:cubicBezTo>
                      <a:pt x="12131" y="62"/>
                      <a:pt x="9199" y="36"/>
                      <a:pt x="6266" y="11"/>
                    </a:cubicBezTo>
                    <a:cubicBezTo>
                      <a:pt x="5871" y="11"/>
                      <a:pt x="5467" y="1"/>
                      <a:pt x="5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50;p108">
                <a:extLst>
                  <a:ext uri="{FF2B5EF4-FFF2-40B4-BE49-F238E27FC236}">
                    <a16:creationId xmlns:a16="http://schemas.microsoft.com/office/drawing/2014/main" id="{601A517F-3A46-474B-8AE9-3B832CF135B5}"/>
                  </a:ext>
                </a:extLst>
              </p:cNvPr>
              <p:cNvSpPr/>
              <p:nvPr/>
            </p:nvSpPr>
            <p:spPr>
              <a:xfrm>
                <a:off x="3124292" y="481000"/>
                <a:ext cx="1268737" cy="258840"/>
              </a:xfrm>
              <a:custGeom>
                <a:avLst/>
                <a:gdLst/>
                <a:ahLst/>
                <a:cxnLst/>
                <a:rect l="l" t="t" r="r" b="b"/>
                <a:pathLst>
                  <a:path w="33434" h="6821" extrusionOk="0">
                    <a:moveTo>
                      <a:pt x="4787" y="363"/>
                    </a:moveTo>
                    <a:cubicBezTo>
                      <a:pt x="5539" y="363"/>
                      <a:pt x="6341" y="388"/>
                      <a:pt x="7093" y="388"/>
                    </a:cubicBezTo>
                    <a:lnTo>
                      <a:pt x="16391" y="463"/>
                    </a:lnTo>
                    <a:lnTo>
                      <a:pt x="21028" y="488"/>
                    </a:lnTo>
                    <a:cubicBezTo>
                      <a:pt x="21649" y="488"/>
                      <a:pt x="22271" y="492"/>
                      <a:pt x="22893" y="492"/>
                    </a:cubicBezTo>
                    <a:cubicBezTo>
                      <a:pt x="23825" y="492"/>
                      <a:pt x="24757" y="483"/>
                      <a:pt x="25690" y="438"/>
                    </a:cubicBezTo>
                    <a:cubicBezTo>
                      <a:pt x="26183" y="422"/>
                      <a:pt x="26679" y="408"/>
                      <a:pt x="27174" y="408"/>
                    </a:cubicBezTo>
                    <a:cubicBezTo>
                      <a:pt x="28214" y="408"/>
                      <a:pt x="29250" y="468"/>
                      <a:pt x="30251" y="689"/>
                    </a:cubicBezTo>
                    <a:cubicBezTo>
                      <a:pt x="31003" y="864"/>
                      <a:pt x="31705" y="1140"/>
                      <a:pt x="32256" y="1616"/>
                    </a:cubicBezTo>
                    <a:cubicBezTo>
                      <a:pt x="32791" y="2102"/>
                      <a:pt x="33066" y="2800"/>
                      <a:pt x="33082" y="3504"/>
                    </a:cubicBezTo>
                    <a:lnTo>
                      <a:pt x="33082" y="3504"/>
                    </a:lnTo>
                    <a:cubicBezTo>
                      <a:pt x="33016" y="3593"/>
                      <a:pt x="32983" y="3695"/>
                      <a:pt x="32983" y="3796"/>
                    </a:cubicBezTo>
                    <a:lnTo>
                      <a:pt x="33006" y="6233"/>
                    </a:lnTo>
                    <a:lnTo>
                      <a:pt x="33006" y="6233"/>
                    </a:lnTo>
                    <a:cubicBezTo>
                      <a:pt x="30324" y="6330"/>
                      <a:pt x="27618" y="6379"/>
                      <a:pt x="24913" y="6428"/>
                    </a:cubicBezTo>
                    <a:lnTo>
                      <a:pt x="20802" y="6478"/>
                    </a:lnTo>
                    <a:cubicBezTo>
                      <a:pt x="19424" y="6478"/>
                      <a:pt x="18045" y="6478"/>
                      <a:pt x="16692" y="6528"/>
                    </a:cubicBezTo>
                    <a:cubicBezTo>
                      <a:pt x="16233" y="6537"/>
                      <a:pt x="15773" y="6539"/>
                      <a:pt x="15314" y="6539"/>
                    </a:cubicBezTo>
                    <a:cubicBezTo>
                      <a:pt x="14395" y="6539"/>
                      <a:pt x="13476" y="6528"/>
                      <a:pt x="12557" y="6528"/>
                    </a:cubicBezTo>
                    <a:lnTo>
                      <a:pt x="8446" y="6453"/>
                    </a:lnTo>
                    <a:lnTo>
                      <a:pt x="364" y="6330"/>
                    </a:lnTo>
                    <a:lnTo>
                      <a:pt x="364" y="6330"/>
                    </a:lnTo>
                    <a:lnTo>
                      <a:pt x="426" y="5476"/>
                    </a:lnTo>
                    <a:lnTo>
                      <a:pt x="451" y="4949"/>
                    </a:lnTo>
                    <a:lnTo>
                      <a:pt x="476" y="4674"/>
                    </a:lnTo>
                    <a:cubicBezTo>
                      <a:pt x="476" y="4649"/>
                      <a:pt x="476" y="4548"/>
                      <a:pt x="451" y="4473"/>
                    </a:cubicBezTo>
                    <a:cubicBezTo>
                      <a:pt x="438" y="4435"/>
                      <a:pt x="419" y="4402"/>
                      <a:pt x="396" y="4374"/>
                    </a:cubicBezTo>
                    <a:lnTo>
                      <a:pt x="396" y="4374"/>
                    </a:lnTo>
                    <a:cubicBezTo>
                      <a:pt x="542" y="3655"/>
                      <a:pt x="717" y="2941"/>
                      <a:pt x="1053" y="2318"/>
                    </a:cubicBezTo>
                    <a:cubicBezTo>
                      <a:pt x="1404" y="1666"/>
                      <a:pt x="1930" y="1115"/>
                      <a:pt x="2607" y="789"/>
                    </a:cubicBezTo>
                    <a:cubicBezTo>
                      <a:pt x="3258" y="488"/>
                      <a:pt x="4035" y="388"/>
                      <a:pt x="4787" y="363"/>
                    </a:cubicBezTo>
                    <a:close/>
                    <a:moveTo>
                      <a:pt x="5564" y="1"/>
                    </a:moveTo>
                    <a:cubicBezTo>
                      <a:pt x="5305" y="1"/>
                      <a:pt x="5046" y="4"/>
                      <a:pt x="4787" y="12"/>
                    </a:cubicBezTo>
                    <a:cubicBezTo>
                      <a:pt x="4010" y="37"/>
                      <a:pt x="3183" y="112"/>
                      <a:pt x="2456" y="463"/>
                    </a:cubicBezTo>
                    <a:cubicBezTo>
                      <a:pt x="1704" y="814"/>
                      <a:pt x="1128" y="1441"/>
                      <a:pt x="727" y="2142"/>
                    </a:cubicBezTo>
                    <a:cubicBezTo>
                      <a:pt x="351" y="2869"/>
                      <a:pt x="201" y="3646"/>
                      <a:pt x="25" y="4398"/>
                    </a:cubicBezTo>
                    <a:lnTo>
                      <a:pt x="25" y="4473"/>
                    </a:lnTo>
                    <a:lnTo>
                      <a:pt x="100" y="4573"/>
                    </a:lnTo>
                    <a:cubicBezTo>
                      <a:pt x="125" y="4598"/>
                      <a:pt x="125" y="4598"/>
                      <a:pt x="125" y="4649"/>
                    </a:cubicBezTo>
                    <a:lnTo>
                      <a:pt x="100" y="4924"/>
                    </a:lnTo>
                    <a:lnTo>
                      <a:pt x="75" y="5451"/>
                    </a:lnTo>
                    <a:lnTo>
                      <a:pt x="25" y="6478"/>
                    </a:lnTo>
                    <a:lnTo>
                      <a:pt x="0" y="6654"/>
                    </a:lnTo>
                    <a:lnTo>
                      <a:pt x="176" y="6679"/>
                    </a:lnTo>
                    <a:cubicBezTo>
                      <a:pt x="2933" y="6704"/>
                      <a:pt x="5689" y="6729"/>
                      <a:pt x="8446" y="6754"/>
                    </a:cubicBezTo>
                    <a:lnTo>
                      <a:pt x="12557" y="6754"/>
                    </a:lnTo>
                    <a:cubicBezTo>
                      <a:pt x="13246" y="6754"/>
                      <a:pt x="13935" y="6748"/>
                      <a:pt x="14624" y="6748"/>
                    </a:cubicBezTo>
                    <a:cubicBezTo>
                      <a:pt x="15314" y="6748"/>
                      <a:pt x="16003" y="6754"/>
                      <a:pt x="16692" y="6779"/>
                    </a:cubicBezTo>
                    <a:cubicBezTo>
                      <a:pt x="17485" y="6808"/>
                      <a:pt x="18286" y="6820"/>
                      <a:pt x="19091" y="6820"/>
                    </a:cubicBezTo>
                    <a:cubicBezTo>
                      <a:pt x="19660" y="6820"/>
                      <a:pt x="20231" y="6814"/>
                      <a:pt x="20802" y="6804"/>
                    </a:cubicBezTo>
                    <a:lnTo>
                      <a:pt x="24938" y="6779"/>
                    </a:lnTo>
                    <a:cubicBezTo>
                      <a:pt x="27670" y="6729"/>
                      <a:pt x="30426" y="6654"/>
                      <a:pt x="33183" y="6553"/>
                    </a:cubicBezTo>
                    <a:lnTo>
                      <a:pt x="33334" y="6553"/>
                    </a:lnTo>
                    <a:lnTo>
                      <a:pt x="33334" y="6378"/>
                    </a:lnTo>
                    <a:lnTo>
                      <a:pt x="33309" y="3796"/>
                    </a:lnTo>
                    <a:cubicBezTo>
                      <a:pt x="33309" y="3746"/>
                      <a:pt x="33334" y="3721"/>
                      <a:pt x="33359" y="3696"/>
                    </a:cubicBezTo>
                    <a:lnTo>
                      <a:pt x="33409" y="3646"/>
                    </a:lnTo>
                    <a:lnTo>
                      <a:pt x="33409" y="3571"/>
                    </a:lnTo>
                    <a:cubicBezTo>
                      <a:pt x="33434" y="2769"/>
                      <a:pt x="33108" y="1917"/>
                      <a:pt x="32482" y="1365"/>
                    </a:cubicBezTo>
                    <a:cubicBezTo>
                      <a:pt x="31880" y="814"/>
                      <a:pt x="31103" y="538"/>
                      <a:pt x="30326" y="363"/>
                    </a:cubicBezTo>
                    <a:cubicBezTo>
                      <a:pt x="29217" y="108"/>
                      <a:pt x="28081" y="38"/>
                      <a:pt x="26947" y="38"/>
                    </a:cubicBezTo>
                    <a:cubicBezTo>
                      <a:pt x="26519" y="38"/>
                      <a:pt x="26091" y="48"/>
                      <a:pt x="25664" y="62"/>
                    </a:cubicBezTo>
                    <a:cubicBezTo>
                      <a:pt x="24999" y="94"/>
                      <a:pt x="24337" y="104"/>
                      <a:pt x="23676" y="104"/>
                    </a:cubicBezTo>
                    <a:cubicBezTo>
                      <a:pt x="22796" y="104"/>
                      <a:pt x="21916" y="87"/>
                      <a:pt x="21028" y="87"/>
                    </a:cubicBezTo>
                    <a:lnTo>
                      <a:pt x="16391" y="37"/>
                    </a:lnTo>
                    <a:lnTo>
                      <a:pt x="7118" y="12"/>
                    </a:lnTo>
                    <a:cubicBezTo>
                      <a:pt x="6600" y="12"/>
                      <a:pt x="6082" y="1"/>
                      <a:pt x="5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4471;p108">
            <a:extLst>
              <a:ext uri="{FF2B5EF4-FFF2-40B4-BE49-F238E27FC236}">
                <a16:creationId xmlns:a16="http://schemas.microsoft.com/office/drawing/2014/main" id="{3BF29F8E-5587-4DAE-9CE2-56BADECF9FD4}"/>
              </a:ext>
            </a:extLst>
          </p:cNvPr>
          <p:cNvSpPr txBox="1"/>
          <p:nvPr/>
        </p:nvSpPr>
        <p:spPr>
          <a:xfrm>
            <a:off x="7409563" y="1458861"/>
            <a:ext cx="1167000" cy="281400"/>
          </a:xfrm>
          <a:prstGeom prst="rect">
            <a:avLst/>
          </a:prstGeom>
          <a:noFill/>
          <a:ln>
            <a:noFill/>
          </a:ln>
        </p:spPr>
        <p:txBody>
          <a:bodyPr spcFirstLastPara="1" wrap="square" lIns="0" tIns="67600" rIns="0" bIns="0" anchor="ctr" anchorCtr="0">
            <a:noAutofit/>
          </a:bodyPr>
          <a:lstStyle/>
          <a:p>
            <a:pPr marL="0" marR="0" lvl="0" indent="0" algn="ctr" rtl="0">
              <a:lnSpc>
                <a:spcPct val="100000"/>
              </a:lnSpc>
              <a:spcBef>
                <a:spcPts val="0"/>
              </a:spcBef>
              <a:spcAft>
                <a:spcPts val="0"/>
              </a:spcAft>
              <a:buNone/>
            </a:pPr>
            <a:r>
              <a:rPr lang="en-US" sz="1900" b="1" dirty="0">
                <a:solidFill>
                  <a:schemeClr val="dk1"/>
                </a:solidFill>
                <a:latin typeface="Itim"/>
                <a:ea typeface="Itim"/>
                <a:cs typeface="Itim"/>
                <a:sym typeface="Itim"/>
              </a:rPr>
              <a:t>4.</a:t>
            </a:r>
            <a:endParaRPr sz="1900" b="1" dirty="0">
              <a:solidFill>
                <a:schemeClr val="dk1"/>
              </a:solidFill>
              <a:latin typeface="Itim"/>
              <a:ea typeface="Itim"/>
              <a:cs typeface="Itim"/>
              <a:sym typeface="Itim"/>
            </a:endParaRPr>
          </a:p>
        </p:txBody>
      </p:sp>
      <p:sp>
        <p:nvSpPr>
          <p:cNvPr id="67" name="Google Shape;3289;p94">
            <a:extLst>
              <a:ext uri="{FF2B5EF4-FFF2-40B4-BE49-F238E27FC236}">
                <a16:creationId xmlns:a16="http://schemas.microsoft.com/office/drawing/2014/main" id="{316A33CE-C322-49CE-B811-2D68FE95297F}"/>
              </a:ext>
            </a:extLst>
          </p:cNvPr>
          <p:cNvSpPr txBox="1"/>
          <p:nvPr/>
        </p:nvSpPr>
        <p:spPr>
          <a:xfrm>
            <a:off x="7085263" y="1863753"/>
            <a:ext cx="1815600" cy="667500"/>
          </a:xfrm>
          <a:prstGeom prst="rect">
            <a:avLst/>
          </a:prstGeom>
          <a:noFill/>
          <a:ln>
            <a:noFill/>
          </a:ln>
        </p:spPr>
        <p:txBody>
          <a:bodyPr spcFirstLastPara="1" wrap="square" lIns="91425" tIns="91425" rIns="91425" bIns="91425" anchor="t" anchorCtr="0">
            <a:noAutofit/>
          </a:bodyPr>
          <a:lstStyle/>
          <a:p>
            <a:pPr lvl="0" algn="ctr"/>
            <a:r>
              <a:rPr lang="en-US" sz="1600" dirty="0"/>
              <a:t>Lower water table harms vegetation </a:t>
            </a:r>
            <a:endParaRPr sz="1600" dirty="0">
              <a:solidFill>
                <a:schemeClr val="dk2"/>
              </a:solidFill>
              <a:latin typeface="Muli"/>
              <a:ea typeface="Muli"/>
              <a:cs typeface="Muli"/>
              <a:sym typeface="Mul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436"/>
                                        </p:tgtEl>
                                        <p:attrNameLst>
                                          <p:attrName>style.visibility</p:attrName>
                                        </p:attrNameLst>
                                      </p:cBhvr>
                                      <p:to>
                                        <p:strVal val="visible"/>
                                      </p:to>
                                    </p:set>
                                    <p:anim calcmode="lin" valueType="num">
                                      <p:cBhvr additive="base">
                                        <p:cTn id="7" dur="1000"/>
                                        <p:tgtEl>
                                          <p:spTgt spid="443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465"/>
                                        </p:tgtEl>
                                        <p:attrNameLst>
                                          <p:attrName>style.visibility</p:attrName>
                                        </p:attrNameLst>
                                      </p:cBhvr>
                                      <p:to>
                                        <p:strVal val="visible"/>
                                      </p:to>
                                    </p:set>
                                    <p:anim calcmode="lin" valueType="num">
                                      <p:cBhvr additive="base">
                                        <p:cTn id="10" dur="1000"/>
                                        <p:tgtEl>
                                          <p:spTgt spid="4465"/>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4451"/>
                                        </p:tgtEl>
                                        <p:attrNameLst>
                                          <p:attrName>style.visibility</p:attrName>
                                        </p:attrNameLst>
                                      </p:cBhvr>
                                      <p:to>
                                        <p:strVal val="visible"/>
                                      </p:to>
                                    </p:set>
                                    <p:anim calcmode="lin" valueType="num">
                                      <p:cBhvr additive="base">
                                        <p:cTn id="15" dur="1000"/>
                                        <p:tgtEl>
                                          <p:spTgt spid="4451"/>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4472"/>
                                        </p:tgtEl>
                                        <p:attrNameLst>
                                          <p:attrName>style.visibility</p:attrName>
                                        </p:attrNameLst>
                                      </p:cBhvr>
                                      <p:to>
                                        <p:strVal val="visible"/>
                                      </p:to>
                                    </p:set>
                                    <p:anim calcmode="lin" valueType="num">
                                      <p:cBhvr additive="base">
                                        <p:cTn id="18" dur="1000"/>
                                        <p:tgtEl>
                                          <p:spTgt spid="4472"/>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4473"/>
                                        </p:tgtEl>
                                        <p:attrNameLst>
                                          <p:attrName>style.visibility</p:attrName>
                                        </p:attrNameLst>
                                      </p:cBhvr>
                                      <p:to>
                                        <p:strVal val="visible"/>
                                      </p:to>
                                    </p:set>
                                    <p:anim calcmode="lin" valueType="num">
                                      <p:cBhvr additive="base">
                                        <p:cTn id="21" dur="1000"/>
                                        <p:tgtEl>
                                          <p:spTgt spid="4473"/>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437"/>
                                        </p:tgtEl>
                                        <p:attrNameLst>
                                          <p:attrName>style.visibility</p:attrName>
                                        </p:attrNameLst>
                                      </p:cBhvr>
                                      <p:to>
                                        <p:strVal val="visible"/>
                                      </p:to>
                                    </p:set>
                                    <p:anim calcmode="lin" valueType="num">
                                      <p:cBhvr additive="base">
                                        <p:cTn id="26" dur="1000"/>
                                        <p:tgtEl>
                                          <p:spTgt spid="4437"/>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4468"/>
                                        </p:tgtEl>
                                        <p:attrNameLst>
                                          <p:attrName>style.visibility</p:attrName>
                                        </p:attrNameLst>
                                      </p:cBhvr>
                                      <p:to>
                                        <p:strVal val="visible"/>
                                      </p:to>
                                    </p:set>
                                    <p:anim calcmode="lin" valueType="num">
                                      <p:cBhvr additive="base">
                                        <p:cTn id="29" dur="1000"/>
                                        <p:tgtEl>
                                          <p:spTgt spid="4468"/>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4470"/>
                                        </p:tgtEl>
                                        <p:attrNameLst>
                                          <p:attrName>style.visibility</p:attrName>
                                        </p:attrNameLst>
                                      </p:cBhvr>
                                      <p:to>
                                        <p:strVal val="visible"/>
                                      </p:to>
                                    </p:set>
                                    <p:anim calcmode="lin" valueType="num">
                                      <p:cBhvr additive="base">
                                        <p:cTn id="32" dur="1000"/>
                                        <p:tgtEl>
                                          <p:spTgt spid="4470"/>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444"/>
                                        </p:tgtEl>
                                        <p:attrNameLst>
                                          <p:attrName>style.visibility</p:attrName>
                                        </p:attrNameLst>
                                      </p:cBhvr>
                                      <p:to>
                                        <p:strVal val="visible"/>
                                      </p:to>
                                    </p:set>
                                    <p:anim calcmode="lin" valueType="num">
                                      <p:cBhvr additive="base">
                                        <p:cTn id="37" dur="1000"/>
                                        <p:tgtEl>
                                          <p:spTgt spid="4444"/>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4469"/>
                                        </p:tgtEl>
                                        <p:attrNameLst>
                                          <p:attrName>style.visibility</p:attrName>
                                        </p:attrNameLst>
                                      </p:cBhvr>
                                      <p:to>
                                        <p:strVal val="visible"/>
                                      </p:to>
                                    </p:set>
                                    <p:anim calcmode="lin" valueType="num">
                                      <p:cBhvr additive="base">
                                        <p:cTn id="40" dur="1000"/>
                                        <p:tgtEl>
                                          <p:spTgt spid="4469"/>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4471"/>
                                        </p:tgtEl>
                                        <p:attrNameLst>
                                          <p:attrName>style.visibility</p:attrName>
                                        </p:attrNameLst>
                                      </p:cBhvr>
                                      <p:to>
                                        <p:strVal val="visible"/>
                                      </p:to>
                                    </p:set>
                                    <p:anim calcmode="lin" valueType="num">
                                      <p:cBhvr additive="base">
                                        <p:cTn id="43" dur="1000"/>
                                        <p:tgtEl>
                                          <p:spTgt spid="4471"/>
                                        </p:tgtEl>
                                        <p:attrNameLst>
                                          <p:attrName>ppt_x</p:attrName>
                                        </p:attrNameLst>
                                      </p:cBhvr>
                                      <p:tavLst>
                                        <p:tav tm="0">
                                          <p:val>
                                            <p:strVal val="#ppt_x+1"/>
                                          </p:val>
                                        </p:tav>
                                        <p:tav tm="100000">
                                          <p:val>
                                            <p:strVal val="#ppt_x"/>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additive="base">
                                        <p:cTn id="52" dur="500" fill="hold"/>
                                        <p:tgtEl>
                                          <p:spTgt spid="65"/>
                                        </p:tgtEl>
                                        <p:attrNameLst>
                                          <p:attrName>ppt_x</p:attrName>
                                        </p:attrNameLst>
                                      </p:cBhvr>
                                      <p:tavLst>
                                        <p:tav tm="0">
                                          <p:val>
                                            <p:strVal val="1+#ppt_w/2"/>
                                          </p:val>
                                        </p:tav>
                                        <p:tav tm="100000">
                                          <p:val>
                                            <p:strVal val="#ppt_x"/>
                                          </p:val>
                                        </p:tav>
                                      </p:tavLst>
                                    </p:anim>
                                    <p:anim calcmode="lin" valueType="num">
                                      <p:cBhvr additive="base">
                                        <p:cTn id="53" dur="500" fill="hold"/>
                                        <p:tgtEl>
                                          <p:spTgt spid="6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1+#ppt_w/2"/>
                                          </p:val>
                                        </p:tav>
                                        <p:tav tm="100000">
                                          <p:val>
                                            <p:strVal val="#ppt_x"/>
                                          </p:val>
                                        </p:tav>
                                      </p:tavLst>
                                    </p:anim>
                                    <p:anim calcmode="lin" valueType="num">
                                      <p:cBhvr additive="base">
                                        <p:cTn id="57"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1"/>
        <p:cNvGrpSpPr/>
        <p:nvPr/>
      </p:nvGrpSpPr>
      <p:grpSpPr>
        <a:xfrm>
          <a:off x="0" y="0"/>
          <a:ext cx="0" cy="0"/>
          <a:chOff x="0" y="0"/>
          <a:chExt cx="0" cy="0"/>
        </a:xfrm>
      </p:grpSpPr>
      <p:sp>
        <p:nvSpPr>
          <p:cNvPr id="4282" name="Google Shape;4282;p106"/>
          <p:cNvSpPr txBox="1">
            <a:spLocks noGrp="1"/>
          </p:cNvSpPr>
          <p:nvPr>
            <p:ph type="title"/>
          </p:nvPr>
        </p:nvSpPr>
        <p:spPr>
          <a:xfrm>
            <a:off x="-136331" y="134646"/>
            <a:ext cx="9153074" cy="302951"/>
          </a:xfrm>
          <a:prstGeom prst="rect">
            <a:avLst/>
          </a:prstGeom>
        </p:spPr>
        <p:txBody>
          <a:bodyPr spcFirstLastPara="1" wrap="square" lIns="0" tIns="0" rIns="0" bIns="0" anchor="t" anchorCtr="0">
            <a:noAutofit/>
          </a:bodyPr>
          <a:lstStyle/>
          <a:p>
            <a:r>
              <a:rPr lang="en-US" sz="2800" dirty="0"/>
              <a:t>Methods of Dewatering Excavations at Construction Site</a:t>
            </a:r>
            <a:endParaRPr lang="en-US" sz="2800" b="0" dirty="0"/>
          </a:p>
        </p:txBody>
      </p:sp>
      <p:grpSp>
        <p:nvGrpSpPr>
          <p:cNvPr id="4286" name="Google Shape;4286;p106"/>
          <p:cNvGrpSpPr/>
          <p:nvPr/>
        </p:nvGrpSpPr>
        <p:grpSpPr>
          <a:xfrm rot="20430247">
            <a:off x="6631929" y="1661883"/>
            <a:ext cx="752837" cy="644829"/>
            <a:chOff x="5407246" y="3907377"/>
            <a:chExt cx="799360" cy="684677"/>
          </a:xfrm>
        </p:grpSpPr>
        <p:sp>
          <p:nvSpPr>
            <p:cNvPr id="4287" name="Google Shape;4287;p106"/>
            <p:cNvSpPr/>
            <p:nvPr/>
          </p:nvSpPr>
          <p:spPr>
            <a:xfrm>
              <a:off x="5407246" y="3907377"/>
              <a:ext cx="799360" cy="684677"/>
            </a:xfrm>
            <a:custGeom>
              <a:avLst/>
              <a:gdLst/>
              <a:ahLst/>
              <a:cxnLst/>
              <a:rect l="l" t="t" r="r" b="b"/>
              <a:pathLst>
                <a:path w="8466" h="8175" extrusionOk="0">
                  <a:moveTo>
                    <a:pt x="8010" y="5392"/>
                  </a:moveTo>
                  <a:lnTo>
                    <a:pt x="8010" y="5392"/>
                  </a:lnTo>
                  <a:cubicBezTo>
                    <a:pt x="7962" y="5596"/>
                    <a:pt x="7921" y="5799"/>
                    <a:pt x="7864" y="5995"/>
                  </a:cubicBezTo>
                  <a:lnTo>
                    <a:pt x="7864" y="5995"/>
                  </a:lnTo>
                  <a:lnTo>
                    <a:pt x="7729" y="5748"/>
                  </a:lnTo>
                  <a:cubicBezTo>
                    <a:pt x="7828" y="5632"/>
                    <a:pt x="7919" y="5516"/>
                    <a:pt x="8010" y="5392"/>
                  </a:cubicBezTo>
                  <a:close/>
                  <a:moveTo>
                    <a:pt x="4865" y="238"/>
                  </a:moveTo>
                  <a:cubicBezTo>
                    <a:pt x="5053" y="238"/>
                    <a:pt x="5242" y="253"/>
                    <a:pt x="5429" y="279"/>
                  </a:cubicBezTo>
                  <a:cubicBezTo>
                    <a:pt x="7108" y="510"/>
                    <a:pt x="8019" y="1785"/>
                    <a:pt x="8201" y="3398"/>
                  </a:cubicBezTo>
                  <a:cubicBezTo>
                    <a:pt x="8217" y="3564"/>
                    <a:pt x="8225" y="3729"/>
                    <a:pt x="8225" y="3895"/>
                  </a:cubicBezTo>
                  <a:cubicBezTo>
                    <a:pt x="8209" y="3911"/>
                    <a:pt x="8201" y="3936"/>
                    <a:pt x="8201" y="3953"/>
                  </a:cubicBezTo>
                  <a:cubicBezTo>
                    <a:pt x="8176" y="4151"/>
                    <a:pt x="8159" y="4341"/>
                    <a:pt x="8134" y="4548"/>
                  </a:cubicBezTo>
                  <a:cubicBezTo>
                    <a:pt x="8035" y="4904"/>
                    <a:pt x="7853" y="5227"/>
                    <a:pt x="7613" y="5508"/>
                  </a:cubicBezTo>
                  <a:cubicBezTo>
                    <a:pt x="7130" y="6087"/>
                    <a:pt x="6426" y="6528"/>
                    <a:pt x="5655" y="6528"/>
                  </a:cubicBezTo>
                  <a:cubicBezTo>
                    <a:pt x="5621" y="6528"/>
                    <a:pt x="5587" y="6528"/>
                    <a:pt x="5553" y="6526"/>
                  </a:cubicBezTo>
                  <a:cubicBezTo>
                    <a:pt x="4684" y="6484"/>
                    <a:pt x="3857" y="5971"/>
                    <a:pt x="3013" y="5806"/>
                  </a:cubicBezTo>
                  <a:cubicBezTo>
                    <a:pt x="2443" y="5693"/>
                    <a:pt x="1863" y="5634"/>
                    <a:pt x="1284" y="5634"/>
                  </a:cubicBezTo>
                  <a:cubicBezTo>
                    <a:pt x="1012" y="5634"/>
                    <a:pt x="742" y="5647"/>
                    <a:pt x="473" y="5674"/>
                  </a:cubicBezTo>
                  <a:cubicBezTo>
                    <a:pt x="1267" y="4689"/>
                    <a:pt x="1523" y="3431"/>
                    <a:pt x="2069" y="2298"/>
                  </a:cubicBezTo>
                  <a:cubicBezTo>
                    <a:pt x="2367" y="1669"/>
                    <a:pt x="2781" y="1057"/>
                    <a:pt x="3360" y="659"/>
                  </a:cubicBezTo>
                  <a:cubicBezTo>
                    <a:pt x="3812" y="354"/>
                    <a:pt x="4336" y="238"/>
                    <a:pt x="4865" y="238"/>
                  </a:cubicBezTo>
                  <a:close/>
                  <a:moveTo>
                    <a:pt x="7671" y="5814"/>
                  </a:moveTo>
                  <a:lnTo>
                    <a:pt x="7837" y="6120"/>
                  </a:lnTo>
                  <a:cubicBezTo>
                    <a:pt x="7787" y="6286"/>
                    <a:pt x="7729" y="6451"/>
                    <a:pt x="7663" y="6609"/>
                  </a:cubicBezTo>
                  <a:lnTo>
                    <a:pt x="7406" y="6071"/>
                  </a:lnTo>
                  <a:cubicBezTo>
                    <a:pt x="7497" y="5988"/>
                    <a:pt x="7588" y="5897"/>
                    <a:pt x="7671" y="5814"/>
                  </a:cubicBezTo>
                  <a:close/>
                  <a:moveTo>
                    <a:pt x="7348" y="6120"/>
                  </a:moveTo>
                  <a:lnTo>
                    <a:pt x="7621" y="6700"/>
                  </a:lnTo>
                  <a:cubicBezTo>
                    <a:pt x="7613" y="6724"/>
                    <a:pt x="7605" y="6741"/>
                    <a:pt x="7597" y="6758"/>
                  </a:cubicBezTo>
                  <a:cubicBezTo>
                    <a:pt x="7532" y="6912"/>
                    <a:pt x="7442" y="7051"/>
                    <a:pt x="7337" y="7181"/>
                  </a:cubicBezTo>
                  <a:lnTo>
                    <a:pt x="7337" y="7181"/>
                  </a:lnTo>
                  <a:cubicBezTo>
                    <a:pt x="7222" y="6919"/>
                    <a:pt x="7082" y="6656"/>
                    <a:pt x="6935" y="6410"/>
                  </a:cubicBezTo>
                  <a:cubicBezTo>
                    <a:pt x="7075" y="6319"/>
                    <a:pt x="7216" y="6228"/>
                    <a:pt x="7348" y="6120"/>
                  </a:cubicBezTo>
                  <a:close/>
                  <a:moveTo>
                    <a:pt x="1168" y="5864"/>
                  </a:moveTo>
                  <a:cubicBezTo>
                    <a:pt x="1333" y="6352"/>
                    <a:pt x="1523" y="6840"/>
                    <a:pt x="1730" y="7312"/>
                  </a:cubicBezTo>
                  <a:cubicBezTo>
                    <a:pt x="1609" y="7302"/>
                    <a:pt x="1485" y="7298"/>
                    <a:pt x="1361" y="7298"/>
                  </a:cubicBezTo>
                  <a:cubicBezTo>
                    <a:pt x="1274" y="7298"/>
                    <a:pt x="1187" y="7300"/>
                    <a:pt x="1101" y="7304"/>
                  </a:cubicBezTo>
                  <a:cubicBezTo>
                    <a:pt x="919" y="6824"/>
                    <a:pt x="721" y="6360"/>
                    <a:pt x="497" y="5897"/>
                  </a:cubicBezTo>
                  <a:cubicBezTo>
                    <a:pt x="721" y="5880"/>
                    <a:pt x="944" y="5872"/>
                    <a:pt x="1168" y="5864"/>
                  </a:cubicBezTo>
                  <a:close/>
                  <a:moveTo>
                    <a:pt x="423" y="5905"/>
                  </a:moveTo>
                  <a:cubicBezTo>
                    <a:pt x="423" y="5914"/>
                    <a:pt x="423" y="5922"/>
                    <a:pt x="423" y="5930"/>
                  </a:cubicBezTo>
                  <a:cubicBezTo>
                    <a:pt x="646" y="6377"/>
                    <a:pt x="845" y="6840"/>
                    <a:pt x="1019" y="7304"/>
                  </a:cubicBezTo>
                  <a:cubicBezTo>
                    <a:pt x="878" y="7312"/>
                    <a:pt x="737" y="7328"/>
                    <a:pt x="597" y="7353"/>
                  </a:cubicBezTo>
                  <a:cubicBezTo>
                    <a:pt x="473" y="7179"/>
                    <a:pt x="365" y="6989"/>
                    <a:pt x="282" y="6799"/>
                  </a:cubicBezTo>
                  <a:cubicBezTo>
                    <a:pt x="266" y="6509"/>
                    <a:pt x="249" y="6220"/>
                    <a:pt x="233" y="5938"/>
                  </a:cubicBezTo>
                  <a:lnTo>
                    <a:pt x="257" y="5914"/>
                  </a:lnTo>
                  <a:lnTo>
                    <a:pt x="307" y="5914"/>
                  </a:lnTo>
                  <a:lnTo>
                    <a:pt x="423" y="5905"/>
                  </a:lnTo>
                  <a:close/>
                  <a:moveTo>
                    <a:pt x="299" y="6997"/>
                  </a:moveTo>
                  <a:cubicBezTo>
                    <a:pt x="357" y="7122"/>
                    <a:pt x="431" y="7246"/>
                    <a:pt x="514" y="7362"/>
                  </a:cubicBezTo>
                  <a:lnTo>
                    <a:pt x="315" y="7403"/>
                  </a:lnTo>
                  <a:cubicBezTo>
                    <a:pt x="307" y="7271"/>
                    <a:pt x="307" y="7138"/>
                    <a:pt x="299" y="6997"/>
                  </a:cubicBezTo>
                  <a:close/>
                  <a:moveTo>
                    <a:pt x="1242" y="5872"/>
                  </a:moveTo>
                  <a:cubicBezTo>
                    <a:pt x="1441" y="5872"/>
                    <a:pt x="1631" y="5880"/>
                    <a:pt x="1829" y="5889"/>
                  </a:cubicBezTo>
                  <a:cubicBezTo>
                    <a:pt x="2078" y="6385"/>
                    <a:pt x="2301" y="6898"/>
                    <a:pt x="2508" y="7419"/>
                  </a:cubicBezTo>
                  <a:cubicBezTo>
                    <a:pt x="2276" y="7370"/>
                    <a:pt x="2053" y="7337"/>
                    <a:pt x="1813" y="7320"/>
                  </a:cubicBezTo>
                  <a:cubicBezTo>
                    <a:pt x="1606" y="6849"/>
                    <a:pt x="1416" y="6360"/>
                    <a:pt x="1242" y="5872"/>
                  </a:cubicBezTo>
                  <a:close/>
                  <a:moveTo>
                    <a:pt x="1921" y="5889"/>
                  </a:moveTo>
                  <a:lnTo>
                    <a:pt x="1921" y="5889"/>
                  </a:lnTo>
                  <a:cubicBezTo>
                    <a:pt x="2136" y="5905"/>
                    <a:pt x="2351" y="5930"/>
                    <a:pt x="2566" y="5963"/>
                  </a:cubicBezTo>
                  <a:cubicBezTo>
                    <a:pt x="2723" y="6501"/>
                    <a:pt x="2930" y="7031"/>
                    <a:pt x="3186" y="7544"/>
                  </a:cubicBezTo>
                  <a:cubicBezTo>
                    <a:pt x="2988" y="7502"/>
                    <a:pt x="2789" y="7461"/>
                    <a:pt x="2599" y="7428"/>
                  </a:cubicBezTo>
                  <a:cubicBezTo>
                    <a:pt x="2392" y="6906"/>
                    <a:pt x="2160" y="6393"/>
                    <a:pt x="1921" y="5889"/>
                  </a:cubicBezTo>
                  <a:close/>
                  <a:moveTo>
                    <a:pt x="6860" y="6443"/>
                  </a:moveTo>
                  <a:cubicBezTo>
                    <a:pt x="7017" y="6708"/>
                    <a:pt x="7158" y="6981"/>
                    <a:pt x="7274" y="7262"/>
                  </a:cubicBezTo>
                  <a:cubicBezTo>
                    <a:pt x="7150" y="7411"/>
                    <a:pt x="6993" y="7544"/>
                    <a:pt x="6819" y="7643"/>
                  </a:cubicBezTo>
                  <a:lnTo>
                    <a:pt x="6372" y="6650"/>
                  </a:lnTo>
                  <a:cubicBezTo>
                    <a:pt x="6538" y="6600"/>
                    <a:pt x="6703" y="6534"/>
                    <a:pt x="6860" y="6443"/>
                  </a:cubicBezTo>
                  <a:close/>
                  <a:moveTo>
                    <a:pt x="2649" y="5971"/>
                  </a:moveTo>
                  <a:lnTo>
                    <a:pt x="2649" y="5971"/>
                  </a:lnTo>
                  <a:cubicBezTo>
                    <a:pt x="2864" y="6005"/>
                    <a:pt x="3079" y="6054"/>
                    <a:pt x="3286" y="6104"/>
                  </a:cubicBezTo>
                  <a:cubicBezTo>
                    <a:pt x="3517" y="6633"/>
                    <a:pt x="3724" y="7163"/>
                    <a:pt x="3923" y="7701"/>
                  </a:cubicBezTo>
                  <a:lnTo>
                    <a:pt x="3277" y="7560"/>
                  </a:lnTo>
                  <a:cubicBezTo>
                    <a:pt x="3021" y="7047"/>
                    <a:pt x="2806" y="6518"/>
                    <a:pt x="2649" y="5971"/>
                  </a:cubicBezTo>
                  <a:close/>
                  <a:moveTo>
                    <a:pt x="3385" y="6129"/>
                  </a:moveTo>
                  <a:lnTo>
                    <a:pt x="3509" y="6162"/>
                  </a:lnTo>
                  <a:cubicBezTo>
                    <a:pt x="3691" y="6211"/>
                    <a:pt x="3873" y="6278"/>
                    <a:pt x="4047" y="6344"/>
                  </a:cubicBezTo>
                  <a:cubicBezTo>
                    <a:pt x="4237" y="6849"/>
                    <a:pt x="4436" y="7345"/>
                    <a:pt x="4651" y="7841"/>
                  </a:cubicBezTo>
                  <a:cubicBezTo>
                    <a:pt x="4436" y="7808"/>
                    <a:pt x="4229" y="7767"/>
                    <a:pt x="4014" y="7726"/>
                  </a:cubicBezTo>
                  <a:cubicBezTo>
                    <a:pt x="3824" y="7188"/>
                    <a:pt x="3608" y="6650"/>
                    <a:pt x="3385" y="6129"/>
                  </a:cubicBezTo>
                  <a:close/>
                  <a:moveTo>
                    <a:pt x="6298" y="6675"/>
                  </a:moveTo>
                  <a:cubicBezTo>
                    <a:pt x="6446" y="7006"/>
                    <a:pt x="6604" y="7345"/>
                    <a:pt x="6753" y="7684"/>
                  </a:cubicBezTo>
                  <a:cubicBezTo>
                    <a:pt x="6579" y="7775"/>
                    <a:pt x="6380" y="7841"/>
                    <a:pt x="6190" y="7883"/>
                  </a:cubicBezTo>
                  <a:cubicBezTo>
                    <a:pt x="6016" y="7519"/>
                    <a:pt x="5859" y="7138"/>
                    <a:pt x="5710" y="6758"/>
                  </a:cubicBezTo>
                  <a:lnTo>
                    <a:pt x="5867" y="6758"/>
                  </a:lnTo>
                  <a:cubicBezTo>
                    <a:pt x="6016" y="6741"/>
                    <a:pt x="6157" y="6716"/>
                    <a:pt x="6298" y="6675"/>
                  </a:cubicBezTo>
                  <a:close/>
                  <a:moveTo>
                    <a:pt x="4146" y="6377"/>
                  </a:moveTo>
                  <a:lnTo>
                    <a:pt x="4146" y="6377"/>
                  </a:lnTo>
                  <a:cubicBezTo>
                    <a:pt x="4378" y="6460"/>
                    <a:pt x="4610" y="6551"/>
                    <a:pt x="4841" y="6625"/>
                  </a:cubicBezTo>
                  <a:cubicBezTo>
                    <a:pt x="5048" y="7055"/>
                    <a:pt x="5255" y="7494"/>
                    <a:pt x="5462" y="7932"/>
                  </a:cubicBezTo>
                  <a:lnTo>
                    <a:pt x="5346" y="7932"/>
                  </a:lnTo>
                  <a:cubicBezTo>
                    <a:pt x="5139" y="7916"/>
                    <a:pt x="4941" y="7891"/>
                    <a:pt x="4742" y="7858"/>
                  </a:cubicBezTo>
                  <a:cubicBezTo>
                    <a:pt x="4527" y="7370"/>
                    <a:pt x="4328" y="6873"/>
                    <a:pt x="4146" y="6377"/>
                  </a:cubicBezTo>
                  <a:close/>
                  <a:moveTo>
                    <a:pt x="4941" y="6650"/>
                  </a:moveTo>
                  <a:lnTo>
                    <a:pt x="4941" y="6650"/>
                  </a:lnTo>
                  <a:cubicBezTo>
                    <a:pt x="5164" y="6716"/>
                    <a:pt x="5396" y="6749"/>
                    <a:pt x="5627" y="6758"/>
                  </a:cubicBezTo>
                  <a:cubicBezTo>
                    <a:pt x="5776" y="7146"/>
                    <a:pt x="5933" y="7527"/>
                    <a:pt x="6107" y="7899"/>
                  </a:cubicBezTo>
                  <a:cubicBezTo>
                    <a:pt x="5925" y="7932"/>
                    <a:pt x="5735" y="7941"/>
                    <a:pt x="5545" y="7941"/>
                  </a:cubicBezTo>
                  <a:cubicBezTo>
                    <a:pt x="5346" y="7510"/>
                    <a:pt x="5147" y="7080"/>
                    <a:pt x="4941" y="6650"/>
                  </a:cubicBezTo>
                  <a:close/>
                  <a:moveTo>
                    <a:pt x="4939" y="0"/>
                  </a:moveTo>
                  <a:cubicBezTo>
                    <a:pt x="4148" y="0"/>
                    <a:pt x="3371" y="256"/>
                    <a:pt x="2789" y="833"/>
                  </a:cubicBezTo>
                  <a:cubicBezTo>
                    <a:pt x="1408" y="2207"/>
                    <a:pt x="1424" y="4366"/>
                    <a:pt x="84" y="5756"/>
                  </a:cubicBezTo>
                  <a:cubicBezTo>
                    <a:pt x="34" y="5765"/>
                    <a:pt x="1" y="5814"/>
                    <a:pt x="1" y="5864"/>
                  </a:cubicBezTo>
                  <a:cubicBezTo>
                    <a:pt x="34" y="6427"/>
                    <a:pt x="59" y="6989"/>
                    <a:pt x="92" y="7544"/>
                  </a:cubicBezTo>
                  <a:cubicBezTo>
                    <a:pt x="92" y="7616"/>
                    <a:pt x="148" y="7663"/>
                    <a:pt x="212" y="7663"/>
                  </a:cubicBezTo>
                  <a:cubicBezTo>
                    <a:pt x="222" y="7663"/>
                    <a:pt x="231" y="7662"/>
                    <a:pt x="241" y="7659"/>
                  </a:cubicBezTo>
                  <a:cubicBezTo>
                    <a:pt x="619" y="7558"/>
                    <a:pt x="994" y="7518"/>
                    <a:pt x="1367" y="7518"/>
                  </a:cubicBezTo>
                  <a:cubicBezTo>
                    <a:pt x="2122" y="7518"/>
                    <a:pt x="2869" y="7684"/>
                    <a:pt x="3617" y="7850"/>
                  </a:cubicBezTo>
                  <a:cubicBezTo>
                    <a:pt x="4270" y="7996"/>
                    <a:pt x="4965" y="8174"/>
                    <a:pt x="5643" y="8174"/>
                  </a:cubicBezTo>
                  <a:cubicBezTo>
                    <a:pt x="5883" y="8174"/>
                    <a:pt x="6122" y="8152"/>
                    <a:pt x="6355" y="8098"/>
                  </a:cubicBezTo>
                  <a:cubicBezTo>
                    <a:pt x="7845" y="7759"/>
                    <a:pt x="8176" y="6062"/>
                    <a:pt x="8350" y="4672"/>
                  </a:cubicBezTo>
                  <a:cubicBezTo>
                    <a:pt x="8424" y="4424"/>
                    <a:pt x="8465" y="4168"/>
                    <a:pt x="8465" y="3919"/>
                  </a:cubicBezTo>
                  <a:cubicBezTo>
                    <a:pt x="8441" y="2529"/>
                    <a:pt x="7911" y="974"/>
                    <a:pt x="6571" y="362"/>
                  </a:cubicBezTo>
                  <a:cubicBezTo>
                    <a:pt x="6063" y="128"/>
                    <a:pt x="5498"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288" name="Google Shape;4288;p106"/>
            <p:cNvSpPr txBox="1"/>
            <p:nvPr/>
          </p:nvSpPr>
          <p:spPr>
            <a:xfrm flipH="1">
              <a:off x="5545865" y="3986856"/>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02</a:t>
              </a:r>
              <a:endParaRPr sz="2600" b="1" dirty="0">
                <a:solidFill>
                  <a:schemeClr val="dk1"/>
                </a:solidFill>
                <a:latin typeface="Itim"/>
                <a:ea typeface="Itim"/>
                <a:cs typeface="Itim"/>
                <a:sym typeface="Itim"/>
              </a:endParaRPr>
            </a:p>
          </p:txBody>
        </p:sp>
      </p:grpSp>
      <p:grpSp>
        <p:nvGrpSpPr>
          <p:cNvPr id="4289" name="Google Shape;4289;p106"/>
          <p:cNvGrpSpPr/>
          <p:nvPr/>
        </p:nvGrpSpPr>
        <p:grpSpPr>
          <a:xfrm flipH="1">
            <a:off x="689202" y="627698"/>
            <a:ext cx="7740771" cy="191149"/>
            <a:chOff x="4345425" y="2175475"/>
            <a:chExt cx="800750" cy="176025"/>
          </a:xfrm>
        </p:grpSpPr>
        <p:sp>
          <p:nvSpPr>
            <p:cNvPr id="4290" name="Google Shape;4290;p10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0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2" name="Google Shape;4292;p106"/>
          <p:cNvSpPr/>
          <p:nvPr/>
        </p:nvSpPr>
        <p:spPr>
          <a:xfrm>
            <a:off x="5234466" y="2202490"/>
            <a:ext cx="54428" cy="146564"/>
          </a:xfrm>
          <a:custGeom>
            <a:avLst/>
            <a:gdLst/>
            <a:ahLst/>
            <a:cxnLst/>
            <a:rect l="l" t="t" r="r" b="b"/>
            <a:pathLst>
              <a:path w="612" h="1858" extrusionOk="0">
                <a:moveTo>
                  <a:pt x="45" y="0"/>
                </a:moveTo>
                <a:cubicBezTo>
                  <a:pt x="22" y="0"/>
                  <a:pt x="1" y="18"/>
                  <a:pt x="11" y="47"/>
                </a:cubicBezTo>
                <a:cubicBezTo>
                  <a:pt x="217" y="634"/>
                  <a:pt x="391" y="1230"/>
                  <a:pt x="532" y="1834"/>
                </a:cubicBezTo>
                <a:cubicBezTo>
                  <a:pt x="535" y="1850"/>
                  <a:pt x="548" y="1857"/>
                  <a:pt x="563" y="1857"/>
                </a:cubicBezTo>
                <a:cubicBezTo>
                  <a:pt x="586" y="1857"/>
                  <a:pt x="611" y="1839"/>
                  <a:pt x="606" y="1809"/>
                </a:cubicBezTo>
                <a:cubicBezTo>
                  <a:pt x="466" y="1205"/>
                  <a:pt x="292" y="609"/>
                  <a:pt x="85" y="30"/>
                </a:cubicBezTo>
                <a:cubicBezTo>
                  <a:pt x="78" y="9"/>
                  <a:pt x="61" y="0"/>
                  <a:pt x="4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nvGrpSpPr>
          <p:cNvPr id="4293" name="Google Shape;4293;p106"/>
          <p:cNvGrpSpPr/>
          <p:nvPr/>
        </p:nvGrpSpPr>
        <p:grpSpPr>
          <a:xfrm>
            <a:off x="2732356" y="852138"/>
            <a:ext cx="2385038" cy="1222000"/>
            <a:chOff x="1687924" y="1856092"/>
            <a:chExt cx="1937705" cy="1891887"/>
          </a:xfrm>
        </p:grpSpPr>
        <p:sp>
          <p:nvSpPr>
            <p:cNvPr id="4294" name="Google Shape;4294;p106"/>
            <p:cNvSpPr/>
            <p:nvPr/>
          </p:nvSpPr>
          <p:spPr>
            <a:xfrm>
              <a:off x="1736059" y="1856092"/>
              <a:ext cx="1847877" cy="1854560"/>
            </a:xfrm>
            <a:custGeom>
              <a:avLst/>
              <a:gdLst/>
              <a:ahLst/>
              <a:cxnLst/>
              <a:rect l="l" t="t" r="r" b="b"/>
              <a:pathLst>
                <a:path w="17807" h="20766" extrusionOk="0">
                  <a:moveTo>
                    <a:pt x="7893" y="0"/>
                  </a:moveTo>
                  <a:cubicBezTo>
                    <a:pt x="7050" y="0"/>
                    <a:pt x="5810" y="272"/>
                    <a:pt x="5023" y="992"/>
                  </a:cubicBezTo>
                  <a:cubicBezTo>
                    <a:pt x="4519" y="1456"/>
                    <a:pt x="4146" y="2060"/>
                    <a:pt x="3807" y="2655"/>
                  </a:cubicBezTo>
                  <a:cubicBezTo>
                    <a:pt x="2615" y="4724"/>
                    <a:pt x="1581" y="6908"/>
                    <a:pt x="1118" y="9250"/>
                  </a:cubicBezTo>
                  <a:cubicBezTo>
                    <a:pt x="654" y="11592"/>
                    <a:pt x="1" y="13188"/>
                    <a:pt x="1043" y="15340"/>
                  </a:cubicBezTo>
                  <a:cubicBezTo>
                    <a:pt x="1292" y="15844"/>
                    <a:pt x="2227" y="17201"/>
                    <a:pt x="2781" y="17640"/>
                  </a:cubicBezTo>
                  <a:cubicBezTo>
                    <a:pt x="3236" y="18021"/>
                    <a:pt x="3724" y="18360"/>
                    <a:pt x="4229" y="18658"/>
                  </a:cubicBezTo>
                  <a:cubicBezTo>
                    <a:pt x="5710" y="19518"/>
                    <a:pt x="7232" y="20404"/>
                    <a:pt x="8920" y="20685"/>
                  </a:cubicBezTo>
                  <a:cubicBezTo>
                    <a:pt x="9241" y="20738"/>
                    <a:pt x="9571" y="20766"/>
                    <a:pt x="9901" y="20766"/>
                  </a:cubicBezTo>
                  <a:cubicBezTo>
                    <a:pt x="11307" y="20766"/>
                    <a:pt x="12726" y="20268"/>
                    <a:pt x="13571" y="19162"/>
                  </a:cubicBezTo>
                  <a:cubicBezTo>
                    <a:pt x="14009" y="18575"/>
                    <a:pt x="14257" y="17872"/>
                    <a:pt x="14530" y="17185"/>
                  </a:cubicBezTo>
                  <a:cubicBezTo>
                    <a:pt x="15060" y="15811"/>
                    <a:pt x="15680" y="14471"/>
                    <a:pt x="16375" y="13172"/>
                  </a:cubicBezTo>
                  <a:cubicBezTo>
                    <a:pt x="16855" y="12287"/>
                    <a:pt x="17377" y="11410"/>
                    <a:pt x="17584" y="10425"/>
                  </a:cubicBezTo>
                  <a:cubicBezTo>
                    <a:pt x="17807" y="9291"/>
                    <a:pt x="17592" y="8100"/>
                    <a:pt x="17128" y="7049"/>
                  </a:cubicBezTo>
                  <a:cubicBezTo>
                    <a:pt x="16665" y="5990"/>
                    <a:pt x="15970" y="5047"/>
                    <a:pt x="15225" y="4170"/>
                  </a:cubicBezTo>
                  <a:cubicBezTo>
                    <a:pt x="14770" y="3615"/>
                    <a:pt x="14274" y="3086"/>
                    <a:pt x="13736" y="2606"/>
                  </a:cubicBezTo>
                  <a:cubicBezTo>
                    <a:pt x="12247" y="1274"/>
                    <a:pt x="10410" y="388"/>
                    <a:pt x="8440" y="49"/>
                  </a:cubicBezTo>
                  <a:cubicBezTo>
                    <a:pt x="8292" y="17"/>
                    <a:pt x="8105" y="0"/>
                    <a:pt x="7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295" name="Google Shape;4295;p106"/>
            <p:cNvSpPr/>
            <p:nvPr/>
          </p:nvSpPr>
          <p:spPr>
            <a:xfrm>
              <a:off x="1687924" y="1872165"/>
              <a:ext cx="1937705" cy="1875815"/>
            </a:xfrm>
            <a:custGeom>
              <a:avLst/>
              <a:gdLst/>
              <a:ahLst/>
              <a:cxnLst/>
              <a:rect l="l" t="t" r="r" b="b"/>
              <a:pathLst>
                <a:path w="17650" h="21004" extrusionOk="0">
                  <a:moveTo>
                    <a:pt x="7538" y="237"/>
                  </a:moveTo>
                  <a:cubicBezTo>
                    <a:pt x="7742" y="237"/>
                    <a:pt x="7944" y="254"/>
                    <a:pt x="8140" y="290"/>
                  </a:cubicBezTo>
                  <a:lnTo>
                    <a:pt x="8140" y="290"/>
                  </a:lnTo>
                  <a:cubicBezTo>
                    <a:pt x="8141" y="291"/>
                    <a:pt x="8142" y="291"/>
                    <a:pt x="8143" y="291"/>
                  </a:cubicBezTo>
                  <a:cubicBezTo>
                    <a:pt x="10062" y="630"/>
                    <a:pt x="11858" y="1482"/>
                    <a:pt x="13330" y="2757"/>
                  </a:cubicBezTo>
                  <a:cubicBezTo>
                    <a:pt x="14803" y="4056"/>
                    <a:pt x="16235" y="5769"/>
                    <a:pt x="16921" y="7630"/>
                  </a:cubicBezTo>
                  <a:cubicBezTo>
                    <a:pt x="17302" y="8665"/>
                    <a:pt x="17418" y="9798"/>
                    <a:pt x="17120" y="10865"/>
                  </a:cubicBezTo>
                  <a:cubicBezTo>
                    <a:pt x="16847" y="11834"/>
                    <a:pt x="16293" y="12702"/>
                    <a:pt x="15829" y="13579"/>
                  </a:cubicBezTo>
                  <a:cubicBezTo>
                    <a:pt x="15374" y="14440"/>
                    <a:pt x="14961" y="15317"/>
                    <a:pt x="14580" y="16219"/>
                  </a:cubicBezTo>
                  <a:cubicBezTo>
                    <a:pt x="14199" y="17121"/>
                    <a:pt x="13926" y="18122"/>
                    <a:pt x="13397" y="18958"/>
                  </a:cubicBezTo>
                  <a:cubicBezTo>
                    <a:pt x="12576" y="20232"/>
                    <a:pt x="11100" y="20780"/>
                    <a:pt x="9640" y="20780"/>
                  </a:cubicBezTo>
                  <a:cubicBezTo>
                    <a:pt x="9288" y="20780"/>
                    <a:pt x="8938" y="20748"/>
                    <a:pt x="8598" y="20687"/>
                  </a:cubicBezTo>
                  <a:cubicBezTo>
                    <a:pt x="6761" y="20356"/>
                    <a:pt x="4932" y="19347"/>
                    <a:pt x="3410" y="18304"/>
                  </a:cubicBezTo>
                  <a:cubicBezTo>
                    <a:pt x="2185" y="17452"/>
                    <a:pt x="1109" y="16202"/>
                    <a:pt x="621" y="14771"/>
                  </a:cubicBezTo>
                  <a:cubicBezTo>
                    <a:pt x="1" y="12992"/>
                    <a:pt x="605" y="11172"/>
                    <a:pt x="969" y="9409"/>
                  </a:cubicBezTo>
                  <a:cubicBezTo>
                    <a:pt x="1440" y="7159"/>
                    <a:pt x="2375" y="5065"/>
                    <a:pt x="3509" y="3079"/>
                  </a:cubicBezTo>
                  <a:cubicBezTo>
                    <a:pt x="4039" y="2153"/>
                    <a:pt x="4601" y="1193"/>
                    <a:pt x="5602" y="705"/>
                  </a:cubicBezTo>
                  <a:cubicBezTo>
                    <a:pt x="6178" y="420"/>
                    <a:pt x="6870" y="237"/>
                    <a:pt x="7538" y="237"/>
                  </a:cubicBezTo>
                  <a:close/>
                  <a:moveTo>
                    <a:pt x="7499" y="1"/>
                  </a:moveTo>
                  <a:cubicBezTo>
                    <a:pt x="6244" y="1"/>
                    <a:pt x="4960" y="599"/>
                    <a:pt x="4196" y="1565"/>
                  </a:cubicBezTo>
                  <a:cubicBezTo>
                    <a:pt x="3501" y="2451"/>
                    <a:pt x="2979" y="3501"/>
                    <a:pt x="2483" y="4503"/>
                  </a:cubicBezTo>
                  <a:cubicBezTo>
                    <a:pt x="2011" y="5438"/>
                    <a:pt x="1606" y="6406"/>
                    <a:pt x="1267" y="7407"/>
                  </a:cubicBezTo>
                  <a:cubicBezTo>
                    <a:pt x="911" y="8466"/>
                    <a:pt x="704" y="9566"/>
                    <a:pt x="464" y="10659"/>
                  </a:cubicBezTo>
                  <a:cubicBezTo>
                    <a:pt x="265" y="11560"/>
                    <a:pt x="67" y="12479"/>
                    <a:pt x="117" y="13406"/>
                  </a:cubicBezTo>
                  <a:cubicBezTo>
                    <a:pt x="199" y="15011"/>
                    <a:pt x="1101" y="16525"/>
                    <a:pt x="2218" y="17642"/>
                  </a:cubicBezTo>
                  <a:cubicBezTo>
                    <a:pt x="2773" y="18205"/>
                    <a:pt x="3476" y="18635"/>
                    <a:pt x="4146" y="19024"/>
                  </a:cubicBezTo>
                  <a:cubicBezTo>
                    <a:pt x="5081" y="19570"/>
                    <a:pt x="6033" y="20108"/>
                    <a:pt x="7042" y="20488"/>
                  </a:cubicBezTo>
                  <a:cubicBezTo>
                    <a:pt x="7886" y="20804"/>
                    <a:pt x="8802" y="21003"/>
                    <a:pt x="9706" y="21003"/>
                  </a:cubicBezTo>
                  <a:cubicBezTo>
                    <a:pt x="10601" y="21003"/>
                    <a:pt x="11485" y="20809"/>
                    <a:pt x="12280" y="20339"/>
                  </a:cubicBezTo>
                  <a:cubicBezTo>
                    <a:pt x="13024" y="19901"/>
                    <a:pt x="13554" y="19255"/>
                    <a:pt x="13910" y="18478"/>
                  </a:cubicBezTo>
                  <a:cubicBezTo>
                    <a:pt x="14406" y="17427"/>
                    <a:pt x="14770" y="16310"/>
                    <a:pt x="15267" y="15251"/>
                  </a:cubicBezTo>
                  <a:cubicBezTo>
                    <a:pt x="16144" y="13356"/>
                    <a:pt x="17650" y="11478"/>
                    <a:pt x="17517" y="9293"/>
                  </a:cubicBezTo>
                  <a:cubicBezTo>
                    <a:pt x="17368" y="6943"/>
                    <a:pt x="15780" y="4900"/>
                    <a:pt x="14208" y="3278"/>
                  </a:cubicBezTo>
                  <a:cubicBezTo>
                    <a:pt x="12602" y="1607"/>
                    <a:pt x="10514" y="493"/>
                    <a:pt x="8244" y="74"/>
                  </a:cubicBezTo>
                  <a:lnTo>
                    <a:pt x="8244" y="74"/>
                  </a:lnTo>
                  <a:cubicBezTo>
                    <a:pt x="8234" y="68"/>
                    <a:pt x="8223" y="63"/>
                    <a:pt x="8209" y="59"/>
                  </a:cubicBezTo>
                  <a:lnTo>
                    <a:pt x="8209" y="59"/>
                  </a:lnTo>
                  <a:lnTo>
                    <a:pt x="8209" y="68"/>
                  </a:lnTo>
                  <a:cubicBezTo>
                    <a:pt x="7976" y="23"/>
                    <a:pt x="7738" y="1"/>
                    <a:pt x="7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296" name="Google Shape;4296;p106"/>
            <p:cNvSpPr txBox="1"/>
            <p:nvPr/>
          </p:nvSpPr>
          <p:spPr>
            <a:xfrm flipH="1">
              <a:off x="1896588" y="2693974"/>
              <a:ext cx="1484400" cy="628800"/>
            </a:xfrm>
            <a:prstGeom prst="rect">
              <a:avLst/>
            </a:prstGeom>
            <a:noFill/>
            <a:ln>
              <a:noFill/>
            </a:ln>
          </p:spPr>
          <p:txBody>
            <a:bodyPr spcFirstLastPara="1" wrap="square" lIns="91425" tIns="91425" rIns="91425" bIns="91425" anchor="ctr" anchorCtr="0">
              <a:noAutofit/>
            </a:bodyPr>
            <a:lstStyle/>
            <a:p>
              <a:pPr lvl="0" algn="ctr"/>
              <a:r>
                <a:rPr lang="en-US" sz="1600" dirty="0"/>
                <a:t>WELLPOINT</a:t>
              </a:r>
              <a:endParaRPr sz="1600" dirty="0">
                <a:solidFill>
                  <a:schemeClr val="dk2"/>
                </a:solidFill>
                <a:latin typeface="Muli"/>
                <a:ea typeface="Muli"/>
                <a:cs typeface="Muli"/>
                <a:sym typeface="Muli"/>
              </a:endParaRPr>
            </a:p>
          </p:txBody>
        </p:sp>
        <p:sp>
          <p:nvSpPr>
            <p:cNvPr id="4297" name="Google Shape;4297;p106"/>
            <p:cNvSpPr txBox="1"/>
            <p:nvPr/>
          </p:nvSpPr>
          <p:spPr>
            <a:xfrm flipH="1">
              <a:off x="1809138" y="2253859"/>
              <a:ext cx="16593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latin typeface="Itim"/>
                  <a:ea typeface="Itim"/>
                  <a:cs typeface="Itim"/>
                  <a:sym typeface="Itim"/>
                </a:rPr>
                <a:t>1.</a:t>
              </a:r>
              <a:endParaRPr sz="1600" b="1" dirty="0">
                <a:solidFill>
                  <a:schemeClr val="dk1"/>
                </a:solidFill>
                <a:latin typeface="Itim"/>
                <a:ea typeface="Itim"/>
                <a:cs typeface="Itim"/>
                <a:sym typeface="Itim"/>
              </a:endParaRPr>
            </a:p>
          </p:txBody>
        </p:sp>
      </p:grpSp>
      <p:grpSp>
        <p:nvGrpSpPr>
          <p:cNvPr id="4298" name="Google Shape;4298;p106"/>
          <p:cNvGrpSpPr/>
          <p:nvPr/>
        </p:nvGrpSpPr>
        <p:grpSpPr>
          <a:xfrm>
            <a:off x="4910111" y="2170141"/>
            <a:ext cx="2791940" cy="1597531"/>
            <a:chOff x="3226563" y="1118600"/>
            <a:chExt cx="2198099" cy="1637418"/>
          </a:xfrm>
        </p:grpSpPr>
        <p:sp>
          <p:nvSpPr>
            <p:cNvPr id="4299" name="Google Shape;4299;p106"/>
            <p:cNvSpPr/>
            <p:nvPr/>
          </p:nvSpPr>
          <p:spPr>
            <a:xfrm>
              <a:off x="3376373" y="1118600"/>
              <a:ext cx="1980335" cy="1584507"/>
            </a:xfrm>
            <a:custGeom>
              <a:avLst/>
              <a:gdLst/>
              <a:ahLst/>
              <a:cxnLst/>
              <a:rect l="l" t="t" r="r" b="b"/>
              <a:pathLst>
                <a:path w="18353" h="17207" extrusionOk="0">
                  <a:moveTo>
                    <a:pt x="8972" y="0"/>
                  </a:moveTo>
                  <a:cubicBezTo>
                    <a:pt x="7793" y="0"/>
                    <a:pt x="6460" y="236"/>
                    <a:pt x="4858" y="706"/>
                  </a:cubicBezTo>
                  <a:lnTo>
                    <a:pt x="5002" y="669"/>
                  </a:lnTo>
                  <a:lnTo>
                    <a:pt x="5002" y="669"/>
                  </a:lnTo>
                  <a:cubicBezTo>
                    <a:pt x="3645" y="1033"/>
                    <a:pt x="2467" y="1996"/>
                    <a:pt x="1672" y="3205"/>
                  </a:cubicBezTo>
                  <a:cubicBezTo>
                    <a:pt x="861" y="4446"/>
                    <a:pt x="431" y="5919"/>
                    <a:pt x="265" y="7408"/>
                  </a:cubicBezTo>
                  <a:cubicBezTo>
                    <a:pt x="1" y="9816"/>
                    <a:pt x="538" y="12472"/>
                    <a:pt x="2284" y="14077"/>
                  </a:cubicBezTo>
                  <a:cubicBezTo>
                    <a:pt x="3757" y="15409"/>
                    <a:pt x="5668" y="16684"/>
                    <a:pt x="7588" y="16990"/>
                  </a:cubicBezTo>
                  <a:cubicBezTo>
                    <a:pt x="8536" y="17141"/>
                    <a:pt x="9644" y="17206"/>
                    <a:pt x="10730" y="17206"/>
                  </a:cubicBezTo>
                  <a:cubicBezTo>
                    <a:pt x="11065" y="17206"/>
                    <a:pt x="11399" y="17200"/>
                    <a:pt x="11725" y="17188"/>
                  </a:cubicBezTo>
                  <a:cubicBezTo>
                    <a:pt x="14555" y="17081"/>
                    <a:pt x="17228" y="14690"/>
                    <a:pt x="17724" y="13655"/>
                  </a:cubicBezTo>
                  <a:cubicBezTo>
                    <a:pt x="18047" y="12993"/>
                    <a:pt x="18146" y="12240"/>
                    <a:pt x="18187" y="11504"/>
                  </a:cubicBezTo>
                  <a:cubicBezTo>
                    <a:pt x="18353" y="7946"/>
                    <a:pt x="16921" y="4289"/>
                    <a:pt x="14241" y="2080"/>
                  </a:cubicBezTo>
                  <a:cubicBezTo>
                    <a:pt x="12554" y="691"/>
                    <a:pt x="10989"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300" name="Google Shape;4300;p106"/>
            <p:cNvSpPr/>
            <p:nvPr/>
          </p:nvSpPr>
          <p:spPr>
            <a:xfrm>
              <a:off x="3226563" y="1118600"/>
              <a:ext cx="2198099" cy="1637418"/>
            </a:xfrm>
            <a:custGeom>
              <a:avLst/>
              <a:gdLst/>
              <a:ahLst/>
              <a:cxnLst/>
              <a:rect l="l" t="t" r="r" b="b"/>
              <a:pathLst>
                <a:path w="18850" h="17463" extrusionOk="0">
                  <a:moveTo>
                    <a:pt x="9500" y="228"/>
                  </a:moveTo>
                  <a:cubicBezTo>
                    <a:pt x="9872" y="228"/>
                    <a:pt x="10245" y="252"/>
                    <a:pt x="10616" y="304"/>
                  </a:cubicBezTo>
                  <a:cubicBezTo>
                    <a:pt x="12106" y="520"/>
                    <a:pt x="13421" y="1248"/>
                    <a:pt x="14580" y="2191"/>
                  </a:cubicBezTo>
                  <a:cubicBezTo>
                    <a:pt x="17426" y="4483"/>
                    <a:pt x="18849" y="8289"/>
                    <a:pt x="18585" y="11897"/>
                  </a:cubicBezTo>
                  <a:cubicBezTo>
                    <a:pt x="18518" y="12774"/>
                    <a:pt x="18328" y="13618"/>
                    <a:pt x="17757" y="14304"/>
                  </a:cubicBezTo>
                  <a:cubicBezTo>
                    <a:pt x="17277" y="14850"/>
                    <a:pt x="16731" y="15339"/>
                    <a:pt x="16135" y="15752"/>
                  </a:cubicBezTo>
                  <a:cubicBezTo>
                    <a:pt x="15407" y="16257"/>
                    <a:pt x="14613" y="16654"/>
                    <a:pt x="13769" y="16927"/>
                  </a:cubicBezTo>
                  <a:cubicBezTo>
                    <a:pt x="13006" y="17156"/>
                    <a:pt x="12220" y="17205"/>
                    <a:pt x="11435" y="17205"/>
                  </a:cubicBezTo>
                  <a:cubicBezTo>
                    <a:pt x="11283" y="17205"/>
                    <a:pt x="11132" y="17203"/>
                    <a:pt x="10981" y="17200"/>
                  </a:cubicBezTo>
                  <a:cubicBezTo>
                    <a:pt x="9955" y="17192"/>
                    <a:pt x="8912" y="17151"/>
                    <a:pt x="7911" y="16952"/>
                  </a:cubicBezTo>
                  <a:cubicBezTo>
                    <a:pt x="6918" y="16754"/>
                    <a:pt x="5991" y="16323"/>
                    <a:pt x="5131" y="15802"/>
                  </a:cubicBezTo>
                  <a:cubicBezTo>
                    <a:pt x="3484" y="14793"/>
                    <a:pt x="1986" y="13510"/>
                    <a:pt x="1333" y="11648"/>
                  </a:cubicBezTo>
                  <a:cubicBezTo>
                    <a:pt x="1" y="7867"/>
                    <a:pt x="1333" y="2034"/>
                    <a:pt x="5652" y="875"/>
                  </a:cubicBezTo>
                  <a:cubicBezTo>
                    <a:pt x="5664" y="871"/>
                    <a:pt x="5674" y="865"/>
                    <a:pt x="5683" y="859"/>
                  </a:cubicBezTo>
                  <a:lnTo>
                    <a:pt x="5683" y="859"/>
                  </a:lnTo>
                  <a:cubicBezTo>
                    <a:pt x="6920" y="513"/>
                    <a:pt x="8208" y="228"/>
                    <a:pt x="9500" y="228"/>
                  </a:cubicBezTo>
                  <a:close/>
                  <a:moveTo>
                    <a:pt x="9501" y="0"/>
                  </a:moveTo>
                  <a:cubicBezTo>
                    <a:pt x="8100" y="0"/>
                    <a:pt x="6691" y="325"/>
                    <a:pt x="5354" y="710"/>
                  </a:cubicBezTo>
                  <a:cubicBezTo>
                    <a:pt x="5338" y="716"/>
                    <a:pt x="5324" y="724"/>
                    <a:pt x="5314" y="735"/>
                  </a:cubicBezTo>
                  <a:lnTo>
                    <a:pt x="5314" y="735"/>
                  </a:lnTo>
                  <a:cubicBezTo>
                    <a:pt x="1603" y="1931"/>
                    <a:pt x="228" y="6515"/>
                    <a:pt x="712" y="10051"/>
                  </a:cubicBezTo>
                  <a:cubicBezTo>
                    <a:pt x="985" y="12012"/>
                    <a:pt x="1871" y="13585"/>
                    <a:pt x="3393" y="14842"/>
                  </a:cubicBezTo>
                  <a:cubicBezTo>
                    <a:pt x="4982" y="16141"/>
                    <a:pt x="6744" y="17085"/>
                    <a:pt x="8796" y="17308"/>
                  </a:cubicBezTo>
                  <a:cubicBezTo>
                    <a:pt x="9570" y="17396"/>
                    <a:pt x="10362" y="17463"/>
                    <a:pt x="11150" y="17463"/>
                  </a:cubicBezTo>
                  <a:cubicBezTo>
                    <a:pt x="12434" y="17463"/>
                    <a:pt x="13708" y="17286"/>
                    <a:pt x="14878" y="16737"/>
                  </a:cubicBezTo>
                  <a:cubicBezTo>
                    <a:pt x="16144" y="16150"/>
                    <a:pt x="17616" y="15173"/>
                    <a:pt x="18312" y="13915"/>
                  </a:cubicBezTo>
                  <a:cubicBezTo>
                    <a:pt x="18775" y="13088"/>
                    <a:pt x="18841" y="12054"/>
                    <a:pt x="18841" y="11135"/>
                  </a:cubicBezTo>
                  <a:cubicBezTo>
                    <a:pt x="18849" y="10151"/>
                    <a:pt x="18742" y="9166"/>
                    <a:pt x="18510" y="8215"/>
                  </a:cubicBezTo>
                  <a:cubicBezTo>
                    <a:pt x="18088" y="6336"/>
                    <a:pt x="17203" y="4599"/>
                    <a:pt x="15937" y="3151"/>
                  </a:cubicBezTo>
                  <a:cubicBezTo>
                    <a:pt x="14737" y="1810"/>
                    <a:pt x="13115" y="652"/>
                    <a:pt x="11345" y="213"/>
                  </a:cubicBezTo>
                  <a:cubicBezTo>
                    <a:pt x="10736" y="64"/>
                    <a:pt x="10119" y="0"/>
                    <a:pt x="9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301" name="Google Shape;4301;p106"/>
            <p:cNvSpPr txBox="1"/>
            <p:nvPr/>
          </p:nvSpPr>
          <p:spPr>
            <a:xfrm flipH="1">
              <a:off x="3674458" y="1780835"/>
              <a:ext cx="1339352" cy="607200"/>
            </a:xfrm>
            <a:prstGeom prst="rect">
              <a:avLst/>
            </a:prstGeom>
            <a:noFill/>
            <a:ln>
              <a:noFill/>
            </a:ln>
          </p:spPr>
          <p:txBody>
            <a:bodyPr spcFirstLastPara="1" wrap="square" lIns="91425" tIns="91425" rIns="91425" bIns="91425" anchor="ctr" anchorCtr="0">
              <a:noAutofit/>
            </a:bodyPr>
            <a:lstStyle/>
            <a:p>
              <a:pPr lvl="0" algn="ctr"/>
              <a:r>
                <a:rPr lang="en-US" sz="1600" dirty="0"/>
                <a:t>EDUCTOR WELLS</a:t>
              </a:r>
              <a:endParaRPr sz="1600" dirty="0">
                <a:solidFill>
                  <a:schemeClr val="dk2"/>
                </a:solidFill>
                <a:latin typeface="Muli"/>
                <a:ea typeface="Muli"/>
                <a:cs typeface="Muli"/>
                <a:sym typeface="Muli"/>
              </a:endParaRPr>
            </a:p>
          </p:txBody>
        </p:sp>
        <p:sp>
          <p:nvSpPr>
            <p:cNvPr id="4302" name="Google Shape;4302;p106"/>
            <p:cNvSpPr txBox="1"/>
            <p:nvPr/>
          </p:nvSpPr>
          <p:spPr>
            <a:xfrm flipH="1">
              <a:off x="3802787" y="1324116"/>
              <a:ext cx="10491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Itim"/>
                  <a:ea typeface="Itim"/>
                  <a:cs typeface="Itim"/>
                  <a:sym typeface="Itim"/>
                </a:rPr>
                <a:t>2.</a:t>
              </a:r>
              <a:endParaRPr sz="1600" b="1" dirty="0">
                <a:solidFill>
                  <a:schemeClr val="dk1"/>
                </a:solidFill>
                <a:latin typeface="Itim"/>
                <a:ea typeface="Itim"/>
                <a:cs typeface="Itim"/>
                <a:sym typeface="Itim"/>
              </a:endParaRPr>
            </a:p>
          </p:txBody>
        </p:sp>
      </p:grpSp>
      <p:grpSp>
        <p:nvGrpSpPr>
          <p:cNvPr id="4318" name="Google Shape;4318;p106"/>
          <p:cNvGrpSpPr/>
          <p:nvPr/>
        </p:nvGrpSpPr>
        <p:grpSpPr>
          <a:xfrm flipH="1">
            <a:off x="2279319" y="3956158"/>
            <a:ext cx="804349" cy="359731"/>
            <a:chOff x="851420" y="3679860"/>
            <a:chExt cx="804350" cy="359731"/>
          </a:xfrm>
        </p:grpSpPr>
        <p:sp>
          <p:nvSpPr>
            <p:cNvPr id="4319" name="Google Shape;4319;p106"/>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06"/>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06"/>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06"/>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06"/>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06"/>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06"/>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06"/>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06"/>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06"/>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06"/>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06"/>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06"/>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106"/>
          <p:cNvGrpSpPr/>
          <p:nvPr/>
        </p:nvGrpSpPr>
        <p:grpSpPr>
          <a:xfrm rot="7370868" flipH="1">
            <a:off x="1938256" y="1689218"/>
            <a:ext cx="804336" cy="359725"/>
            <a:chOff x="851420" y="3679860"/>
            <a:chExt cx="804350" cy="359731"/>
          </a:xfrm>
        </p:grpSpPr>
        <p:sp>
          <p:nvSpPr>
            <p:cNvPr id="4333" name="Google Shape;4333;p106"/>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06"/>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06"/>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06"/>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06"/>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06"/>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06"/>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06"/>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06"/>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06"/>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06"/>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06"/>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06"/>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6" name="Google Shape;4346;p106"/>
          <p:cNvGrpSpPr/>
          <p:nvPr/>
        </p:nvGrpSpPr>
        <p:grpSpPr>
          <a:xfrm>
            <a:off x="-100660" y="4248056"/>
            <a:ext cx="1745583" cy="230173"/>
            <a:chOff x="1394800" y="3522000"/>
            <a:chExt cx="1048650" cy="138275"/>
          </a:xfrm>
        </p:grpSpPr>
        <p:sp>
          <p:nvSpPr>
            <p:cNvPr id="4347" name="Google Shape;4347;p10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0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0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0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0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0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0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0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0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6" name="Google Shape;4356;p106"/>
          <p:cNvGrpSpPr/>
          <p:nvPr/>
        </p:nvGrpSpPr>
        <p:grpSpPr>
          <a:xfrm rot="548452">
            <a:off x="7869580" y="1564034"/>
            <a:ext cx="738993" cy="615976"/>
            <a:chOff x="378575" y="1776375"/>
            <a:chExt cx="737425" cy="578050"/>
          </a:xfrm>
        </p:grpSpPr>
        <p:sp>
          <p:nvSpPr>
            <p:cNvPr id="4357" name="Google Shape;4357;p106"/>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06"/>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06"/>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06"/>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06"/>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06"/>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06"/>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06"/>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06"/>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06"/>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06"/>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06"/>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106"/>
          <p:cNvGrpSpPr/>
          <p:nvPr/>
        </p:nvGrpSpPr>
        <p:grpSpPr>
          <a:xfrm rot="19765873">
            <a:off x="2100052" y="819135"/>
            <a:ext cx="714511" cy="760307"/>
            <a:chOff x="5992396" y="1329162"/>
            <a:chExt cx="758665" cy="807291"/>
          </a:xfrm>
        </p:grpSpPr>
        <p:sp>
          <p:nvSpPr>
            <p:cNvPr id="4370" name="Google Shape;4370;p106"/>
            <p:cNvSpPr txBox="1"/>
            <p:nvPr/>
          </p:nvSpPr>
          <p:spPr>
            <a:xfrm flipH="1">
              <a:off x="6059573" y="140736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Itim"/>
                  <a:ea typeface="Itim"/>
                  <a:cs typeface="Itim"/>
                  <a:sym typeface="Itim"/>
                </a:rPr>
                <a:t>01</a:t>
              </a:r>
              <a:endParaRPr sz="2600" b="1">
                <a:solidFill>
                  <a:schemeClr val="dk1"/>
                </a:solidFill>
                <a:latin typeface="Itim"/>
                <a:ea typeface="Itim"/>
                <a:cs typeface="Itim"/>
                <a:sym typeface="Itim"/>
              </a:endParaRPr>
            </a:p>
          </p:txBody>
        </p:sp>
        <p:grpSp>
          <p:nvGrpSpPr>
            <p:cNvPr id="4371" name="Google Shape;4371;p106"/>
            <p:cNvGrpSpPr/>
            <p:nvPr/>
          </p:nvGrpSpPr>
          <p:grpSpPr>
            <a:xfrm>
              <a:off x="5992396" y="1329162"/>
              <a:ext cx="758665" cy="807291"/>
              <a:chOff x="5029023" y="1379445"/>
              <a:chExt cx="808984" cy="860835"/>
            </a:xfrm>
          </p:grpSpPr>
          <p:sp>
            <p:nvSpPr>
              <p:cNvPr id="4372" name="Google Shape;4372;p106"/>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373" name="Google Shape;4373;p106"/>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grpSp>
      <p:grpSp>
        <p:nvGrpSpPr>
          <p:cNvPr id="94" name="Google Shape;4318;p106">
            <a:extLst>
              <a:ext uri="{FF2B5EF4-FFF2-40B4-BE49-F238E27FC236}">
                <a16:creationId xmlns:a16="http://schemas.microsoft.com/office/drawing/2014/main" id="{F2849F5E-B4E2-4071-8610-F6C40B7317FA}"/>
              </a:ext>
            </a:extLst>
          </p:cNvPr>
          <p:cNvGrpSpPr/>
          <p:nvPr/>
        </p:nvGrpSpPr>
        <p:grpSpPr>
          <a:xfrm rot="11637319" flipH="1">
            <a:off x="4762090" y="1731523"/>
            <a:ext cx="804349" cy="359731"/>
            <a:chOff x="851420" y="3679860"/>
            <a:chExt cx="804350" cy="359731"/>
          </a:xfrm>
        </p:grpSpPr>
        <p:sp>
          <p:nvSpPr>
            <p:cNvPr id="95" name="Google Shape;4319;p106">
              <a:extLst>
                <a:ext uri="{FF2B5EF4-FFF2-40B4-BE49-F238E27FC236}">
                  <a16:creationId xmlns:a16="http://schemas.microsoft.com/office/drawing/2014/main" id="{FBF7C335-40CA-427B-ABB5-B60EDB7A2038}"/>
                </a:ext>
              </a:extLst>
            </p:cNvPr>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20;p106">
              <a:extLst>
                <a:ext uri="{FF2B5EF4-FFF2-40B4-BE49-F238E27FC236}">
                  <a16:creationId xmlns:a16="http://schemas.microsoft.com/office/drawing/2014/main" id="{EE30423A-FE55-4503-B3F5-59120DA36BF8}"/>
                </a:ext>
              </a:extLst>
            </p:cNvPr>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21;p106">
              <a:extLst>
                <a:ext uri="{FF2B5EF4-FFF2-40B4-BE49-F238E27FC236}">
                  <a16:creationId xmlns:a16="http://schemas.microsoft.com/office/drawing/2014/main" id="{5A3D6124-9D20-49A3-AFE4-013B3D955FB8}"/>
                </a:ext>
              </a:extLst>
            </p:cNvPr>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22;p106">
              <a:extLst>
                <a:ext uri="{FF2B5EF4-FFF2-40B4-BE49-F238E27FC236}">
                  <a16:creationId xmlns:a16="http://schemas.microsoft.com/office/drawing/2014/main" id="{4F8DE12E-813F-4EE6-99B1-E70DFDEC8108}"/>
                </a:ext>
              </a:extLst>
            </p:cNvPr>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23;p106">
              <a:extLst>
                <a:ext uri="{FF2B5EF4-FFF2-40B4-BE49-F238E27FC236}">
                  <a16:creationId xmlns:a16="http://schemas.microsoft.com/office/drawing/2014/main" id="{165566A7-9E99-447F-A3EC-76C0C00403AA}"/>
                </a:ext>
              </a:extLst>
            </p:cNvPr>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24;p106">
              <a:extLst>
                <a:ext uri="{FF2B5EF4-FFF2-40B4-BE49-F238E27FC236}">
                  <a16:creationId xmlns:a16="http://schemas.microsoft.com/office/drawing/2014/main" id="{4463181F-89BE-41BC-9D42-904C3DDBE51B}"/>
                </a:ext>
              </a:extLst>
            </p:cNvPr>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25;p106">
              <a:extLst>
                <a:ext uri="{FF2B5EF4-FFF2-40B4-BE49-F238E27FC236}">
                  <a16:creationId xmlns:a16="http://schemas.microsoft.com/office/drawing/2014/main" id="{41BF5357-4E7F-4777-8C81-9A494851D717}"/>
                </a:ext>
              </a:extLst>
            </p:cNvPr>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26;p106">
              <a:extLst>
                <a:ext uri="{FF2B5EF4-FFF2-40B4-BE49-F238E27FC236}">
                  <a16:creationId xmlns:a16="http://schemas.microsoft.com/office/drawing/2014/main" id="{EBA6B679-06B6-4BAA-BE4A-D016B66DC5AA}"/>
                </a:ext>
              </a:extLst>
            </p:cNvPr>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27;p106">
              <a:extLst>
                <a:ext uri="{FF2B5EF4-FFF2-40B4-BE49-F238E27FC236}">
                  <a16:creationId xmlns:a16="http://schemas.microsoft.com/office/drawing/2014/main" id="{EF7C8013-911D-4B8D-869C-71F77C80467F}"/>
                </a:ext>
              </a:extLst>
            </p:cNvPr>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28;p106">
              <a:extLst>
                <a:ext uri="{FF2B5EF4-FFF2-40B4-BE49-F238E27FC236}">
                  <a16:creationId xmlns:a16="http://schemas.microsoft.com/office/drawing/2014/main" id="{58EF7C8F-496A-4BAE-AE6D-EE9AE8ED8524}"/>
                </a:ext>
              </a:extLst>
            </p:cNvPr>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29;p106">
              <a:extLst>
                <a:ext uri="{FF2B5EF4-FFF2-40B4-BE49-F238E27FC236}">
                  <a16:creationId xmlns:a16="http://schemas.microsoft.com/office/drawing/2014/main" id="{EE37197F-49C3-4904-81E3-389D62591A86}"/>
                </a:ext>
              </a:extLst>
            </p:cNvPr>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30;p106">
              <a:extLst>
                <a:ext uri="{FF2B5EF4-FFF2-40B4-BE49-F238E27FC236}">
                  <a16:creationId xmlns:a16="http://schemas.microsoft.com/office/drawing/2014/main" id="{F81B3605-3B5E-44BD-9DDE-8F98A82CF225}"/>
                </a:ext>
              </a:extLst>
            </p:cNvPr>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31;p106">
              <a:extLst>
                <a:ext uri="{FF2B5EF4-FFF2-40B4-BE49-F238E27FC236}">
                  <a16:creationId xmlns:a16="http://schemas.microsoft.com/office/drawing/2014/main" id="{BAD1C8E5-C156-4099-BFC2-C50A98D4AA45}"/>
                </a:ext>
              </a:extLst>
            </p:cNvPr>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4303;p106">
            <a:extLst>
              <a:ext uri="{FF2B5EF4-FFF2-40B4-BE49-F238E27FC236}">
                <a16:creationId xmlns:a16="http://schemas.microsoft.com/office/drawing/2014/main" id="{3F1F1B0B-9100-401D-8047-AE4BA8E7FFFB}"/>
              </a:ext>
            </a:extLst>
          </p:cNvPr>
          <p:cNvGrpSpPr/>
          <p:nvPr/>
        </p:nvGrpSpPr>
        <p:grpSpPr>
          <a:xfrm>
            <a:off x="956652" y="2186812"/>
            <a:ext cx="2138635" cy="1701071"/>
            <a:chOff x="5125412" y="1968650"/>
            <a:chExt cx="2330721" cy="1853151"/>
          </a:xfrm>
          <a:solidFill>
            <a:schemeClr val="tx1">
              <a:lumMod val="40000"/>
              <a:lumOff val="60000"/>
            </a:schemeClr>
          </a:solidFill>
        </p:grpSpPr>
        <p:sp>
          <p:nvSpPr>
            <p:cNvPr id="109" name="Google Shape;4304;p106">
              <a:extLst>
                <a:ext uri="{FF2B5EF4-FFF2-40B4-BE49-F238E27FC236}">
                  <a16:creationId xmlns:a16="http://schemas.microsoft.com/office/drawing/2014/main" id="{F4DE5021-4C99-4F91-A979-FD991A7CD334}"/>
                </a:ext>
              </a:extLst>
            </p:cNvPr>
            <p:cNvSpPr/>
            <p:nvPr/>
          </p:nvSpPr>
          <p:spPr>
            <a:xfrm>
              <a:off x="5131799" y="2010020"/>
              <a:ext cx="2206327" cy="1811781"/>
            </a:xfrm>
            <a:custGeom>
              <a:avLst/>
              <a:gdLst/>
              <a:ahLst/>
              <a:cxnLst/>
              <a:rect l="l" t="t" r="r" b="b"/>
              <a:pathLst>
                <a:path w="15812" h="20287" extrusionOk="0">
                  <a:moveTo>
                    <a:pt x="13247" y="2685"/>
                  </a:moveTo>
                  <a:lnTo>
                    <a:pt x="13691" y="3565"/>
                  </a:lnTo>
                  <a:lnTo>
                    <a:pt x="13691" y="3565"/>
                  </a:lnTo>
                  <a:cubicBezTo>
                    <a:pt x="13551" y="3269"/>
                    <a:pt x="13403" y="2975"/>
                    <a:pt x="13247" y="2685"/>
                  </a:cubicBezTo>
                  <a:close/>
                  <a:moveTo>
                    <a:pt x="8694" y="1"/>
                  </a:moveTo>
                  <a:cubicBezTo>
                    <a:pt x="7898" y="1"/>
                    <a:pt x="7091" y="149"/>
                    <a:pt x="6347" y="410"/>
                  </a:cubicBezTo>
                  <a:cubicBezTo>
                    <a:pt x="5445" y="724"/>
                    <a:pt x="4576" y="1196"/>
                    <a:pt x="3906" y="1866"/>
                  </a:cubicBezTo>
                  <a:cubicBezTo>
                    <a:pt x="3417" y="2354"/>
                    <a:pt x="3037" y="2933"/>
                    <a:pt x="2664" y="3513"/>
                  </a:cubicBezTo>
                  <a:cubicBezTo>
                    <a:pt x="2226" y="4199"/>
                    <a:pt x="1796" y="4886"/>
                    <a:pt x="1374" y="5573"/>
                  </a:cubicBezTo>
                  <a:cubicBezTo>
                    <a:pt x="1084" y="6028"/>
                    <a:pt x="828" y="6499"/>
                    <a:pt x="604" y="6988"/>
                  </a:cubicBezTo>
                  <a:cubicBezTo>
                    <a:pt x="8" y="8386"/>
                    <a:pt x="0" y="9966"/>
                    <a:pt x="306" y="11456"/>
                  </a:cubicBezTo>
                  <a:cubicBezTo>
                    <a:pt x="612" y="12937"/>
                    <a:pt x="1233" y="14335"/>
                    <a:pt x="1870" y="15709"/>
                  </a:cubicBezTo>
                  <a:cubicBezTo>
                    <a:pt x="2292" y="16611"/>
                    <a:pt x="2722" y="17512"/>
                    <a:pt x="3326" y="18299"/>
                  </a:cubicBezTo>
                  <a:cubicBezTo>
                    <a:pt x="3939" y="19085"/>
                    <a:pt x="4733" y="19763"/>
                    <a:pt x="5676" y="20061"/>
                  </a:cubicBezTo>
                  <a:cubicBezTo>
                    <a:pt x="6226" y="20240"/>
                    <a:pt x="6804" y="20286"/>
                    <a:pt x="7383" y="20286"/>
                  </a:cubicBezTo>
                  <a:cubicBezTo>
                    <a:pt x="7631" y="20286"/>
                    <a:pt x="7879" y="20278"/>
                    <a:pt x="8125" y="20268"/>
                  </a:cubicBezTo>
                  <a:cubicBezTo>
                    <a:pt x="9102" y="20243"/>
                    <a:pt x="10086" y="20193"/>
                    <a:pt x="11021" y="19904"/>
                  </a:cubicBezTo>
                  <a:cubicBezTo>
                    <a:pt x="12461" y="19449"/>
                    <a:pt x="13661" y="18447"/>
                    <a:pt x="14372" y="17124"/>
                  </a:cubicBezTo>
                  <a:cubicBezTo>
                    <a:pt x="14811" y="16296"/>
                    <a:pt x="15043" y="15378"/>
                    <a:pt x="15200" y="14459"/>
                  </a:cubicBezTo>
                  <a:cubicBezTo>
                    <a:pt x="15812" y="10780"/>
                    <a:pt x="15293" y="7005"/>
                    <a:pt x="13724" y="3637"/>
                  </a:cubicBezTo>
                  <a:lnTo>
                    <a:pt x="13724" y="3637"/>
                  </a:lnTo>
                  <a:cubicBezTo>
                    <a:pt x="13742" y="3670"/>
                    <a:pt x="13759" y="3703"/>
                    <a:pt x="13777" y="3736"/>
                  </a:cubicBezTo>
                  <a:lnTo>
                    <a:pt x="13691" y="3565"/>
                  </a:lnTo>
                  <a:lnTo>
                    <a:pt x="13691" y="3565"/>
                  </a:lnTo>
                  <a:cubicBezTo>
                    <a:pt x="13702" y="3589"/>
                    <a:pt x="13713" y="3613"/>
                    <a:pt x="13724" y="3637"/>
                  </a:cubicBezTo>
                  <a:lnTo>
                    <a:pt x="13724" y="3637"/>
                  </a:lnTo>
                  <a:cubicBezTo>
                    <a:pt x="13210" y="2667"/>
                    <a:pt x="12655" y="1677"/>
                    <a:pt x="11791" y="989"/>
                  </a:cubicBezTo>
                  <a:cubicBezTo>
                    <a:pt x="10919" y="296"/>
                    <a:pt x="9818" y="1"/>
                    <a:pt x="86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1C4587"/>
                </a:solidFill>
                <a:latin typeface="Itim"/>
                <a:ea typeface="Itim"/>
                <a:cs typeface="Itim"/>
                <a:sym typeface="Itim"/>
              </a:endParaRPr>
            </a:p>
          </p:txBody>
        </p:sp>
        <p:sp>
          <p:nvSpPr>
            <p:cNvPr id="110" name="Google Shape;4305;p106">
              <a:extLst>
                <a:ext uri="{FF2B5EF4-FFF2-40B4-BE49-F238E27FC236}">
                  <a16:creationId xmlns:a16="http://schemas.microsoft.com/office/drawing/2014/main" id="{3748DCBB-1A9B-439F-9B7F-B5607B759D67}"/>
                </a:ext>
              </a:extLst>
            </p:cNvPr>
            <p:cNvSpPr/>
            <p:nvPr/>
          </p:nvSpPr>
          <p:spPr>
            <a:xfrm>
              <a:off x="5125412" y="1968650"/>
              <a:ext cx="2330721" cy="1832373"/>
            </a:xfrm>
            <a:custGeom>
              <a:avLst/>
              <a:gdLst/>
              <a:ahLst/>
              <a:cxnLst/>
              <a:rect l="l" t="t" r="r" b="b"/>
              <a:pathLst>
                <a:path w="16185" h="20540" extrusionOk="0">
                  <a:moveTo>
                    <a:pt x="8710" y="239"/>
                  </a:moveTo>
                  <a:cubicBezTo>
                    <a:pt x="8917" y="239"/>
                    <a:pt x="9123" y="249"/>
                    <a:pt x="9325" y="269"/>
                  </a:cubicBezTo>
                  <a:cubicBezTo>
                    <a:pt x="10326" y="360"/>
                    <a:pt x="11286" y="724"/>
                    <a:pt x="12031" y="1411"/>
                  </a:cubicBezTo>
                  <a:cubicBezTo>
                    <a:pt x="12760" y="2099"/>
                    <a:pt x="13254" y="3006"/>
                    <a:pt x="13721" y="3891"/>
                  </a:cubicBezTo>
                  <a:lnTo>
                    <a:pt x="13721" y="3891"/>
                  </a:lnTo>
                  <a:cubicBezTo>
                    <a:pt x="15082" y="6867"/>
                    <a:pt x="15626" y="10156"/>
                    <a:pt x="15308" y="13425"/>
                  </a:cubicBezTo>
                  <a:cubicBezTo>
                    <a:pt x="15117" y="15262"/>
                    <a:pt x="14704" y="17165"/>
                    <a:pt x="13355" y="18514"/>
                  </a:cubicBezTo>
                  <a:cubicBezTo>
                    <a:pt x="11965" y="19896"/>
                    <a:pt x="10178" y="20210"/>
                    <a:pt x="8283" y="20276"/>
                  </a:cubicBezTo>
                  <a:cubicBezTo>
                    <a:pt x="8032" y="20284"/>
                    <a:pt x="7780" y="20292"/>
                    <a:pt x="7527" y="20292"/>
                  </a:cubicBezTo>
                  <a:cubicBezTo>
                    <a:pt x="6751" y="20292"/>
                    <a:pt x="5974" y="20220"/>
                    <a:pt x="5263" y="19871"/>
                  </a:cubicBezTo>
                  <a:cubicBezTo>
                    <a:pt x="4444" y="19465"/>
                    <a:pt x="3790" y="18803"/>
                    <a:pt x="3277" y="18067"/>
                  </a:cubicBezTo>
                  <a:cubicBezTo>
                    <a:pt x="2739" y="17298"/>
                    <a:pt x="2342" y="16445"/>
                    <a:pt x="1953" y="15601"/>
                  </a:cubicBezTo>
                  <a:cubicBezTo>
                    <a:pt x="1523" y="14699"/>
                    <a:pt x="1142" y="13764"/>
                    <a:pt x="819" y="12821"/>
                  </a:cubicBezTo>
                  <a:cubicBezTo>
                    <a:pt x="240" y="11001"/>
                    <a:pt x="9" y="8965"/>
                    <a:pt x="778" y="7162"/>
                  </a:cubicBezTo>
                  <a:cubicBezTo>
                    <a:pt x="1150" y="6268"/>
                    <a:pt x="1721" y="5449"/>
                    <a:pt x="2234" y="4638"/>
                  </a:cubicBezTo>
                  <a:cubicBezTo>
                    <a:pt x="2739" y="3819"/>
                    <a:pt x="3244" y="2925"/>
                    <a:pt x="3914" y="2205"/>
                  </a:cubicBezTo>
                  <a:cubicBezTo>
                    <a:pt x="5098" y="948"/>
                    <a:pt x="6963" y="239"/>
                    <a:pt x="8710" y="239"/>
                  </a:cubicBezTo>
                  <a:close/>
                  <a:moveTo>
                    <a:pt x="8734" y="1"/>
                  </a:moveTo>
                  <a:cubicBezTo>
                    <a:pt x="7529" y="1"/>
                    <a:pt x="6312" y="339"/>
                    <a:pt x="5263" y="898"/>
                  </a:cubicBezTo>
                  <a:cubicBezTo>
                    <a:pt x="3442" y="1866"/>
                    <a:pt x="2483" y="3769"/>
                    <a:pt x="1440" y="5465"/>
                  </a:cubicBezTo>
                  <a:cubicBezTo>
                    <a:pt x="919" y="6301"/>
                    <a:pt x="439" y="7145"/>
                    <a:pt x="224" y="8113"/>
                  </a:cubicBezTo>
                  <a:cubicBezTo>
                    <a:pt x="25" y="9056"/>
                    <a:pt x="0" y="10024"/>
                    <a:pt x="149" y="10976"/>
                  </a:cubicBezTo>
                  <a:cubicBezTo>
                    <a:pt x="439" y="13045"/>
                    <a:pt x="1374" y="15047"/>
                    <a:pt x="2317" y="16892"/>
                  </a:cubicBezTo>
                  <a:cubicBezTo>
                    <a:pt x="3144" y="18514"/>
                    <a:pt x="4369" y="20102"/>
                    <a:pt x="6264" y="20433"/>
                  </a:cubicBezTo>
                  <a:cubicBezTo>
                    <a:pt x="6711" y="20511"/>
                    <a:pt x="7174" y="20539"/>
                    <a:pt x="7640" y="20539"/>
                  </a:cubicBezTo>
                  <a:cubicBezTo>
                    <a:pt x="8219" y="20539"/>
                    <a:pt x="8803" y="20496"/>
                    <a:pt x="9367" y="20450"/>
                  </a:cubicBezTo>
                  <a:cubicBezTo>
                    <a:pt x="10277" y="20367"/>
                    <a:pt x="11179" y="20193"/>
                    <a:pt x="12006" y="19780"/>
                  </a:cubicBezTo>
                  <a:cubicBezTo>
                    <a:pt x="13603" y="18969"/>
                    <a:pt x="14654" y="17504"/>
                    <a:pt x="15126" y="15800"/>
                  </a:cubicBezTo>
                  <a:cubicBezTo>
                    <a:pt x="16184" y="11888"/>
                    <a:pt x="15621" y="7532"/>
                    <a:pt x="13956" y="3854"/>
                  </a:cubicBezTo>
                  <a:lnTo>
                    <a:pt x="13956" y="3854"/>
                  </a:lnTo>
                  <a:cubicBezTo>
                    <a:pt x="13955" y="3837"/>
                    <a:pt x="13951" y="3820"/>
                    <a:pt x="13942" y="3802"/>
                  </a:cubicBezTo>
                  <a:lnTo>
                    <a:pt x="13934" y="3802"/>
                  </a:lnTo>
                  <a:cubicBezTo>
                    <a:pt x="13930" y="3794"/>
                    <a:pt x="13925" y="3786"/>
                    <a:pt x="13921" y="3778"/>
                  </a:cubicBezTo>
                  <a:lnTo>
                    <a:pt x="13921" y="3778"/>
                  </a:lnTo>
                  <a:cubicBezTo>
                    <a:pt x="13761" y="3429"/>
                    <a:pt x="13592" y="3087"/>
                    <a:pt x="13413" y="2751"/>
                  </a:cubicBezTo>
                  <a:cubicBezTo>
                    <a:pt x="13392" y="2710"/>
                    <a:pt x="13358" y="2693"/>
                    <a:pt x="13323" y="2693"/>
                  </a:cubicBezTo>
                  <a:cubicBezTo>
                    <a:pt x="13316" y="2693"/>
                    <a:pt x="13309" y="2694"/>
                    <a:pt x="13303" y="2695"/>
                  </a:cubicBezTo>
                  <a:lnTo>
                    <a:pt x="13303" y="2695"/>
                  </a:lnTo>
                  <a:cubicBezTo>
                    <a:pt x="12582" y="1551"/>
                    <a:pt x="11686" y="588"/>
                    <a:pt x="10285" y="203"/>
                  </a:cubicBezTo>
                  <a:cubicBezTo>
                    <a:pt x="9780" y="65"/>
                    <a:pt x="9258" y="1"/>
                    <a:pt x="8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111" name="Google Shape;4306;p106">
              <a:extLst>
                <a:ext uri="{FF2B5EF4-FFF2-40B4-BE49-F238E27FC236}">
                  <a16:creationId xmlns:a16="http://schemas.microsoft.com/office/drawing/2014/main" id="{3D39833A-128A-48D6-B229-05A37C7565F5}"/>
                </a:ext>
              </a:extLst>
            </p:cNvPr>
            <p:cNvSpPr txBox="1"/>
            <p:nvPr/>
          </p:nvSpPr>
          <p:spPr>
            <a:xfrm flipH="1">
              <a:off x="5433131" y="2701466"/>
              <a:ext cx="1609414" cy="613800"/>
            </a:xfrm>
            <a:prstGeom prst="rect">
              <a:avLst/>
            </a:prstGeom>
            <a:grpFill/>
            <a:ln>
              <a:noFill/>
            </a:ln>
          </p:spPr>
          <p:txBody>
            <a:bodyPr spcFirstLastPara="1" wrap="square" lIns="91425" tIns="91425" rIns="91425" bIns="91425" anchor="ctr" anchorCtr="0">
              <a:noAutofit/>
            </a:bodyPr>
            <a:lstStyle/>
            <a:p>
              <a:pPr lvl="0" algn="ctr"/>
              <a:r>
                <a:rPr lang="en-US" sz="1600" dirty="0"/>
                <a:t>DEEP WELLPOINT METHOD</a:t>
              </a:r>
              <a:endParaRPr sz="1600" dirty="0">
                <a:solidFill>
                  <a:schemeClr val="dk2"/>
                </a:solidFill>
                <a:latin typeface="Muli"/>
                <a:ea typeface="Muli"/>
                <a:cs typeface="Muli"/>
                <a:sym typeface="Muli"/>
              </a:endParaRPr>
            </a:p>
          </p:txBody>
        </p:sp>
        <p:sp>
          <p:nvSpPr>
            <p:cNvPr id="112" name="Google Shape;4307;p106">
              <a:extLst>
                <a:ext uri="{FF2B5EF4-FFF2-40B4-BE49-F238E27FC236}">
                  <a16:creationId xmlns:a16="http://schemas.microsoft.com/office/drawing/2014/main" id="{9956BF20-DEBB-42F0-A9D3-4B9F04BACCDB}"/>
                </a:ext>
              </a:extLst>
            </p:cNvPr>
            <p:cNvSpPr txBox="1"/>
            <p:nvPr/>
          </p:nvSpPr>
          <p:spPr>
            <a:xfrm flipH="1">
              <a:off x="5541025" y="2242779"/>
              <a:ext cx="1468077" cy="297581"/>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Itim"/>
                  <a:ea typeface="Itim"/>
                  <a:cs typeface="Itim"/>
                  <a:sym typeface="Itim"/>
                </a:rPr>
                <a:t>4.</a:t>
              </a:r>
              <a:endParaRPr sz="1600" b="1" dirty="0">
                <a:solidFill>
                  <a:schemeClr val="dk1"/>
                </a:solidFill>
                <a:latin typeface="Itim"/>
                <a:ea typeface="Itim"/>
                <a:cs typeface="Itim"/>
                <a:sym typeface="Itim"/>
              </a:endParaRPr>
            </a:p>
          </p:txBody>
        </p:sp>
      </p:grpSp>
      <p:grpSp>
        <p:nvGrpSpPr>
          <p:cNvPr id="113" name="Google Shape;4283;p106">
            <a:extLst>
              <a:ext uri="{FF2B5EF4-FFF2-40B4-BE49-F238E27FC236}">
                <a16:creationId xmlns:a16="http://schemas.microsoft.com/office/drawing/2014/main" id="{026C6B05-624D-404F-B1FE-AFC858C8620A}"/>
              </a:ext>
            </a:extLst>
          </p:cNvPr>
          <p:cNvGrpSpPr/>
          <p:nvPr/>
        </p:nvGrpSpPr>
        <p:grpSpPr>
          <a:xfrm rot="2059331">
            <a:off x="1806415" y="3976345"/>
            <a:ext cx="590502" cy="723076"/>
            <a:chOff x="2946110" y="3947375"/>
            <a:chExt cx="626993" cy="767759"/>
          </a:xfrm>
        </p:grpSpPr>
        <p:sp>
          <p:nvSpPr>
            <p:cNvPr id="114" name="Google Shape;4284;p106">
              <a:extLst>
                <a:ext uri="{FF2B5EF4-FFF2-40B4-BE49-F238E27FC236}">
                  <a16:creationId xmlns:a16="http://schemas.microsoft.com/office/drawing/2014/main" id="{7E35BCD8-50A8-461E-BE8C-D1C9907AFB70}"/>
                </a:ext>
              </a:extLst>
            </p:cNvPr>
            <p:cNvSpPr/>
            <p:nvPr/>
          </p:nvSpPr>
          <p:spPr>
            <a:xfrm>
              <a:off x="2946110" y="3947375"/>
              <a:ext cx="624305" cy="767759"/>
            </a:xfrm>
            <a:custGeom>
              <a:avLst/>
              <a:gdLst/>
              <a:ahLst/>
              <a:cxnLst/>
              <a:rect l="l" t="t" r="r" b="b"/>
              <a:pathLst>
                <a:path w="6612" h="9167" extrusionOk="0">
                  <a:moveTo>
                    <a:pt x="6272" y="5942"/>
                  </a:moveTo>
                  <a:lnTo>
                    <a:pt x="6272" y="5942"/>
                  </a:lnTo>
                  <a:cubicBezTo>
                    <a:pt x="6248" y="6115"/>
                    <a:pt x="6223" y="6281"/>
                    <a:pt x="6190" y="6455"/>
                  </a:cubicBezTo>
                  <a:cubicBezTo>
                    <a:pt x="6157" y="6604"/>
                    <a:pt x="6132" y="6761"/>
                    <a:pt x="6107" y="6910"/>
                  </a:cubicBezTo>
                  <a:cubicBezTo>
                    <a:pt x="6049" y="6769"/>
                    <a:pt x="5983" y="6628"/>
                    <a:pt x="5908" y="6496"/>
                  </a:cubicBezTo>
                  <a:cubicBezTo>
                    <a:pt x="5983" y="6413"/>
                    <a:pt x="6041" y="6330"/>
                    <a:pt x="6099" y="6239"/>
                  </a:cubicBezTo>
                  <a:cubicBezTo>
                    <a:pt x="6165" y="6148"/>
                    <a:pt x="6223" y="6049"/>
                    <a:pt x="6272" y="5942"/>
                  </a:cubicBezTo>
                  <a:close/>
                  <a:moveTo>
                    <a:pt x="679" y="505"/>
                  </a:moveTo>
                  <a:cubicBezTo>
                    <a:pt x="1399" y="1407"/>
                    <a:pt x="2549" y="1416"/>
                    <a:pt x="3641" y="1763"/>
                  </a:cubicBezTo>
                  <a:cubicBezTo>
                    <a:pt x="4378" y="1995"/>
                    <a:pt x="5172" y="2309"/>
                    <a:pt x="5768" y="2814"/>
                  </a:cubicBezTo>
                  <a:cubicBezTo>
                    <a:pt x="6107" y="3095"/>
                    <a:pt x="6339" y="3418"/>
                    <a:pt x="6355" y="3873"/>
                  </a:cubicBezTo>
                  <a:cubicBezTo>
                    <a:pt x="6355" y="4130"/>
                    <a:pt x="6380" y="4403"/>
                    <a:pt x="6372" y="4676"/>
                  </a:cubicBezTo>
                  <a:cubicBezTo>
                    <a:pt x="6372" y="4684"/>
                    <a:pt x="6372" y="4692"/>
                    <a:pt x="6372" y="4692"/>
                  </a:cubicBezTo>
                  <a:lnTo>
                    <a:pt x="6372" y="4833"/>
                  </a:lnTo>
                  <a:cubicBezTo>
                    <a:pt x="6372" y="4899"/>
                    <a:pt x="6363" y="4965"/>
                    <a:pt x="6355" y="5023"/>
                  </a:cubicBezTo>
                  <a:cubicBezTo>
                    <a:pt x="6136" y="6744"/>
                    <a:pt x="4403" y="7382"/>
                    <a:pt x="2885" y="7382"/>
                  </a:cubicBezTo>
                  <a:cubicBezTo>
                    <a:pt x="2855" y="7382"/>
                    <a:pt x="2826" y="7382"/>
                    <a:pt x="2797" y="7381"/>
                  </a:cubicBezTo>
                  <a:cubicBezTo>
                    <a:pt x="1804" y="7365"/>
                    <a:pt x="960" y="6934"/>
                    <a:pt x="621" y="5958"/>
                  </a:cubicBezTo>
                  <a:cubicBezTo>
                    <a:pt x="489" y="5553"/>
                    <a:pt x="414" y="5139"/>
                    <a:pt x="414" y="4717"/>
                  </a:cubicBezTo>
                  <a:cubicBezTo>
                    <a:pt x="423" y="4403"/>
                    <a:pt x="439" y="4088"/>
                    <a:pt x="456" y="3774"/>
                  </a:cubicBezTo>
                  <a:cubicBezTo>
                    <a:pt x="456" y="3732"/>
                    <a:pt x="464" y="3699"/>
                    <a:pt x="464" y="3666"/>
                  </a:cubicBezTo>
                  <a:cubicBezTo>
                    <a:pt x="580" y="2615"/>
                    <a:pt x="662" y="1589"/>
                    <a:pt x="679" y="530"/>
                  </a:cubicBezTo>
                  <a:cubicBezTo>
                    <a:pt x="679" y="522"/>
                    <a:pt x="679" y="514"/>
                    <a:pt x="679" y="505"/>
                  </a:cubicBezTo>
                  <a:close/>
                  <a:moveTo>
                    <a:pt x="5859" y="6562"/>
                  </a:moveTo>
                  <a:cubicBezTo>
                    <a:pt x="5925" y="6686"/>
                    <a:pt x="5983" y="6802"/>
                    <a:pt x="6032" y="6934"/>
                  </a:cubicBezTo>
                  <a:cubicBezTo>
                    <a:pt x="6043" y="6951"/>
                    <a:pt x="6061" y="6960"/>
                    <a:pt x="6076" y="6960"/>
                  </a:cubicBezTo>
                  <a:cubicBezTo>
                    <a:pt x="6085" y="6960"/>
                    <a:pt x="6093" y="6957"/>
                    <a:pt x="6099" y="6951"/>
                  </a:cubicBezTo>
                  <a:lnTo>
                    <a:pt x="6099" y="6951"/>
                  </a:lnTo>
                  <a:cubicBezTo>
                    <a:pt x="6066" y="7174"/>
                    <a:pt x="6024" y="7398"/>
                    <a:pt x="5966" y="7621"/>
                  </a:cubicBezTo>
                  <a:cubicBezTo>
                    <a:pt x="5842" y="7356"/>
                    <a:pt x="5710" y="7092"/>
                    <a:pt x="5577" y="6827"/>
                  </a:cubicBezTo>
                  <a:cubicBezTo>
                    <a:pt x="5677" y="6744"/>
                    <a:pt x="5768" y="6653"/>
                    <a:pt x="5859" y="6562"/>
                  </a:cubicBezTo>
                  <a:close/>
                  <a:moveTo>
                    <a:pt x="5511" y="6877"/>
                  </a:moveTo>
                  <a:cubicBezTo>
                    <a:pt x="5660" y="7158"/>
                    <a:pt x="5801" y="7447"/>
                    <a:pt x="5933" y="7737"/>
                  </a:cubicBezTo>
                  <a:cubicBezTo>
                    <a:pt x="5908" y="7820"/>
                    <a:pt x="5884" y="7903"/>
                    <a:pt x="5850" y="7985"/>
                  </a:cubicBezTo>
                  <a:cubicBezTo>
                    <a:pt x="5809" y="8109"/>
                    <a:pt x="5743" y="8225"/>
                    <a:pt x="5660" y="8325"/>
                  </a:cubicBezTo>
                  <a:lnTo>
                    <a:pt x="5139" y="7117"/>
                  </a:lnTo>
                  <a:cubicBezTo>
                    <a:pt x="5271" y="7042"/>
                    <a:pt x="5395" y="6959"/>
                    <a:pt x="5511" y="6877"/>
                  </a:cubicBezTo>
                  <a:close/>
                  <a:moveTo>
                    <a:pt x="356" y="5842"/>
                  </a:moveTo>
                  <a:cubicBezTo>
                    <a:pt x="389" y="5975"/>
                    <a:pt x="439" y="6099"/>
                    <a:pt x="497" y="6223"/>
                  </a:cubicBezTo>
                  <a:cubicBezTo>
                    <a:pt x="687" y="6951"/>
                    <a:pt x="886" y="7679"/>
                    <a:pt x="1093" y="8399"/>
                  </a:cubicBezTo>
                  <a:cubicBezTo>
                    <a:pt x="1018" y="8349"/>
                    <a:pt x="944" y="8300"/>
                    <a:pt x="869" y="8242"/>
                  </a:cubicBezTo>
                  <a:cubicBezTo>
                    <a:pt x="348" y="7828"/>
                    <a:pt x="307" y="7216"/>
                    <a:pt x="323" y="6587"/>
                  </a:cubicBezTo>
                  <a:cubicBezTo>
                    <a:pt x="332" y="6339"/>
                    <a:pt x="340" y="6091"/>
                    <a:pt x="356" y="5842"/>
                  </a:cubicBezTo>
                  <a:close/>
                  <a:moveTo>
                    <a:pt x="662" y="6554"/>
                  </a:moveTo>
                  <a:cubicBezTo>
                    <a:pt x="811" y="6802"/>
                    <a:pt x="1010" y="7017"/>
                    <a:pt x="1250" y="7191"/>
                  </a:cubicBezTo>
                  <a:cubicBezTo>
                    <a:pt x="1358" y="7671"/>
                    <a:pt x="1482" y="8159"/>
                    <a:pt x="1622" y="8639"/>
                  </a:cubicBezTo>
                  <a:cubicBezTo>
                    <a:pt x="1622" y="8639"/>
                    <a:pt x="1631" y="8639"/>
                    <a:pt x="1631" y="8647"/>
                  </a:cubicBezTo>
                  <a:cubicBezTo>
                    <a:pt x="1482" y="8598"/>
                    <a:pt x="1333" y="8531"/>
                    <a:pt x="1192" y="8457"/>
                  </a:cubicBezTo>
                  <a:cubicBezTo>
                    <a:pt x="1002" y="7820"/>
                    <a:pt x="828" y="7191"/>
                    <a:pt x="662" y="6554"/>
                  </a:cubicBezTo>
                  <a:close/>
                  <a:moveTo>
                    <a:pt x="5081" y="7158"/>
                  </a:moveTo>
                  <a:cubicBezTo>
                    <a:pt x="5255" y="7572"/>
                    <a:pt x="5428" y="7977"/>
                    <a:pt x="5602" y="8382"/>
                  </a:cubicBezTo>
                  <a:cubicBezTo>
                    <a:pt x="5478" y="8515"/>
                    <a:pt x="5329" y="8614"/>
                    <a:pt x="5172" y="8689"/>
                  </a:cubicBezTo>
                  <a:lnTo>
                    <a:pt x="5172" y="8680"/>
                  </a:lnTo>
                  <a:lnTo>
                    <a:pt x="4551" y="7381"/>
                  </a:lnTo>
                  <a:cubicBezTo>
                    <a:pt x="4733" y="7315"/>
                    <a:pt x="4907" y="7241"/>
                    <a:pt x="5081" y="7158"/>
                  </a:cubicBezTo>
                  <a:close/>
                  <a:moveTo>
                    <a:pt x="1341" y="7249"/>
                  </a:moveTo>
                  <a:lnTo>
                    <a:pt x="1341" y="7249"/>
                  </a:lnTo>
                  <a:cubicBezTo>
                    <a:pt x="1515" y="7356"/>
                    <a:pt x="1705" y="7439"/>
                    <a:pt x="1904" y="7497"/>
                  </a:cubicBezTo>
                  <a:lnTo>
                    <a:pt x="2466" y="8829"/>
                  </a:lnTo>
                  <a:lnTo>
                    <a:pt x="2475" y="8838"/>
                  </a:lnTo>
                  <a:cubicBezTo>
                    <a:pt x="2201" y="8804"/>
                    <a:pt x="1937" y="8738"/>
                    <a:pt x="1672" y="8656"/>
                  </a:cubicBezTo>
                  <a:cubicBezTo>
                    <a:pt x="1697" y="8656"/>
                    <a:pt x="1705" y="8631"/>
                    <a:pt x="1697" y="8614"/>
                  </a:cubicBezTo>
                  <a:cubicBezTo>
                    <a:pt x="1564" y="8159"/>
                    <a:pt x="1449" y="7712"/>
                    <a:pt x="1341" y="7249"/>
                  </a:cubicBezTo>
                  <a:close/>
                  <a:moveTo>
                    <a:pt x="4477" y="7406"/>
                  </a:moveTo>
                  <a:lnTo>
                    <a:pt x="5097" y="8713"/>
                  </a:lnTo>
                  <a:cubicBezTo>
                    <a:pt x="4924" y="8788"/>
                    <a:pt x="4742" y="8838"/>
                    <a:pt x="4560" y="8871"/>
                  </a:cubicBezTo>
                  <a:lnTo>
                    <a:pt x="3989" y="7538"/>
                  </a:lnTo>
                  <a:cubicBezTo>
                    <a:pt x="4154" y="7505"/>
                    <a:pt x="4320" y="7456"/>
                    <a:pt x="4477" y="7406"/>
                  </a:cubicBezTo>
                  <a:close/>
                  <a:moveTo>
                    <a:pt x="1995" y="7522"/>
                  </a:moveTo>
                  <a:lnTo>
                    <a:pt x="1995" y="7522"/>
                  </a:lnTo>
                  <a:cubicBezTo>
                    <a:pt x="2036" y="7530"/>
                    <a:pt x="2077" y="7538"/>
                    <a:pt x="2127" y="7547"/>
                  </a:cubicBezTo>
                  <a:cubicBezTo>
                    <a:pt x="2284" y="7580"/>
                    <a:pt x="2441" y="7596"/>
                    <a:pt x="2607" y="7613"/>
                  </a:cubicBezTo>
                  <a:cubicBezTo>
                    <a:pt x="2839" y="8027"/>
                    <a:pt x="3029" y="8465"/>
                    <a:pt x="3186" y="8920"/>
                  </a:cubicBezTo>
                  <a:cubicBezTo>
                    <a:pt x="2971" y="8904"/>
                    <a:pt x="2764" y="8879"/>
                    <a:pt x="2599" y="8854"/>
                  </a:cubicBezTo>
                  <a:lnTo>
                    <a:pt x="2516" y="8846"/>
                  </a:lnTo>
                  <a:cubicBezTo>
                    <a:pt x="2532" y="8838"/>
                    <a:pt x="2541" y="8813"/>
                    <a:pt x="2532" y="8788"/>
                  </a:cubicBezTo>
                  <a:lnTo>
                    <a:pt x="1995" y="7522"/>
                  </a:lnTo>
                  <a:close/>
                  <a:moveTo>
                    <a:pt x="3285" y="7621"/>
                  </a:moveTo>
                  <a:cubicBezTo>
                    <a:pt x="3476" y="8060"/>
                    <a:pt x="3666" y="8498"/>
                    <a:pt x="3856" y="8929"/>
                  </a:cubicBezTo>
                  <a:cubicBezTo>
                    <a:pt x="3774" y="8932"/>
                    <a:pt x="3692" y="8934"/>
                    <a:pt x="3610" y="8934"/>
                  </a:cubicBezTo>
                  <a:cubicBezTo>
                    <a:pt x="3495" y="8934"/>
                    <a:pt x="3380" y="8930"/>
                    <a:pt x="3269" y="8920"/>
                  </a:cubicBezTo>
                  <a:cubicBezTo>
                    <a:pt x="3120" y="8473"/>
                    <a:pt x="2930" y="8035"/>
                    <a:pt x="2698" y="7621"/>
                  </a:cubicBezTo>
                  <a:lnTo>
                    <a:pt x="2698" y="7621"/>
                  </a:lnTo>
                  <a:cubicBezTo>
                    <a:pt x="2797" y="7625"/>
                    <a:pt x="2894" y="7627"/>
                    <a:pt x="2992" y="7627"/>
                  </a:cubicBezTo>
                  <a:cubicBezTo>
                    <a:pt x="3089" y="7627"/>
                    <a:pt x="3186" y="7625"/>
                    <a:pt x="3285" y="7621"/>
                  </a:cubicBezTo>
                  <a:close/>
                  <a:moveTo>
                    <a:pt x="3906" y="7547"/>
                  </a:moveTo>
                  <a:lnTo>
                    <a:pt x="4477" y="8879"/>
                  </a:lnTo>
                  <a:cubicBezTo>
                    <a:pt x="4303" y="8912"/>
                    <a:pt x="4121" y="8929"/>
                    <a:pt x="3939" y="8937"/>
                  </a:cubicBezTo>
                  <a:lnTo>
                    <a:pt x="3368" y="7621"/>
                  </a:lnTo>
                  <a:cubicBezTo>
                    <a:pt x="3550" y="7605"/>
                    <a:pt x="3732" y="7580"/>
                    <a:pt x="3906" y="7547"/>
                  </a:cubicBezTo>
                  <a:close/>
                  <a:moveTo>
                    <a:pt x="570" y="0"/>
                  </a:moveTo>
                  <a:cubicBezTo>
                    <a:pt x="556" y="0"/>
                    <a:pt x="542" y="3"/>
                    <a:pt x="530" y="9"/>
                  </a:cubicBezTo>
                  <a:cubicBezTo>
                    <a:pt x="514" y="17"/>
                    <a:pt x="505" y="17"/>
                    <a:pt x="497" y="26"/>
                  </a:cubicBezTo>
                  <a:lnTo>
                    <a:pt x="489" y="34"/>
                  </a:lnTo>
                  <a:cubicBezTo>
                    <a:pt x="480" y="42"/>
                    <a:pt x="472" y="50"/>
                    <a:pt x="472" y="59"/>
                  </a:cubicBezTo>
                  <a:lnTo>
                    <a:pt x="472" y="67"/>
                  </a:lnTo>
                  <a:cubicBezTo>
                    <a:pt x="464" y="83"/>
                    <a:pt x="456" y="100"/>
                    <a:pt x="456" y="117"/>
                  </a:cubicBezTo>
                  <a:cubicBezTo>
                    <a:pt x="456" y="265"/>
                    <a:pt x="456" y="414"/>
                    <a:pt x="447" y="572"/>
                  </a:cubicBezTo>
                  <a:cubicBezTo>
                    <a:pt x="439" y="704"/>
                    <a:pt x="423" y="836"/>
                    <a:pt x="406" y="1027"/>
                  </a:cubicBezTo>
                  <a:cubicBezTo>
                    <a:pt x="406" y="1052"/>
                    <a:pt x="414" y="1085"/>
                    <a:pt x="431" y="1101"/>
                  </a:cubicBezTo>
                  <a:cubicBezTo>
                    <a:pt x="381" y="2036"/>
                    <a:pt x="290" y="2963"/>
                    <a:pt x="216" y="3906"/>
                  </a:cubicBezTo>
                  <a:cubicBezTo>
                    <a:pt x="199" y="4072"/>
                    <a:pt x="191" y="4245"/>
                    <a:pt x="191" y="4419"/>
                  </a:cubicBezTo>
                  <a:cubicBezTo>
                    <a:pt x="116" y="5379"/>
                    <a:pt x="1" y="6380"/>
                    <a:pt x="125" y="7307"/>
                  </a:cubicBezTo>
                  <a:cubicBezTo>
                    <a:pt x="290" y="8564"/>
                    <a:pt x="1564" y="8978"/>
                    <a:pt x="2673" y="9102"/>
                  </a:cubicBezTo>
                  <a:cubicBezTo>
                    <a:pt x="2970" y="9135"/>
                    <a:pt x="3340" y="9166"/>
                    <a:pt x="3727" y="9166"/>
                  </a:cubicBezTo>
                  <a:cubicBezTo>
                    <a:pt x="4529" y="9166"/>
                    <a:pt x="5404" y="9031"/>
                    <a:pt x="5850" y="8490"/>
                  </a:cubicBezTo>
                  <a:cubicBezTo>
                    <a:pt x="6223" y="8035"/>
                    <a:pt x="6256" y="7332"/>
                    <a:pt x="6372" y="6786"/>
                  </a:cubicBezTo>
                  <a:cubicBezTo>
                    <a:pt x="6521" y="6099"/>
                    <a:pt x="6603" y="5395"/>
                    <a:pt x="6612" y="4692"/>
                  </a:cubicBezTo>
                  <a:cubicBezTo>
                    <a:pt x="6603" y="4676"/>
                    <a:pt x="6603" y="4659"/>
                    <a:pt x="6587" y="4643"/>
                  </a:cubicBezTo>
                  <a:cubicBezTo>
                    <a:pt x="6579" y="4452"/>
                    <a:pt x="6570" y="4262"/>
                    <a:pt x="6570" y="4072"/>
                  </a:cubicBezTo>
                  <a:cubicBezTo>
                    <a:pt x="6587" y="3343"/>
                    <a:pt x="6281" y="2880"/>
                    <a:pt x="5677" y="2450"/>
                  </a:cubicBezTo>
                  <a:cubicBezTo>
                    <a:pt x="4982" y="1962"/>
                    <a:pt x="4105" y="1622"/>
                    <a:pt x="3285" y="1416"/>
                  </a:cubicBezTo>
                  <a:cubicBezTo>
                    <a:pt x="2259" y="1167"/>
                    <a:pt x="1242" y="1076"/>
                    <a:pt x="671" y="67"/>
                  </a:cubicBezTo>
                  <a:cubicBezTo>
                    <a:pt x="671" y="59"/>
                    <a:pt x="671" y="59"/>
                    <a:pt x="671" y="59"/>
                  </a:cubicBezTo>
                  <a:cubicBezTo>
                    <a:pt x="662" y="50"/>
                    <a:pt x="662" y="50"/>
                    <a:pt x="654" y="42"/>
                  </a:cubicBezTo>
                  <a:cubicBezTo>
                    <a:pt x="654" y="42"/>
                    <a:pt x="646" y="34"/>
                    <a:pt x="646" y="26"/>
                  </a:cubicBezTo>
                  <a:cubicBezTo>
                    <a:pt x="625" y="9"/>
                    <a:pt x="596" y="0"/>
                    <a:pt x="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115" name="Google Shape;4285;p106">
              <a:extLst>
                <a:ext uri="{FF2B5EF4-FFF2-40B4-BE49-F238E27FC236}">
                  <a16:creationId xmlns:a16="http://schemas.microsoft.com/office/drawing/2014/main" id="{A3340065-E475-42E7-B8D1-D502E8E284DA}"/>
                </a:ext>
              </a:extLst>
            </p:cNvPr>
            <p:cNvSpPr txBox="1"/>
            <p:nvPr/>
          </p:nvSpPr>
          <p:spPr>
            <a:xfrm flipH="1">
              <a:off x="2948803" y="411957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04</a:t>
              </a:r>
              <a:endParaRPr sz="2600" b="1" dirty="0">
                <a:solidFill>
                  <a:schemeClr val="dk1"/>
                </a:solidFill>
                <a:latin typeface="Itim"/>
                <a:ea typeface="Itim"/>
                <a:cs typeface="Itim"/>
                <a:sym typeface="Itim"/>
              </a:endParaRPr>
            </a:p>
          </p:txBody>
        </p:sp>
      </p:grpSp>
      <p:grpSp>
        <p:nvGrpSpPr>
          <p:cNvPr id="116" name="Google Shape;4318;p106">
            <a:extLst>
              <a:ext uri="{FF2B5EF4-FFF2-40B4-BE49-F238E27FC236}">
                <a16:creationId xmlns:a16="http://schemas.microsoft.com/office/drawing/2014/main" id="{7E6975C7-FFED-43DC-9615-F6AEE53E0512}"/>
              </a:ext>
            </a:extLst>
          </p:cNvPr>
          <p:cNvGrpSpPr/>
          <p:nvPr/>
        </p:nvGrpSpPr>
        <p:grpSpPr>
          <a:xfrm rot="18128421" flipH="1">
            <a:off x="5239832" y="3891055"/>
            <a:ext cx="804349" cy="359731"/>
            <a:chOff x="851420" y="3679860"/>
            <a:chExt cx="804350" cy="359731"/>
          </a:xfrm>
        </p:grpSpPr>
        <p:sp>
          <p:nvSpPr>
            <p:cNvPr id="117" name="Google Shape;4319;p106">
              <a:extLst>
                <a:ext uri="{FF2B5EF4-FFF2-40B4-BE49-F238E27FC236}">
                  <a16:creationId xmlns:a16="http://schemas.microsoft.com/office/drawing/2014/main" id="{8A5D4A22-054D-4703-B126-F4C696CBA92E}"/>
                </a:ext>
              </a:extLst>
            </p:cNvPr>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20;p106">
              <a:extLst>
                <a:ext uri="{FF2B5EF4-FFF2-40B4-BE49-F238E27FC236}">
                  <a16:creationId xmlns:a16="http://schemas.microsoft.com/office/drawing/2014/main" id="{D311F003-8B3B-47DE-9133-6F33D2E20B39}"/>
                </a:ext>
              </a:extLst>
            </p:cNvPr>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21;p106">
              <a:extLst>
                <a:ext uri="{FF2B5EF4-FFF2-40B4-BE49-F238E27FC236}">
                  <a16:creationId xmlns:a16="http://schemas.microsoft.com/office/drawing/2014/main" id="{82F68723-9F1D-4948-A955-92C50F502FA6}"/>
                </a:ext>
              </a:extLst>
            </p:cNvPr>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22;p106">
              <a:extLst>
                <a:ext uri="{FF2B5EF4-FFF2-40B4-BE49-F238E27FC236}">
                  <a16:creationId xmlns:a16="http://schemas.microsoft.com/office/drawing/2014/main" id="{860EF99F-89FF-4DDD-9942-925066309977}"/>
                </a:ext>
              </a:extLst>
            </p:cNvPr>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23;p106">
              <a:extLst>
                <a:ext uri="{FF2B5EF4-FFF2-40B4-BE49-F238E27FC236}">
                  <a16:creationId xmlns:a16="http://schemas.microsoft.com/office/drawing/2014/main" id="{89D8A3CD-FA52-4F01-905C-7816BF65E3CD}"/>
                </a:ext>
              </a:extLst>
            </p:cNvPr>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24;p106">
              <a:extLst>
                <a:ext uri="{FF2B5EF4-FFF2-40B4-BE49-F238E27FC236}">
                  <a16:creationId xmlns:a16="http://schemas.microsoft.com/office/drawing/2014/main" id="{C6FF2C41-0286-47EA-BA35-6159D79E9664}"/>
                </a:ext>
              </a:extLst>
            </p:cNvPr>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25;p106">
              <a:extLst>
                <a:ext uri="{FF2B5EF4-FFF2-40B4-BE49-F238E27FC236}">
                  <a16:creationId xmlns:a16="http://schemas.microsoft.com/office/drawing/2014/main" id="{964B15BD-E14A-4293-B31C-1CB62DB63938}"/>
                </a:ext>
              </a:extLst>
            </p:cNvPr>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26;p106">
              <a:extLst>
                <a:ext uri="{FF2B5EF4-FFF2-40B4-BE49-F238E27FC236}">
                  <a16:creationId xmlns:a16="http://schemas.microsoft.com/office/drawing/2014/main" id="{88372616-D6B5-4574-98A1-5E1C1FD6975B}"/>
                </a:ext>
              </a:extLst>
            </p:cNvPr>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27;p106">
              <a:extLst>
                <a:ext uri="{FF2B5EF4-FFF2-40B4-BE49-F238E27FC236}">
                  <a16:creationId xmlns:a16="http://schemas.microsoft.com/office/drawing/2014/main" id="{A4F2EB56-94D6-4ECA-B02A-5D6E431B524C}"/>
                </a:ext>
              </a:extLst>
            </p:cNvPr>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28;p106">
              <a:extLst>
                <a:ext uri="{FF2B5EF4-FFF2-40B4-BE49-F238E27FC236}">
                  <a16:creationId xmlns:a16="http://schemas.microsoft.com/office/drawing/2014/main" id="{C16867CD-9325-456D-9C2D-79F3429824B0}"/>
                </a:ext>
              </a:extLst>
            </p:cNvPr>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29;p106">
              <a:extLst>
                <a:ext uri="{FF2B5EF4-FFF2-40B4-BE49-F238E27FC236}">
                  <a16:creationId xmlns:a16="http://schemas.microsoft.com/office/drawing/2014/main" id="{23089AD7-D184-42A1-98D9-E19DF238F872}"/>
                </a:ext>
              </a:extLst>
            </p:cNvPr>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30;p106">
              <a:extLst>
                <a:ext uri="{FF2B5EF4-FFF2-40B4-BE49-F238E27FC236}">
                  <a16:creationId xmlns:a16="http://schemas.microsoft.com/office/drawing/2014/main" id="{4A8E32B5-71E9-4557-B138-13162256FA43}"/>
                </a:ext>
              </a:extLst>
            </p:cNvPr>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31;p106">
              <a:extLst>
                <a:ext uri="{FF2B5EF4-FFF2-40B4-BE49-F238E27FC236}">
                  <a16:creationId xmlns:a16="http://schemas.microsoft.com/office/drawing/2014/main" id="{C22955C3-8A6E-4073-8183-569E54C524DB}"/>
                </a:ext>
              </a:extLst>
            </p:cNvPr>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4283;p106">
            <a:extLst>
              <a:ext uri="{FF2B5EF4-FFF2-40B4-BE49-F238E27FC236}">
                <a16:creationId xmlns:a16="http://schemas.microsoft.com/office/drawing/2014/main" id="{40D29013-1667-4921-BEAD-437CBF2A4EA4}"/>
              </a:ext>
            </a:extLst>
          </p:cNvPr>
          <p:cNvGrpSpPr/>
          <p:nvPr/>
        </p:nvGrpSpPr>
        <p:grpSpPr>
          <a:xfrm rot="19576497">
            <a:off x="5385507" y="4384471"/>
            <a:ext cx="590502" cy="723076"/>
            <a:chOff x="2946110" y="3947375"/>
            <a:chExt cx="626993" cy="767759"/>
          </a:xfrm>
        </p:grpSpPr>
        <p:sp>
          <p:nvSpPr>
            <p:cNvPr id="131" name="Google Shape;4284;p106">
              <a:extLst>
                <a:ext uri="{FF2B5EF4-FFF2-40B4-BE49-F238E27FC236}">
                  <a16:creationId xmlns:a16="http://schemas.microsoft.com/office/drawing/2014/main" id="{79720890-6897-41D9-8782-3B407A38AFD9}"/>
                </a:ext>
              </a:extLst>
            </p:cNvPr>
            <p:cNvSpPr/>
            <p:nvPr/>
          </p:nvSpPr>
          <p:spPr>
            <a:xfrm>
              <a:off x="2946110" y="3947375"/>
              <a:ext cx="624305" cy="767759"/>
            </a:xfrm>
            <a:custGeom>
              <a:avLst/>
              <a:gdLst/>
              <a:ahLst/>
              <a:cxnLst/>
              <a:rect l="l" t="t" r="r" b="b"/>
              <a:pathLst>
                <a:path w="6612" h="9167" extrusionOk="0">
                  <a:moveTo>
                    <a:pt x="6272" y="5942"/>
                  </a:moveTo>
                  <a:lnTo>
                    <a:pt x="6272" y="5942"/>
                  </a:lnTo>
                  <a:cubicBezTo>
                    <a:pt x="6248" y="6115"/>
                    <a:pt x="6223" y="6281"/>
                    <a:pt x="6190" y="6455"/>
                  </a:cubicBezTo>
                  <a:cubicBezTo>
                    <a:pt x="6157" y="6604"/>
                    <a:pt x="6132" y="6761"/>
                    <a:pt x="6107" y="6910"/>
                  </a:cubicBezTo>
                  <a:cubicBezTo>
                    <a:pt x="6049" y="6769"/>
                    <a:pt x="5983" y="6628"/>
                    <a:pt x="5908" y="6496"/>
                  </a:cubicBezTo>
                  <a:cubicBezTo>
                    <a:pt x="5983" y="6413"/>
                    <a:pt x="6041" y="6330"/>
                    <a:pt x="6099" y="6239"/>
                  </a:cubicBezTo>
                  <a:cubicBezTo>
                    <a:pt x="6165" y="6148"/>
                    <a:pt x="6223" y="6049"/>
                    <a:pt x="6272" y="5942"/>
                  </a:cubicBezTo>
                  <a:close/>
                  <a:moveTo>
                    <a:pt x="679" y="505"/>
                  </a:moveTo>
                  <a:cubicBezTo>
                    <a:pt x="1399" y="1407"/>
                    <a:pt x="2549" y="1416"/>
                    <a:pt x="3641" y="1763"/>
                  </a:cubicBezTo>
                  <a:cubicBezTo>
                    <a:pt x="4378" y="1995"/>
                    <a:pt x="5172" y="2309"/>
                    <a:pt x="5768" y="2814"/>
                  </a:cubicBezTo>
                  <a:cubicBezTo>
                    <a:pt x="6107" y="3095"/>
                    <a:pt x="6339" y="3418"/>
                    <a:pt x="6355" y="3873"/>
                  </a:cubicBezTo>
                  <a:cubicBezTo>
                    <a:pt x="6355" y="4130"/>
                    <a:pt x="6380" y="4403"/>
                    <a:pt x="6372" y="4676"/>
                  </a:cubicBezTo>
                  <a:cubicBezTo>
                    <a:pt x="6372" y="4684"/>
                    <a:pt x="6372" y="4692"/>
                    <a:pt x="6372" y="4692"/>
                  </a:cubicBezTo>
                  <a:lnTo>
                    <a:pt x="6372" y="4833"/>
                  </a:lnTo>
                  <a:cubicBezTo>
                    <a:pt x="6372" y="4899"/>
                    <a:pt x="6363" y="4965"/>
                    <a:pt x="6355" y="5023"/>
                  </a:cubicBezTo>
                  <a:cubicBezTo>
                    <a:pt x="6136" y="6744"/>
                    <a:pt x="4403" y="7382"/>
                    <a:pt x="2885" y="7382"/>
                  </a:cubicBezTo>
                  <a:cubicBezTo>
                    <a:pt x="2855" y="7382"/>
                    <a:pt x="2826" y="7382"/>
                    <a:pt x="2797" y="7381"/>
                  </a:cubicBezTo>
                  <a:cubicBezTo>
                    <a:pt x="1804" y="7365"/>
                    <a:pt x="960" y="6934"/>
                    <a:pt x="621" y="5958"/>
                  </a:cubicBezTo>
                  <a:cubicBezTo>
                    <a:pt x="489" y="5553"/>
                    <a:pt x="414" y="5139"/>
                    <a:pt x="414" y="4717"/>
                  </a:cubicBezTo>
                  <a:cubicBezTo>
                    <a:pt x="423" y="4403"/>
                    <a:pt x="439" y="4088"/>
                    <a:pt x="456" y="3774"/>
                  </a:cubicBezTo>
                  <a:cubicBezTo>
                    <a:pt x="456" y="3732"/>
                    <a:pt x="464" y="3699"/>
                    <a:pt x="464" y="3666"/>
                  </a:cubicBezTo>
                  <a:cubicBezTo>
                    <a:pt x="580" y="2615"/>
                    <a:pt x="662" y="1589"/>
                    <a:pt x="679" y="530"/>
                  </a:cubicBezTo>
                  <a:cubicBezTo>
                    <a:pt x="679" y="522"/>
                    <a:pt x="679" y="514"/>
                    <a:pt x="679" y="505"/>
                  </a:cubicBezTo>
                  <a:close/>
                  <a:moveTo>
                    <a:pt x="5859" y="6562"/>
                  </a:moveTo>
                  <a:cubicBezTo>
                    <a:pt x="5925" y="6686"/>
                    <a:pt x="5983" y="6802"/>
                    <a:pt x="6032" y="6934"/>
                  </a:cubicBezTo>
                  <a:cubicBezTo>
                    <a:pt x="6043" y="6951"/>
                    <a:pt x="6061" y="6960"/>
                    <a:pt x="6076" y="6960"/>
                  </a:cubicBezTo>
                  <a:cubicBezTo>
                    <a:pt x="6085" y="6960"/>
                    <a:pt x="6093" y="6957"/>
                    <a:pt x="6099" y="6951"/>
                  </a:cubicBezTo>
                  <a:lnTo>
                    <a:pt x="6099" y="6951"/>
                  </a:lnTo>
                  <a:cubicBezTo>
                    <a:pt x="6066" y="7174"/>
                    <a:pt x="6024" y="7398"/>
                    <a:pt x="5966" y="7621"/>
                  </a:cubicBezTo>
                  <a:cubicBezTo>
                    <a:pt x="5842" y="7356"/>
                    <a:pt x="5710" y="7092"/>
                    <a:pt x="5577" y="6827"/>
                  </a:cubicBezTo>
                  <a:cubicBezTo>
                    <a:pt x="5677" y="6744"/>
                    <a:pt x="5768" y="6653"/>
                    <a:pt x="5859" y="6562"/>
                  </a:cubicBezTo>
                  <a:close/>
                  <a:moveTo>
                    <a:pt x="5511" y="6877"/>
                  </a:moveTo>
                  <a:cubicBezTo>
                    <a:pt x="5660" y="7158"/>
                    <a:pt x="5801" y="7447"/>
                    <a:pt x="5933" y="7737"/>
                  </a:cubicBezTo>
                  <a:cubicBezTo>
                    <a:pt x="5908" y="7820"/>
                    <a:pt x="5884" y="7903"/>
                    <a:pt x="5850" y="7985"/>
                  </a:cubicBezTo>
                  <a:cubicBezTo>
                    <a:pt x="5809" y="8109"/>
                    <a:pt x="5743" y="8225"/>
                    <a:pt x="5660" y="8325"/>
                  </a:cubicBezTo>
                  <a:lnTo>
                    <a:pt x="5139" y="7117"/>
                  </a:lnTo>
                  <a:cubicBezTo>
                    <a:pt x="5271" y="7042"/>
                    <a:pt x="5395" y="6959"/>
                    <a:pt x="5511" y="6877"/>
                  </a:cubicBezTo>
                  <a:close/>
                  <a:moveTo>
                    <a:pt x="356" y="5842"/>
                  </a:moveTo>
                  <a:cubicBezTo>
                    <a:pt x="389" y="5975"/>
                    <a:pt x="439" y="6099"/>
                    <a:pt x="497" y="6223"/>
                  </a:cubicBezTo>
                  <a:cubicBezTo>
                    <a:pt x="687" y="6951"/>
                    <a:pt x="886" y="7679"/>
                    <a:pt x="1093" y="8399"/>
                  </a:cubicBezTo>
                  <a:cubicBezTo>
                    <a:pt x="1018" y="8349"/>
                    <a:pt x="944" y="8300"/>
                    <a:pt x="869" y="8242"/>
                  </a:cubicBezTo>
                  <a:cubicBezTo>
                    <a:pt x="348" y="7828"/>
                    <a:pt x="307" y="7216"/>
                    <a:pt x="323" y="6587"/>
                  </a:cubicBezTo>
                  <a:cubicBezTo>
                    <a:pt x="332" y="6339"/>
                    <a:pt x="340" y="6091"/>
                    <a:pt x="356" y="5842"/>
                  </a:cubicBezTo>
                  <a:close/>
                  <a:moveTo>
                    <a:pt x="662" y="6554"/>
                  </a:moveTo>
                  <a:cubicBezTo>
                    <a:pt x="811" y="6802"/>
                    <a:pt x="1010" y="7017"/>
                    <a:pt x="1250" y="7191"/>
                  </a:cubicBezTo>
                  <a:cubicBezTo>
                    <a:pt x="1358" y="7671"/>
                    <a:pt x="1482" y="8159"/>
                    <a:pt x="1622" y="8639"/>
                  </a:cubicBezTo>
                  <a:cubicBezTo>
                    <a:pt x="1622" y="8639"/>
                    <a:pt x="1631" y="8639"/>
                    <a:pt x="1631" y="8647"/>
                  </a:cubicBezTo>
                  <a:cubicBezTo>
                    <a:pt x="1482" y="8598"/>
                    <a:pt x="1333" y="8531"/>
                    <a:pt x="1192" y="8457"/>
                  </a:cubicBezTo>
                  <a:cubicBezTo>
                    <a:pt x="1002" y="7820"/>
                    <a:pt x="828" y="7191"/>
                    <a:pt x="662" y="6554"/>
                  </a:cubicBezTo>
                  <a:close/>
                  <a:moveTo>
                    <a:pt x="5081" y="7158"/>
                  </a:moveTo>
                  <a:cubicBezTo>
                    <a:pt x="5255" y="7572"/>
                    <a:pt x="5428" y="7977"/>
                    <a:pt x="5602" y="8382"/>
                  </a:cubicBezTo>
                  <a:cubicBezTo>
                    <a:pt x="5478" y="8515"/>
                    <a:pt x="5329" y="8614"/>
                    <a:pt x="5172" y="8689"/>
                  </a:cubicBezTo>
                  <a:lnTo>
                    <a:pt x="5172" y="8680"/>
                  </a:lnTo>
                  <a:lnTo>
                    <a:pt x="4551" y="7381"/>
                  </a:lnTo>
                  <a:cubicBezTo>
                    <a:pt x="4733" y="7315"/>
                    <a:pt x="4907" y="7241"/>
                    <a:pt x="5081" y="7158"/>
                  </a:cubicBezTo>
                  <a:close/>
                  <a:moveTo>
                    <a:pt x="1341" y="7249"/>
                  </a:moveTo>
                  <a:lnTo>
                    <a:pt x="1341" y="7249"/>
                  </a:lnTo>
                  <a:cubicBezTo>
                    <a:pt x="1515" y="7356"/>
                    <a:pt x="1705" y="7439"/>
                    <a:pt x="1904" y="7497"/>
                  </a:cubicBezTo>
                  <a:lnTo>
                    <a:pt x="2466" y="8829"/>
                  </a:lnTo>
                  <a:lnTo>
                    <a:pt x="2475" y="8838"/>
                  </a:lnTo>
                  <a:cubicBezTo>
                    <a:pt x="2201" y="8804"/>
                    <a:pt x="1937" y="8738"/>
                    <a:pt x="1672" y="8656"/>
                  </a:cubicBezTo>
                  <a:cubicBezTo>
                    <a:pt x="1697" y="8656"/>
                    <a:pt x="1705" y="8631"/>
                    <a:pt x="1697" y="8614"/>
                  </a:cubicBezTo>
                  <a:cubicBezTo>
                    <a:pt x="1564" y="8159"/>
                    <a:pt x="1449" y="7712"/>
                    <a:pt x="1341" y="7249"/>
                  </a:cubicBezTo>
                  <a:close/>
                  <a:moveTo>
                    <a:pt x="4477" y="7406"/>
                  </a:moveTo>
                  <a:lnTo>
                    <a:pt x="5097" y="8713"/>
                  </a:lnTo>
                  <a:cubicBezTo>
                    <a:pt x="4924" y="8788"/>
                    <a:pt x="4742" y="8838"/>
                    <a:pt x="4560" y="8871"/>
                  </a:cubicBezTo>
                  <a:lnTo>
                    <a:pt x="3989" y="7538"/>
                  </a:lnTo>
                  <a:cubicBezTo>
                    <a:pt x="4154" y="7505"/>
                    <a:pt x="4320" y="7456"/>
                    <a:pt x="4477" y="7406"/>
                  </a:cubicBezTo>
                  <a:close/>
                  <a:moveTo>
                    <a:pt x="1995" y="7522"/>
                  </a:moveTo>
                  <a:lnTo>
                    <a:pt x="1995" y="7522"/>
                  </a:lnTo>
                  <a:cubicBezTo>
                    <a:pt x="2036" y="7530"/>
                    <a:pt x="2077" y="7538"/>
                    <a:pt x="2127" y="7547"/>
                  </a:cubicBezTo>
                  <a:cubicBezTo>
                    <a:pt x="2284" y="7580"/>
                    <a:pt x="2441" y="7596"/>
                    <a:pt x="2607" y="7613"/>
                  </a:cubicBezTo>
                  <a:cubicBezTo>
                    <a:pt x="2839" y="8027"/>
                    <a:pt x="3029" y="8465"/>
                    <a:pt x="3186" y="8920"/>
                  </a:cubicBezTo>
                  <a:cubicBezTo>
                    <a:pt x="2971" y="8904"/>
                    <a:pt x="2764" y="8879"/>
                    <a:pt x="2599" y="8854"/>
                  </a:cubicBezTo>
                  <a:lnTo>
                    <a:pt x="2516" y="8846"/>
                  </a:lnTo>
                  <a:cubicBezTo>
                    <a:pt x="2532" y="8838"/>
                    <a:pt x="2541" y="8813"/>
                    <a:pt x="2532" y="8788"/>
                  </a:cubicBezTo>
                  <a:lnTo>
                    <a:pt x="1995" y="7522"/>
                  </a:lnTo>
                  <a:close/>
                  <a:moveTo>
                    <a:pt x="3285" y="7621"/>
                  </a:moveTo>
                  <a:cubicBezTo>
                    <a:pt x="3476" y="8060"/>
                    <a:pt x="3666" y="8498"/>
                    <a:pt x="3856" y="8929"/>
                  </a:cubicBezTo>
                  <a:cubicBezTo>
                    <a:pt x="3774" y="8932"/>
                    <a:pt x="3692" y="8934"/>
                    <a:pt x="3610" y="8934"/>
                  </a:cubicBezTo>
                  <a:cubicBezTo>
                    <a:pt x="3495" y="8934"/>
                    <a:pt x="3380" y="8930"/>
                    <a:pt x="3269" y="8920"/>
                  </a:cubicBezTo>
                  <a:cubicBezTo>
                    <a:pt x="3120" y="8473"/>
                    <a:pt x="2930" y="8035"/>
                    <a:pt x="2698" y="7621"/>
                  </a:cubicBezTo>
                  <a:lnTo>
                    <a:pt x="2698" y="7621"/>
                  </a:lnTo>
                  <a:cubicBezTo>
                    <a:pt x="2797" y="7625"/>
                    <a:pt x="2894" y="7627"/>
                    <a:pt x="2992" y="7627"/>
                  </a:cubicBezTo>
                  <a:cubicBezTo>
                    <a:pt x="3089" y="7627"/>
                    <a:pt x="3186" y="7625"/>
                    <a:pt x="3285" y="7621"/>
                  </a:cubicBezTo>
                  <a:close/>
                  <a:moveTo>
                    <a:pt x="3906" y="7547"/>
                  </a:moveTo>
                  <a:lnTo>
                    <a:pt x="4477" y="8879"/>
                  </a:lnTo>
                  <a:cubicBezTo>
                    <a:pt x="4303" y="8912"/>
                    <a:pt x="4121" y="8929"/>
                    <a:pt x="3939" y="8937"/>
                  </a:cubicBezTo>
                  <a:lnTo>
                    <a:pt x="3368" y="7621"/>
                  </a:lnTo>
                  <a:cubicBezTo>
                    <a:pt x="3550" y="7605"/>
                    <a:pt x="3732" y="7580"/>
                    <a:pt x="3906" y="7547"/>
                  </a:cubicBezTo>
                  <a:close/>
                  <a:moveTo>
                    <a:pt x="570" y="0"/>
                  </a:moveTo>
                  <a:cubicBezTo>
                    <a:pt x="556" y="0"/>
                    <a:pt x="542" y="3"/>
                    <a:pt x="530" y="9"/>
                  </a:cubicBezTo>
                  <a:cubicBezTo>
                    <a:pt x="514" y="17"/>
                    <a:pt x="505" y="17"/>
                    <a:pt x="497" y="26"/>
                  </a:cubicBezTo>
                  <a:lnTo>
                    <a:pt x="489" y="34"/>
                  </a:lnTo>
                  <a:cubicBezTo>
                    <a:pt x="480" y="42"/>
                    <a:pt x="472" y="50"/>
                    <a:pt x="472" y="59"/>
                  </a:cubicBezTo>
                  <a:lnTo>
                    <a:pt x="472" y="67"/>
                  </a:lnTo>
                  <a:cubicBezTo>
                    <a:pt x="464" y="83"/>
                    <a:pt x="456" y="100"/>
                    <a:pt x="456" y="117"/>
                  </a:cubicBezTo>
                  <a:cubicBezTo>
                    <a:pt x="456" y="265"/>
                    <a:pt x="456" y="414"/>
                    <a:pt x="447" y="572"/>
                  </a:cubicBezTo>
                  <a:cubicBezTo>
                    <a:pt x="439" y="704"/>
                    <a:pt x="423" y="836"/>
                    <a:pt x="406" y="1027"/>
                  </a:cubicBezTo>
                  <a:cubicBezTo>
                    <a:pt x="406" y="1052"/>
                    <a:pt x="414" y="1085"/>
                    <a:pt x="431" y="1101"/>
                  </a:cubicBezTo>
                  <a:cubicBezTo>
                    <a:pt x="381" y="2036"/>
                    <a:pt x="290" y="2963"/>
                    <a:pt x="216" y="3906"/>
                  </a:cubicBezTo>
                  <a:cubicBezTo>
                    <a:pt x="199" y="4072"/>
                    <a:pt x="191" y="4245"/>
                    <a:pt x="191" y="4419"/>
                  </a:cubicBezTo>
                  <a:cubicBezTo>
                    <a:pt x="116" y="5379"/>
                    <a:pt x="1" y="6380"/>
                    <a:pt x="125" y="7307"/>
                  </a:cubicBezTo>
                  <a:cubicBezTo>
                    <a:pt x="290" y="8564"/>
                    <a:pt x="1564" y="8978"/>
                    <a:pt x="2673" y="9102"/>
                  </a:cubicBezTo>
                  <a:cubicBezTo>
                    <a:pt x="2970" y="9135"/>
                    <a:pt x="3340" y="9166"/>
                    <a:pt x="3727" y="9166"/>
                  </a:cubicBezTo>
                  <a:cubicBezTo>
                    <a:pt x="4529" y="9166"/>
                    <a:pt x="5404" y="9031"/>
                    <a:pt x="5850" y="8490"/>
                  </a:cubicBezTo>
                  <a:cubicBezTo>
                    <a:pt x="6223" y="8035"/>
                    <a:pt x="6256" y="7332"/>
                    <a:pt x="6372" y="6786"/>
                  </a:cubicBezTo>
                  <a:cubicBezTo>
                    <a:pt x="6521" y="6099"/>
                    <a:pt x="6603" y="5395"/>
                    <a:pt x="6612" y="4692"/>
                  </a:cubicBezTo>
                  <a:cubicBezTo>
                    <a:pt x="6603" y="4676"/>
                    <a:pt x="6603" y="4659"/>
                    <a:pt x="6587" y="4643"/>
                  </a:cubicBezTo>
                  <a:cubicBezTo>
                    <a:pt x="6579" y="4452"/>
                    <a:pt x="6570" y="4262"/>
                    <a:pt x="6570" y="4072"/>
                  </a:cubicBezTo>
                  <a:cubicBezTo>
                    <a:pt x="6587" y="3343"/>
                    <a:pt x="6281" y="2880"/>
                    <a:pt x="5677" y="2450"/>
                  </a:cubicBezTo>
                  <a:cubicBezTo>
                    <a:pt x="4982" y="1962"/>
                    <a:pt x="4105" y="1622"/>
                    <a:pt x="3285" y="1416"/>
                  </a:cubicBezTo>
                  <a:cubicBezTo>
                    <a:pt x="2259" y="1167"/>
                    <a:pt x="1242" y="1076"/>
                    <a:pt x="671" y="67"/>
                  </a:cubicBezTo>
                  <a:cubicBezTo>
                    <a:pt x="671" y="59"/>
                    <a:pt x="671" y="59"/>
                    <a:pt x="671" y="59"/>
                  </a:cubicBezTo>
                  <a:cubicBezTo>
                    <a:pt x="662" y="50"/>
                    <a:pt x="662" y="50"/>
                    <a:pt x="654" y="42"/>
                  </a:cubicBezTo>
                  <a:cubicBezTo>
                    <a:pt x="654" y="42"/>
                    <a:pt x="646" y="34"/>
                    <a:pt x="646" y="26"/>
                  </a:cubicBezTo>
                  <a:cubicBezTo>
                    <a:pt x="625" y="9"/>
                    <a:pt x="596" y="0"/>
                    <a:pt x="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132" name="Google Shape;4285;p106">
              <a:extLst>
                <a:ext uri="{FF2B5EF4-FFF2-40B4-BE49-F238E27FC236}">
                  <a16:creationId xmlns:a16="http://schemas.microsoft.com/office/drawing/2014/main" id="{0ACFBFA3-6963-428F-8A0D-CD53AA60DBFA}"/>
                </a:ext>
              </a:extLst>
            </p:cNvPr>
            <p:cNvSpPr txBox="1"/>
            <p:nvPr/>
          </p:nvSpPr>
          <p:spPr>
            <a:xfrm flipH="1">
              <a:off x="2948803" y="411957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03</a:t>
              </a:r>
              <a:endParaRPr sz="2600" b="1" dirty="0">
                <a:solidFill>
                  <a:schemeClr val="dk1"/>
                </a:solidFill>
                <a:latin typeface="Itim"/>
                <a:ea typeface="Itim"/>
                <a:cs typeface="Itim"/>
                <a:sym typeface="Itim"/>
              </a:endParaRPr>
            </a:p>
          </p:txBody>
        </p:sp>
      </p:grpSp>
      <p:grpSp>
        <p:nvGrpSpPr>
          <p:cNvPr id="133" name="Google Shape;4303;p106">
            <a:extLst>
              <a:ext uri="{FF2B5EF4-FFF2-40B4-BE49-F238E27FC236}">
                <a16:creationId xmlns:a16="http://schemas.microsoft.com/office/drawing/2014/main" id="{CAAE02EF-DF90-4FA1-A2E6-55C511591CF7}"/>
              </a:ext>
            </a:extLst>
          </p:cNvPr>
          <p:cNvGrpSpPr/>
          <p:nvPr/>
        </p:nvGrpSpPr>
        <p:grpSpPr>
          <a:xfrm>
            <a:off x="3081527" y="3558072"/>
            <a:ext cx="2276513" cy="1373885"/>
            <a:chOff x="5125412" y="1968650"/>
            <a:chExt cx="2330721" cy="1853151"/>
          </a:xfrm>
        </p:grpSpPr>
        <p:sp>
          <p:nvSpPr>
            <p:cNvPr id="134" name="Google Shape;4304;p106">
              <a:extLst>
                <a:ext uri="{FF2B5EF4-FFF2-40B4-BE49-F238E27FC236}">
                  <a16:creationId xmlns:a16="http://schemas.microsoft.com/office/drawing/2014/main" id="{76795DEA-4556-40BC-A222-A2EDE0C60208}"/>
                </a:ext>
              </a:extLst>
            </p:cNvPr>
            <p:cNvSpPr/>
            <p:nvPr/>
          </p:nvSpPr>
          <p:spPr>
            <a:xfrm>
              <a:off x="5131799" y="2010020"/>
              <a:ext cx="2206327" cy="1811781"/>
            </a:xfrm>
            <a:custGeom>
              <a:avLst/>
              <a:gdLst/>
              <a:ahLst/>
              <a:cxnLst/>
              <a:rect l="l" t="t" r="r" b="b"/>
              <a:pathLst>
                <a:path w="15812" h="20287" extrusionOk="0">
                  <a:moveTo>
                    <a:pt x="13247" y="2685"/>
                  </a:moveTo>
                  <a:lnTo>
                    <a:pt x="13691" y="3565"/>
                  </a:lnTo>
                  <a:lnTo>
                    <a:pt x="13691" y="3565"/>
                  </a:lnTo>
                  <a:cubicBezTo>
                    <a:pt x="13551" y="3269"/>
                    <a:pt x="13403" y="2975"/>
                    <a:pt x="13247" y="2685"/>
                  </a:cubicBezTo>
                  <a:close/>
                  <a:moveTo>
                    <a:pt x="8694" y="1"/>
                  </a:moveTo>
                  <a:cubicBezTo>
                    <a:pt x="7898" y="1"/>
                    <a:pt x="7091" y="149"/>
                    <a:pt x="6347" y="410"/>
                  </a:cubicBezTo>
                  <a:cubicBezTo>
                    <a:pt x="5445" y="724"/>
                    <a:pt x="4576" y="1196"/>
                    <a:pt x="3906" y="1866"/>
                  </a:cubicBezTo>
                  <a:cubicBezTo>
                    <a:pt x="3417" y="2354"/>
                    <a:pt x="3037" y="2933"/>
                    <a:pt x="2664" y="3513"/>
                  </a:cubicBezTo>
                  <a:cubicBezTo>
                    <a:pt x="2226" y="4199"/>
                    <a:pt x="1796" y="4886"/>
                    <a:pt x="1374" y="5573"/>
                  </a:cubicBezTo>
                  <a:cubicBezTo>
                    <a:pt x="1084" y="6028"/>
                    <a:pt x="828" y="6499"/>
                    <a:pt x="604" y="6988"/>
                  </a:cubicBezTo>
                  <a:cubicBezTo>
                    <a:pt x="8" y="8386"/>
                    <a:pt x="0" y="9966"/>
                    <a:pt x="306" y="11456"/>
                  </a:cubicBezTo>
                  <a:cubicBezTo>
                    <a:pt x="612" y="12937"/>
                    <a:pt x="1233" y="14335"/>
                    <a:pt x="1870" y="15709"/>
                  </a:cubicBezTo>
                  <a:cubicBezTo>
                    <a:pt x="2292" y="16611"/>
                    <a:pt x="2722" y="17512"/>
                    <a:pt x="3326" y="18299"/>
                  </a:cubicBezTo>
                  <a:cubicBezTo>
                    <a:pt x="3939" y="19085"/>
                    <a:pt x="4733" y="19763"/>
                    <a:pt x="5676" y="20061"/>
                  </a:cubicBezTo>
                  <a:cubicBezTo>
                    <a:pt x="6226" y="20240"/>
                    <a:pt x="6804" y="20286"/>
                    <a:pt x="7383" y="20286"/>
                  </a:cubicBezTo>
                  <a:cubicBezTo>
                    <a:pt x="7631" y="20286"/>
                    <a:pt x="7879" y="20278"/>
                    <a:pt x="8125" y="20268"/>
                  </a:cubicBezTo>
                  <a:cubicBezTo>
                    <a:pt x="9102" y="20243"/>
                    <a:pt x="10086" y="20193"/>
                    <a:pt x="11021" y="19904"/>
                  </a:cubicBezTo>
                  <a:cubicBezTo>
                    <a:pt x="12461" y="19449"/>
                    <a:pt x="13661" y="18447"/>
                    <a:pt x="14372" y="17124"/>
                  </a:cubicBezTo>
                  <a:cubicBezTo>
                    <a:pt x="14811" y="16296"/>
                    <a:pt x="15043" y="15378"/>
                    <a:pt x="15200" y="14459"/>
                  </a:cubicBezTo>
                  <a:cubicBezTo>
                    <a:pt x="15812" y="10780"/>
                    <a:pt x="15293" y="7005"/>
                    <a:pt x="13724" y="3637"/>
                  </a:cubicBezTo>
                  <a:lnTo>
                    <a:pt x="13724" y="3637"/>
                  </a:lnTo>
                  <a:cubicBezTo>
                    <a:pt x="13742" y="3670"/>
                    <a:pt x="13759" y="3703"/>
                    <a:pt x="13777" y="3736"/>
                  </a:cubicBezTo>
                  <a:lnTo>
                    <a:pt x="13691" y="3565"/>
                  </a:lnTo>
                  <a:lnTo>
                    <a:pt x="13691" y="3565"/>
                  </a:lnTo>
                  <a:cubicBezTo>
                    <a:pt x="13702" y="3589"/>
                    <a:pt x="13713" y="3613"/>
                    <a:pt x="13724" y="3637"/>
                  </a:cubicBezTo>
                  <a:lnTo>
                    <a:pt x="13724" y="3637"/>
                  </a:lnTo>
                  <a:cubicBezTo>
                    <a:pt x="13210" y="2667"/>
                    <a:pt x="12655" y="1677"/>
                    <a:pt x="11791" y="989"/>
                  </a:cubicBezTo>
                  <a:cubicBezTo>
                    <a:pt x="10919" y="296"/>
                    <a:pt x="9818" y="1"/>
                    <a:pt x="8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1C4587"/>
                </a:solidFill>
                <a:latin typeface="Itim"/>
                <a:ea typeface="Itim"/>
                <a:cs typeface="Itim"/>
                <a:sym typeface="Itim"/>
              </a:endParaRPr>
            </a:p>
          </p:txBody>
        </p:sp>
        <p:sp>
          <p:nvSpPr>
            <p:cNvPr id="135" name="Google Shape;4305;p106">
              <a:extLst>
                <a:ext uri="{FF2B5EF4-FFF2-40B4-BE49-F238E27FC236}">
                  <a16:creationId xmlns:a16="http://schemas.microsoft.com/office/drawing/2014/main" id="{32472300-A5AD-4093-9568-0E51D4D2E9B8}"/>
                </a:ext>
              </a:extLst>
            </p:cNvPr>
            <p:cNvSpPr/>
            <p:nvPr/>
          </p:nvSpPr>
          <p:spPr>
            <a:xfrm>
              <a:off x="5125412" y="1968650"/>
              <a:ext cx="2330721" cy="1832373"/>
            </a:xfrm>
            <a:custGeom>
              <a:avLst/>
              <a:gdLst/>
              <a:ahLst/>
              <a:cxnLst/>
              <a:rect l="l" t="t" r="r" b="b"/>
              <a:pathLst>
                <a:path w="16185" h="20540" extrusionOk="0">
                  <a:moveTo>
                    <a:pt x="8710" y="239"/>
                  </a:moveTo>
                  <a:cubicBezTo>
                    <a:pt x="8917" y="239"/>
                    <a:pt x="9123" y="249"/>
                    <a:pt x="9325" y="269"/>
                  </a:cubicBezTo>
                  <a:cubicBezTo>
                    <a:pt x="10326" y="360"/>
                    <a:pt x="11286" y="724"/>
                    <a:pt x="12031" y="1411"/>
                  </a:cubicBezTo>
                  <a:cubicBezTo>
                    <a:pt x="12760" y="2099"/>
                    <a:pt x="13254" y="3006"/>
                    <a:pt x="13721" y="3891"/>
                  </a:cubicBezTo>
                  <a:lnTo>
                    <a:pt x="13721" y="3891"/>
                  </a:lnTo>
                  <a:cubicBezTo>
                    <a:pt x="15082" y="6867"/>
                    <a:pt x="15626" y="10156"/>
                    <a:pt x="15308" y="13425"/>
                  </a:cubicBezTo>
                  <a:cubicBezTo>
                    <a:pt x="15117" y="15262"/>
                    <a:pt x="14704" y="17165"/>
                    <a:pt x="13355" y="18514"/>
                  </a:cubicBezTo>
                  <a:cubicBezTo>
                    <a:pt x="11965" y="19896"/>
                    <a:pt x="10178" y="20210"/>
                    <a:pt x="8283" y="20276"/>
                  </a:cubicBezTo>
                  <a:cubicBezTo>
                    <a:pt x="8032" y="20284"/>
                    <a:pt x="7780" y="20292"/>
                    <a:pt x="7527" y="20292"/>
                  </a:cubicBezTo>
                  <a:cubicBezTo>
                    <a:pt x="6751" y="20292"/>
                    <a:pt x="5974" y="20220"/>
                    <a:pt x="5263" y="19871"/>
                  </a:cubicBezTo>
                  <a:cubicBezTo>
                    <a:pt x="4444" y="19465"/>
                    <a:pt x="3790" y="18803"/>
                    <a:pt x="3277" y="18067"/>
                  </a:cubicBezTo>
                  <a:cubicBezTo>
                    <a:pt x="2739" y="17298"/>
                    <a:pt x="2342" y="16445"/>
                    <a:pt x="1953" y="15601"/>
                  </a:cubicBezTo>
                  <a:cubicBezTo>
                    <a:pt x="1523" y="14699"/>
                    <a:pt x="1142" y="13764"/>
                    <a:pt x="819" y="12821"/>
                  </a:cubicBezTo>
                  <a:cubicBezTo>
                    <a:pt x="240" y="11001"/>
                    <a:pt x="9" y="8965"/>
                    <a:pt x="778" y="7162"/>
                  </a:cubicBezTo>
                  <a:cubicBezTo>
                    <a:pt x="1150" y="6268"/>
                    <a:pt x="1721" y="5449"/>
                    <a:pt x="2234" y="4638"/>
                  </a:cubicBezTo>
                  <a:cubicBezTo>
                    <a:pt x="2739" y="3819"/>
                    <a:pt x="3244" y="2925"/>
                    <a:pt x="3914" y="2205"/>
                  </a:cubicBezTo>
                  <a:cubicBezTo>
                    <a:pt x="5098" y="948"/>
                    <a:pt x="6963" y="239"/>
                    <a:pt x="8710" y="239"/>
                  </a:cubicBezTo>
                  <a:close/>
                  <a:moveTo>
                    <a:pt x="8734" y="1"/>
                  </a:moveTo>
                  <a:cubicBezTo>
                    <a:pt x="7529" y="1"/>
                    <a:pt x="6312" y="339"/>
                    <a:pt x="5263" y="898"/>
                  </a:cubicBezTo>
                  <a:cubicBezTo>
                    <a:pt x="3442" y="1866"/>
                    <a:pt x="2483" y="3769"/>
                    <a:pt x="1440" y="5465"/>
                  </a:cubicBezTo>
                  <a:cubicBezTo>
                    <a:pt x="919" y="6301"/>
                    <a:pt x="439" y="7145"/>
                    <a:pt x="224" y="8113"/>
                  </a:cubicBezTo>
                  <a:cubicBezTo>
                    <a:pt x="25" y="9056"/>
                    <a:pt x="0" y="10024"/>
                    <a:pt x="149" y="10976"/>
                  </a:cubicBezTo>
                  <a:cubicBezTo>
                    <a:pt x="439" y="13045"/>
                    <a:pt x="1374" y="15047"/>
                    <a:pt x="2317" y="16892"/>
                  </a:cubicBezTo>
                  <a:cubicBezTo>
                    <a:pt x="3144" y="18514"/>
                    <a:pt x="4369" y="20102"/>
                    <a:pt x="6264" y="20433"/>
                  </a:cubicBezTo>
                  <a:cubicBezTo>
                    <a:pt x="6711" y="20511"/>
                    <a:pt x="7174" y="20539"/>
                    <a:pt x="7640" y="20539"/>
                  </a:cubicBezTo>
                  <a:cubicBezTo>
                    <a:pt x="8219" y="20539"/>
                    <a:pt x="8803" y="20496"/>
                    <a:pt x="9367" y="20450"/>
                  </a:cubicBezTo>
                  <a:cubicBezTo>
                    <a:pt x="10277" y="20367"/>
                    <a:pt x="11179" y="20193"/>
                    <a:pt x="12006" y="19780"/>
                  </a:cubicBezTo>
                  <a:cubicBezTo>
                    <a:pt x="13603" y="18969"/>
                    <a:pt x="14654" y="17504"/>
                    <a:pt x="15126" y="15800"/>
                  </a:cubicBezTo>
                  <a:cubicBezTo>
                    <a:pt x="16184" y="11888"/>
                    <a:pt x="15621" y="7532"/>
                    <a:pt x="13956" y="3854"/>
                  </a:cubicBezTo>
                  <a:lnTo>
                    <a:pt x="13956" y="3854"/>
                  </a:lnTo>
                  <a:cubicBezTo>
                    <a:pt x="13955" y="3837"/>
                    <a:pt x="13951" y="3820"/>
                    <a:pt x="13942" y="3802"/>
                  </a:cubicBezTo>
                  <a:lnTo>
                    <a:pt x="13934" y="3802"/>
                  </a:lnTo>
                  <a:cubicBezTo>
                    <a:pt x="13930" y="3794"/>
                    <a:pt x="13925" y="3786"/>
                    <a:pt x="13921" y="3778"/>
                  </a:cubicBezTo>
                  <a:lnTo>
                    <a:pt x="13921" y="3778"/>
                  </a:lnTo>
                  <a:cubicBezTo>
                    <a:pt x="13761" y="3429"/>
                    <a:pt x="13592" y="3087"/>
                    <a:pt x="13413" y="2751"/>
                  </a:cubicBezTo>
                  <a:cubicBezTo>
                    <a:pt x="13392" y="2710"/>
                    <a:pt x="13358" y="2693"/>
                    <a:pt x="13323" y="2693"/>
                  </a:cubicBezTo>
                  <a:cubicBezTo>
                    <a:pt x="13316" y="2693"/>
                    <a:pt x="13309" y="2694"/>
                    <a:pt x="13303" y="2695"/>
                  </a:cubicBezTo>
                  <a:lnTo>
                    <a:pt x="13303" y="2695"/>
                  </a:lnTo>
                  <a:cubicBezTo>
                    <a:pt x="12582" y="1551"/>
                    <a:pt x="11686" y="588"/>
                    <a:pt x="10285" y="203"/>
                  </a:cubicBezTo>
                  <a:cubicBezTo>
                    <a:pt x="9780" y="65"/>
                    <a:pt x="9258" y="1"/>
                    <a:pt x="8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136" name="Google Shape;4306;p106">
              <a:extLst>
                <a:ext uri="{FF2B5EF4-FFF2-40B4-BE49-F238E27FC236}">
                  <a16:creationId xmlns:a16="http://schemas.microsoft.com/office/drawing/2014/main" id="{D8CE03AB-182C-43EC-B7A0-60731C512A99}"/>
                </a:ext>
              </a:extLst>
            </p:cNvPr>
            <p:cNvSpPr txBox="1"/>
            <p:nvPr/>
          </p:nvSpPr>
          <p:spPr>
            <a:xfrm flipH="1">
              <a:off x="5346567" y="2703560"/>
              <a:ext cx="1790432" cy="613800"/>
            </a:xfrm>
            <a:prstGeom prst="rect">
              <a:avLst/>
            </a:prstGeom>
            <a:noFill/>
            <a:ln>
              <a:noFill/>
            </a:ln>
          </p:spPr>
          <p:txBody>
            <a:bodyPr spcFirstLastPara="1" wrap="square" lIns="91425" tIns="91425" rIns="91425" bIns="91425" anchor="ctr" anchorCtr="0">
              <a:noAutofit/>
            </a:bodyPr>
            <a:lstStyle/>
            <a:p>
              <a:pPr lvl="0" algn="ctr"/>
              <a:r>
                <a:rPr lang="en-US" sz="1600" dirty="0">
                  <a:solidFill>
                    <a:schemeClr val="dk2"/>
                  </a:solidFill>
                  <a:latin typeface="+mn-lt"/>
                  <a:ea typeface="Muli"/>
                  <a:cs typeface="Muli"/>
                  <a:sym typeface="Muli"/>
                </a:rPr>
                <a:t>OPEN SUMP PUMPING </a:t>
              </a:r>
              <a:endParaRPr sz="1600" dirty="0">
                <a:solidFill>
                  <a:schemeClr val="dk2"/>
                </a:solidFill>
                <a:latin typeface="+mn-lt"/>
                <a:ea typeface="Muli"/>
                <a:cs typeface="Muli"/>
                <a:sym typeface="Muli"/>
              </a:endParaRPr>
            </a:p>
          </p:txBody>
        </p:sp>
        <p:sp>
          <p:nvSpPr>
            <p:cNvPr id="137" name="Google Shape;4307;p106">
              <a:extLst>
                <a:ext uri="{FF2B5EF4-FFF2-40B4-BE49-F238E27FC236}">
                  <a16:creationId xmlns:a16="http://schemas.microsoft.com/office/drawing/2014/main" id="{0410569B-E2A9-419E-BF46-2CA71A1142C9}"/>
                </a:ext>
              </a:extLst>
            </p:cNvPr>
            <p:cNvSpPr txBox="1"/>
            <p:nvPr/>
          </p:nvSpPr>
          <p:spPr>
            <a:xfrm flipH="1">
              <a:off x="5376388" y="2253859"/>
              <a:ext cx="17469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Itim"/>
                  <a:ea typeface="Itim"/>
                  <a:cs typeface="Itim"/>
                  <a:sym typeface="Itim"/>
                </a:rPr>
                <a:t>3.</a:t>
              </a:r>
              <a:endParaRPr sz="1600" b="1" dirty="0">
                <a:solidFill>
                  <a:schemeClr val="dk1"/>
                </a:solidFill>
                <a:latin typeface="Itim"/>
                <a:ea typeface="Itim"/>
                <a:cs typeface="Itim"/>
                <a:sym typeface="Itim"/>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93"/>
                                        </p:tgtEl>
                                        <p:attrNameLst>
                                          <p:attrName>style.visibility</p:attrName>
                                        </p:attrNameLst>
                                      </p:cBhvr>
                                      <p:to>
                                        <p:strVal val="visible"/>
                                      </p:to>
                                    </p:set>
                                    <p:anim calcmode="lin" valueType="num">
                                      <p:cBhvr>
                                        <p:cTn id="7" dur="1000" fill="hold"/>
                                        <p:tgtEl>
                                          <p:spTgt spid="4293"/>
                                        </p:tgtEl>
                                        <p:attrNameLst>
                                          <p:attrName>ppt_w</p:attrName>
                                        </p:attrNameLst>
                                      </p:cBhvr>
                                      <p:tavLst>
                                        <p:tav tm="0">
                                          <p:val>
                                            <p:fltVal val="0"/>
                                          </p:val>
                                        </p:tav>
                                        <p:tav tm="100000">
                                          <p:val>
                                            <p:strVal val="#ppt_w"/>
                                          </p:val>
                                        </p:tav>
                                      </p:tavLst>
                                    </p:anim>
                                    <p:anim calcmode="lin" valueType="num">
                                      <p:cBhvr>
                                        <p:cTn id="8" dur="1000" fill="hold"/>
                                        <p:tgtEl>
                                          <p:spTgt spid="4293"/>
                                        </p:tgtEl>
                                        <p:attrNameLst>
                                          <p:attrName>ppt_h</p:attrName>
                                        </p:attrNameLst>
                                      </p:cBhvr>
                                      <p:tavLst>
                                        <p:tav tm="0">
                                          <p:val>
                                            <p:fltVal val="0"/>
                                          </p:val>
                                        </p:tav>
                                        <p:tav tm="100000">
                                          <p:val>
                                            <p:strVal val="#ppt_h"/>
                                          </p:val>
                                        </p:tav>
                                      </p:tavLst>
                                    </p:anim>
                                    <p:anim calcmode="lin" valueType="num">
                                      <p:cBhvr>
                                        <p:cTn id="9" dur="1000" fill="hold"/>
                                        <p:tgtEl>
                                          <p:spTgt spid="4293"/>
                                        </p:tgtEl>
                                        <p:attrNameLst>
                                          <p:attrName>style.rotation</p:attrName>
                                        </p:attrNameLst>
                                      </p:cBhvr>
                                      <p:tavLst>
                                        <p:tav tm="0">
                                          <p:val>
                                            <p:fltVal val="90"/>
                                          </p:val>
                                        </p:tav>
                                        <p:tav tm="100000">
                                          <p:val>
                                            <p:fltVal val="0"/>
                                          </p:val>
                                        </p:tav>
                                      </p:tavLst>
                                    </p:anim>
                                    <p:animEffect transition="in" filter="fade">
                                      <p:cBhvr>
                                        <p:cTn id="10" dur="1000"/>
                                        <p:tgtEl>
                                          <p:spTgt spid="4293"/>
                                        </p:tgtEl>
                                      </p:cBhvr>
                                    </p:animEffect>
                                  </p:childTnLst>
                                </p:cTn>
                              </p:par>
                              <p:par>
                                <p:cTn id="11" presetID="31" presetClass="entr" presetSubtype="0" fill="hold" nodeType="withEffect">
                                  <p:stCondLst>
                                    <p:cond delay="0"/>
                                  </p:stCondLst>
                                  <p:childTnLst>
                                    <p:set>
                                      <p:cBhvr>
                                        <p:cTn id="12" dur="1" fill="hold">
                                          <p:stCondLst>
                                            <p:cond delay="0"/>
                                          </p:stCondLst>
                                        </p:cTn>
                                        <p:tgtEl>
                                          <p:spTgt spid="4369"/>
                                        </p:tgtEl>
                                        <p:attrNameLst>
                                          <p:attrName>style.visibility</p:attrName>
                                        </p:attrNameLst>
                                      </p:cBhvr>
                                      <p:to>
                                        <p:strVal val="visible"/>
                                      </p:to>
                                    </p:set>
                                    <p:anim calcmode="lin" valueType="num">
                                      <p:cBhvr>
                                        <p:cTn id="13" dur="1000" fill="hold"/>
                                        <p:tgtEl>
                                          <p:spTgt spid="4369"/>
                                        </p:tgtEl>
                                        <p:attrNameLst>
                                          <p:attrName>ppt_w</p:attrName>
                                        </p:attrNameLst>
                                      </p:cBhvr>
                                      <p:tavLst>
                                        <p:tav tm="0">
                                          <p:val>
                                            <p:fltVal val="0"/>
                                          </p:val>
                                        </p:tav>
                                        <p:tav tm="100000">
                                          <p:val>
                                            <p:strVal val="#ppt_w"/>
                                          </p:val>
                                        </p:tav>
                                      </p:tavLst>
                                    </p:anim>
                                    <p:anim calcmode="lin" valueType="num">
                                      <p:cBhvr>
                                        <p:cTn id="14" dur="1000" fill="hold"/>
                                        <p:tgtEl>
                                          <p:spTgt spid="4369"/>
                                        </p:tgtEl>
                                        <p:attrNameLst>
                                          <p:attrName>ppt_h</p:attrName>
                                        </p:attrNameLst>
                                      </p:cBhvr>
                                      <p:tavLst>
                                        <p:tav tm="0">
                                          <p:val>
                                            <p:fltVal val="0"/>
                                          </p:val>
                                        </p:tav>
                                        <p:tav tm="100000">
                                          <p:val>
                                            <p:strVal val="#ppt_h"/>
                                          </p:val>
                                        </p:tav>
                                      </p:tavLst>
                                    </p:anim>
                                    <p:anim calcmode="lin" valueType="num">
                                      <p:cBhvr>
                                        <p:cTn id="15" dur="1000" fill="hold"/>
                                        <p:tgtEl>
                                          <p:spTgt spid="4369"/>
                                        </p:tgtEl>
                                        <p:attrNameLst>
                                          <p:attrName>style.rotation</p:attrName>
                                        </p:attrNameLst>
                                      </p:cBhvr>
                                      <p:tavLst>
                                        <p:tav tm="0">
                                          <p:val>
                                            <p:fltVal val="90"/>
                                          </p:val>
                                        </p:tav>
                                        <p:tav tm="100000">
                                          <p:val>
                                            <p:fltVal val="0"/>
                                          </p:val>
                                        </p:tav>
                                      </p:tavLst>
                                    </p:anim>
                                    <p:animEffect transition="in" filter="fade">
                                      <p:cBhvr>
                                        <p:cTn id="16" dur="1000"/>
                                        <p:tgtEl>
                                          <p:spTgt spid="4369"/>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4298"/>
                                        </p:tgtEl>
                                        <p:attrNameLst>
                                          <p:attrName>style.visibility</p:attrName>
                                        </p:attrNameLst>
                                      </p:cBhvr>
                                      <p:to>
                                        <p:strVal val="visible"/>
                                      </p:to>
                                    </p:set>
                                    <p:animEffect transition="in" filter="fade">
                                      <p:cBhvr>
                                        <p:cTn id="21" dur="1250"/>
                                        <p:tgtEl>
                                          <p:spTgt spid="4298"/>
                                        </p:tgtEl>
                                      </p:cBhvr>
                                    </p:animEffect>
                                    <p:anim calcmode="lin" valueType="num">
                                      <p:cBhvr>
                                        <p:cTn id="22" dur="1250" fill="hold"/>
                                        <p:tgtEl>
                                          <p:spTgt spid="4298"/>
                                        </p:tgtEl>
                                        <p:attrNameLst>
                                          <p:attrName>ppt_w</p:attrName>
                                        </p:attrNameLst>
                                      </p:cBhvr>
                                      <p:tavLst>
                                        <p:tav tm="0" fmla="#ppt_w*sin(2.5*pi*$)">
                                          <p:val>
                                            <p:fltVal val="0"/>
                                          </p:val>
                                        </p:tav>
                                        <p:tav tm="100000">
                                          <p:val>
                                            <p:fltVal val="1"/>
                                          </p:val>
                                        </p:tav>
                                      </p:tavLst>
                                    </p:anim>
                                    <p:anim calcmode="lin" valueType="num">
                                      <p:cBhvr>
                                        <p:cTn id="23" dur="1250" fill="hold"/>
                                        <p:tgtEl>
                                          <p:spTgt spid="4298"/>
                                        </p:tgtEl>
                                        <p:attrNameLst>
                                          <p:attrName>ppt_h</p:attrName>
                                        </p:attrNameLst>
                                      </p:cBhvr>
                                      <p:tavLst>
                                        <p:tav tm="0">
                                          <p:val>
                                            <p:strVal val="#ppt_h"/>
                                          </p:val>
                                        </p:tav>
                                        <p:tav tm="100000">
                                          <p:val>
                                            <p:strVal val="#ppt_h"/>
                                          </p:val>
                                        </p:tav>
                                      </p:tavLst>
                                    </p:anim>
                                  </p:childTnLst>
                                </p:cTn>
                              </p:par>
                              <p:par>
                                <p:cTn id="24" presetID="45" presetClass="entr" presetSubtype="0" fill="hold" nodeType="withEffect">
                                  <p:stCondLst>
                                    <p:cond delay="0"/>
                                  </p:stCondLst>
                                  <p:childTnLst>
                                    <p:set>
                                      <p:cBhvr>
                                        <p:cTn id="25" dur="1" fill="hold">
                                          <p:stCondLst>
                                            <p:cond delay="0"/>
                                          </p:stCondLst>
                                        </p:cTn>
                                        <p:tgtEl>
                                          <p:spTgt spid="4286"/>
                                        </p:tgtEl>
                                        <p:attrNameLst>
                                          <p:attrName>style.visibility</p:attrName>
                                        </p:attrNameLst>
                                      </p:cBhvr>
                                      <p:to>
                                        <p:strVal val="visible"/>
                                      </p:to>
                                    </p:set>
                                    <p:animEffect transition="in" filter="fade">
                                      <p:cBhvr>
                                        <p:cTn id="26" dur="1250"/>
                                        <p:tgtEl>
                                          <p:spTgt spid="4286"/>
                                        </p:tgtEl>
                                      </p:cBhvr>
                                    </p:animEffect>
                                    <p:anim calcmode="lin" valueType="num">
                                      <p:cBhvr>
                                        <p:cTn id="27" dur="1250" fill="hold"/>
                                        <p:tgtEl>
                                          <p:spTgt spid="4286"/>
                                        </p:tgtEl>
                                        <p:attrNameLst>
                                          <p:attrName>ppt_w</p:attrName>
                                        </p:attrNameLst>
                                      </p:cBhvr>
                                      <p:tavLst>
                                        <p:tav tm="0" fmla="#ppt_w*sin(2.5*pi*$)">
                                          <p:val>
                                            <p:fltVal val="0"/>
                                          </p:val>
                                        </p:tav>
                                        <p:tav tm="100000">
                                          <p:val>
                                            <p:fltVal val="1"/>
                                          </p:val>
                                        </p:tav>
                                      </p:tavLst>
                                    </p:anim>
                                    <p:anim calcmode="lin" valueType="num">
                                      <p:cBhvr>
                                        <p:cTn id="28" dur="1250" fill="hold"/>
                                        <p:tgtEl>
                                          <p:spTgt spid="4286"/>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30"/>
                                        </p:tgtEl>
                                        <p:attrNameLst>
                                          <p:attrName>style.visibility</p:attrName>
                                        </p:attrNameLst>
                                      </p:cBhvr>
                                      <p:to>
                                        <p:strVal val="visible"/>
                                      </p:to>
                                    </p:set>
                                    <p:anim calcmode="lin" valueType="num">
                                      <p:cBhvr>
                                        <p:cTn id="33" dur="500" fill="hold"/>
                                        <p:tgtEl>
                                          <p:spTgt spid="130"/>
                                        </p:tgtEl>
                                        <p:attrNameLst>
                                          <p:attrName>ppt_w</p:attrName>
                                        </p:attrNameLst>
                                      </p:cBhvr>
                                      <p:tavLst>
                                        <p:tav tm="0">
                                          <p:val>
                                            <p:fltVal val="0"/>
                                          </p:val>
                                        </p:tav>
                                        <p:tav tm="100000">
                                          <p:val>
                                            <p:strVal val="#ppt_w"/>
                                          </p:val>
                                        </p:tav>
                                      </p:tavLst>
                                    </p:anim>
                                    <p:anim calcmode="lin" valueType="num">
                                      <p:cBhvr>
                                        <p:cTn id="34" dur="500" fill="hold"/>
                                        <p:tgtEl>
                                          <p:spTgt spid="130"/>
                                        </p:tgtEl>
                                        <p:attrNameLst>
                                          <p:attrName>ppt_h</p:attrName>
                                        </p:attrNameLst>
                                      </p:cBhvr>
                                      <p:tavLst>
                                        <p:tav tm="0">
                                          <p:val>
                                            <p:fltVal val="0"/>
                                          </p:val>
                                        </p:tav>
                                        <p:tav tm="100000">
                                          <p:val>
                                            <p:strVal val="#ppt_h"/>
                                          </p:val>
                                        </p:tav>
                                      </p:tavLst>
                                    </p:anim>
                                    <p:animEffect transition="in" filter="fade">
                                      <p:cBhvr>
                                        <p:cTn id="35" dur="500"/>
                                        <p:tgtEl>
                                          <p:spTgt spid="130"/>
                                        </p:tgtEl>
                                      </p:cBhvr>
                                    </p:animEffect>
                                  </p:childTnLst>
                                </p:cTn>
                              </p:par>
                              <p:par>
                                <p:cTn id="36" presetID="53" presetClass="entr" presetSubtype="16" fill="hold"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p:cTn id="38" dur="500" fill="hold"/>
                                        <p:tgtEl>
                                          <p:spTgt spid="133"/>
                                        </p:tgtEl>
                                        <p:attrNameLst>
                                          <p:attrName>ppt_w</p:attrName>
                                        </p:attrNameLst>
                                      </p:cBhvr>
                                      <p:tavLst>
                                        <p:tav tm="0">
                                          <p:val>
                                            <p:fltVal val="0"/>
                                          </p:val>
                                        </p:tav>
                                        <p:tav tm="100000">
                                          <p:val>
                                            <p:strVal val="#ppt_w"/>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Effect transition="in" filter="fade">
                                      <p:cBhvr>
                                        <p:cTn id="40" dur="500"/>
                                        <p:tgtEl>
                                          <p:spTgt spid="13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circle(in)">
                                      <p:cBhvr>
                                        <p:cTn id="45" dur="2000"/>
                                        <p:tgtEl>
                                          <p:spTgt spid="108"/>
                                        </p:tgtEl>
                                      </p:cBhvr>
                                    </p:animEffect>
                                  </p:childTnLst>
                                </p:cTn>
                              </p:par>
                              <p:par>
                                <p:cTn id="46" presetID="6" presetClass="entr" presetSubtype="16" fill="hold" nodeType="with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circle(in)">
                                      <p:cBhvr>
                                        <p:cTn id="48" dur="2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3"/>
        <p:cNvGrpSpPr/>
        <p:nvPr/>
      </p:nvGrpSpPr>
      <p:grpSpPr>
        <a:xfrm>
          <a:off x="0" y="0"/>
          <a:ext cx="0" cy="0"/>
          <a:chOff x="0" y="0"/>
          <a:chExt cx="0" cy="0"/>
        </a:xfrm>
      </p:grpSpPr>
      <p:pic>
        <p:nvPicPr>
          <p:cNvPr id="1026" name="Picture 2" descr="Open Sump Pumping Method of Dewatering Excavations">
            <a:extLst>
              <a:ext uri="{FF2B5EF4-FFF2-40B4-BE49-F238E27FC236}">
                <a16:creationId xmlns:a16="http://schemas.microsoft.com/office/drawing/2014/main" id="{96AA1BA0-C322-4929-A7A0-E4CD7A29E85D}"/>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562" y="2553172"/>
            <a:ext cx="4003073" cy="2606349"/>
          </a:xfrm>
          <a:prstGeom prst="rect">
            <a:avLst/>
          </a:prstGeom>
          <a:noFill/>
          <a:extLst>
            <a:ext uri="{909E8E84-426E-40DD-AFC4-6F175D3DCCD1}">
              <a14:hiddenFill xmlns:a14="http://schemas.microsoft.com/office/drawing/2010/main">
                <a:solidFill>
                  <a:srgbClr val="FFFFFF"/>
                </a:solidFill>
              </a14:hiddenFill>
            </a:ext>
          </a:extLst>
        </p:spPr>
      </p:pic>
      <p:sp>
        <p:nvSpPr>
          <p:cNvPr id="2574" name="Google Shape;2574;p82"/>
          <p:cNvSpPr txBox="1">
            <a:spLocks noGrp="1"/>
          </p:cNvSpPr>
          <p:nvPr>
            <p:ph type="title"/>
          </p:nvPr>
        </p:nvSpPr>
        <p:spPr>
          <a:xfrm>
            <a:off x="4830469" y="79449"/>
            <a:ext cx="3933000" cy="1582500"/>
          </a:xfrm>
          <a:prstGeom prst="rect">
            <a:avLst/>
          </a:prstGeom>
        </p:spPr>
        <p:txBody>
          <a:bodyPr spcFirstLastPara="1" wrap="square" lIns="0" tIns="0" rIns="0" bIns="0" anchor="t" anchorCtr="0">
            <a:noAutofit/>
          </a:bodyPr>
          <a:lstStyle/>
          <a:p>
            <a:pPr marL="0" lvl="0" indent="0" algn="r" rtl="0">
              <a:spcBef>
                <a:spcPts val="0"/>
              </a:spcBef>
              <a:spcAft>
                <a:spcPts val="0"/>
              </a:spcAft>
              <a:buClr>
                <a:schemeClr val="dk2"/>
              </a:buClr>
              <a:buSzPts val="1100"/>
              <a:buFont typeface="Arial"/>
              <a:buNone/>
            </a:pPr>
            <a:r>
              <a:rPr lang="en" dirty="0"/>
              <a:t>OPEN SUMP PUMPING</a:t>
            </a:r>
            <a:endParaRPr dirty="0"/>
          </a:p>
        </p:txBody>
      </p:sp>
      <p:sp>
        <p:nvSpPr>
          <p:cNvPr id="2575" name="Google Shape;2575;p82"/>
          <p:cNvSpPr txBox="1">
            <a:spLocks noGrp="1"/>
          </p:cNvSpPr>
          <p:nvPr>
            <p:ph type="body" idx="1"/>
          </p:nvPr>
        </p:nvSpPr>
        <p:spPr>
          <a:xfrm>
            <a:off x="3074253" y="3333325"/>
            <a:ext cx="6009185" cy="1712336"/>
          </a:xfrm>
          <a:prstGeom prst="rect">
            <a:avLst/>
          </a:prstGeom>
        </p:spPr>
        <p:txBody>
          <a:bodyPr spcFirstLastPara="1" wrap="square" lIns="91425" tIns="91425" rIns="91425" bIns="91425" anchor="t" anchorCtr="0">
            <a:noAutofit/>
          </a:bodyPr>
          <a:lstStyle/>
          <a:p>
            <a:pPr marL="0" lvl="0" indent="0" algn="just">
              <a:buSzPts val="1100"/>
              <a:buNone/>
            </a:pPr>
            <a:r>
              <a:rPr lang="en-US" dirty="0"/>
              <a:t>It’s a reliable choice in a wide range of situations, and it’s also referred to as the simplest, cheapest, and most effective dewatering method. A sump is a hole or an area in the ground (deeper than the basement floor) where water is collected and then pumped away for disposal.</a:t>
            </a:r>
            <a:endParaRPr dirty="0"/>
          </a:p>
        </p:txBody>
      </p:sp>
      <p:grpSp>
        <p:nvGrpSpPr>
          <p:cNvPr id="2576" name="Google Shape;2576;p82"/>
          <p:cNvGrpSpPr/>
          <p:nvPr/>
        </p:nvGrpSpPr>
        <p:grpSpPr>
          <a:xfrm>
            <a:off x="5226392" y="793445"/>
            <a:ext cx="3235190" cy="176025"/>
            <a:chOff x="4345425" y="2175475"/>
            <a:chExt cx="800750" cy="176025"/>
          </a:xfrm>
        </p:grpSpPr>
        <p:sp>
          <p:nvSpPr>
            <p:cNvPr id="2577" name="Google Shape;2577;p8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9" name="Google Shape;2579;p82"/>
          <p:cNvGrpSpPr/>
          <p:nvPr/>
        </p:nvGrpSpPr>
        <p:grpSpPr>
          <a:xfrm>
            <a:off x="6056274" y="1615903"/>
            <a:ext cx="2300475" cy="176025"/>
            <a:chOff x="4345425" y="2175475"/>
            <a:chExt cx="800750" cy="176025"/>
          </a:xfrm>
        </p:grpSpPr>
        <p:sp>
          <p:nvSpPr>
            <p:cNvPr id="2580" name="Google Shape;2580;p8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2" name="Google Shape;2582;p82"/>
          <p:cNvGrpSpPr/>
          <p:nvPr/>
        </p:nvGrpSpPr>
        <p:grpSpPr>
          <a:xfrm>
            <a:off x="1870589" y="106218"/>
            <a:ext cx="2995174" cy="2414033"/>
            <a:chOff x="6562292" y="3785209"/>
            <a:chExt cx="1875030" cy="1511226"/>
          </a:xfrm>
        </p:grpSpPr>
        <p:grpSp>
          <p:nvGrpSpPr>
            <p:cNvPr id="2583" name="Google Shape;2583;p82"/>
            <p:cNvGrpSpPr/>
            <p:nvPr/>
          </p:nvGrpSpPr>
          <p:grpSpPr>
            <a:xfrm>
              <a:off x="7717466" y="3785209"/>
              <a:ext cx="719856" cy="680112"/>
              <a:chOff x="7717200" y="3905550"/>
              <a:chExt cx="592377" cy="559671"/>
            </a:xfrm>
          </p:grpSpPr>
          <p:sp>
            <p:nvSpPr>
              <p:cNvPr id="2584" name="Google Shape;2584;p82"/>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2"/>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6" name="Google Shape;2586;p82"/>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82"/>
          <p:cNvGrpSpPr/>
          <p:nvPr/>
        </p:nvGrpSpPr>
        <p:grpSpPr>
          <a:xfrm rot="473125" flipH="1">
            <a:off x="1515443" y="359447"/>
            <a:ext cx="976430" cy="1313224"/>
            <a:chOff x="5941025" y="1169275"/>
            <a:chExt cx="976375" cy="1313150"/>
          </a:xfrm>
        </p:grpSpPr>
        <p:sp>
          <p:nvSpPr>
            <p:cNvPr id="2588" name="Google Shape;2588;p82"/>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82"/>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82"/>
          <p:cNvGrpSpPr/>
          <p:nvPr/>
        </p:nvGrpSpPr>
        <p:grpSpPr>
          <a:xfrm>
            <a:off x="89853" y="847542"/>
            <a:ext cx="1896676" cy="1849272"/>
            <a:chOff x="720000" y="457200"/>
            <a:chExt cx="1896676" cy="1849272"/>
          </a:xfrm>
        </p:grpSpPr>
        <p:sp>
          <p:nvSpPr>
            <p:cNvPr id="2591" name="Google Shape;2591;p82"/>
            <p:cNvSpPr/>
            <p:nvPr/>
          </p:nvSpPr>
          <p:spPr>
            <a:xfrm>
              <a:off x="1960327" y="1945716"/>
              <a:ext cx="101772" cy="84174"/>
            </a:xfrm>
            <a:custGeom>
              <a:avLst/>
              <a:gdLst/>
              <a:ahLst/>
              <a:cxnLst/>
              <a:rect l="l" t="t" r="r" b="b"/>
              <a:pathLst>
                <a:path w="1359" h="1124" extrusionOk="0">
                  <a:moveTo>
                    <a:pt x="1062" y="0"/>
                  </a:moveTo>
                  <a:cubicBezTo>
                    <a:pt x="840" y="222"/>
                    <a:pt x="569" y="408"/>
                    <a:pt x="272" y="531"/>
                  </a:cubicBezTo>
                  <a:cubicBezTo>
                    <a:pt x="260" y="543"/>
                    <a:pt x="235" y="543"/>
                    <a:pt x="223" y="543"/>
                  </a:cubicBezTo>
                  <a:cubicBezTo>
                    <a:pt x="211" y="605"/>
                    <a:pt x="186" y="667"/>
                    <a:pt x="161" y="728"/>
                  </a:cubicBezTo>
                  <a:cubicBezTo>
                    <a:pt x="99" y="852"/>
                    <a:pt x="50" y="988"/>
                    <a:pt x="1" y="1123"/>
                  </a:cubicBezTo>
                  <a:cubicBezTo>
                    <a:pt x="99" y="1086"/>
                    <a:pt x="186" y="1062"/>
                    <a:pt x="272" y="1025"/>
                  </a:cubicBezTo>
                  <a:cubicBezTo>
                    <a:pt x="593" y="914"/>
                    <a:pt x="889" y="728"/>
                    <a:pt x="1149" y="506"/>
                  </a:cubicBezTo>
                  <a:cubicBezTo>
                    <a:pt x="1272" y="395"/>
                    <a:pt x="1198" y="420"/>
                    <a:pt x="1346" y="296"/>
                  </a:cubicBezTo>
                  <a:lnTo>
                    <a:pt x="1359" y="296"/>
                  </a:lnTo>
                  <a:cubicBezTo>
                    <a:pt x="1334" y="272"/>
                    <a:pt x="1309" y="247"/>
                    <a:pt x="1284" y="222"/>
                  </a:cubicBezTo>
                  <a:cubicBezTo>
                    <a:pt x="1223" y="136"/>
                    <a:pt x="1149" y="62"/>
                    <a:pt x="1062" y="0"/>
                  </a:cubicBezTo>
                  <a:close/>
                </a:path>
              </a:pathLst>
            </a:custGeom>
            <a:solidFill>
              <a:srgbClr val="C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2"/>
            <p:cNvSpPr/>
            <p:nvPr/>
          </p:nvSpPr>
          <p:spPr>
            <a:xfrm>
              <a:off x="786278" y="932528"/>
              <a:ext cx="1190711" cy="1184196"/>
            </a:xfrm>
            <a:custGeom>
              <a:avLst/>
              <a:gdLst/>
              <a:ahLst/>
              <a:cxnLst/>
              <a:rect l="l" t="t" r="r" b="b"/>
              <a:pathLst>
                <a:path w="15900" h="15813" extrusionOk="0">
                  <a:moveTo>
                    <a:pt x="7395" y="1494"/>
                  </a:moveTo>
                  <a:cubicBezTo>
                    <a:pt x="7518" y="1506"/>
                    <a:pt x="7580" y="1642"/>
                    <a:pt x="7494" y="1728"/>
                  </a:cubicBezTo>
                  <a:cubicBezTo>
                    <a:pt x="7431" y="1777"/>
                    <a:pt x="7353" y="1783"/>
                    <a:pt x="7272" y="1783"/>
                  </a:cubicBezTo>
                  <a:cubicBezTo>
                    <a:pt x="7248" y="1783"/>
                    <a:pt x="7224" y="1782"/>
                    <a:pt x="7200" y="1782"/>
                  </a:cubicBezTo>
                  <a:cubicBezTo>
                    <a:pt x="7161" y="1782"/>
                    <a:pt x="7123" y="1783"/>
                    <a:pt x="7086" y="1790"/>
                  </a:cubicBezTo>
                  <a:cubicBezTo>
                    <a:pt x="6691" y="1840"/>
                    <a:pt x="6296" y="1938"/>
                    <a:pt x="5938" y="2099"/>
                  </a:cubicBezTo>
                  <a:cubicBezTo>
                    <a:pt x="5210" y="2420"/>
                    <a:pt x="4531" y="2827"/>
                    <a:pt x="3902" y="3321"/>
                  </a:cubicBezTo>
                  <a:cubicBezTo>
                    <a:pt x="3321" y="3827"/>
                    <a:pt x="2815" y="4395"/>
                    <a:pt x="2383" y="5037"/>
                  </a:cubicBezTo>
                  <a:cubicBezTo>
                    <a:pt x="2309" y="5135"/>
                    <a:pt x="2285" y="5283"/>
                    <a:pt x="2161" y="5333"/>
                  </a:cubicBezTo>
                  <a:cubicBezTo>
                    <a:pt x="2148" y="5337"/>
                    <a:pt x="2135" y="5338"/>
                    <a:pt x="2122" y="5338"/>
                  </a:cubicBezTo>
                  <a:cubicBezTo>
                    <a:pt x="2050" y="5338"/>
                    <a:pt x="1986" y="5283"/>
                    <a:pt x="1976" y="5209"/>
                  </a:cubicBezTo>
                  <a:cubicBezTo>
                    <a:pt x="1976" y="5123"/>
                    <a:pt x="2038" y="5049"/>
                    <a:pt x="2062" y="4963"/>
                  </a:cubicBezTo>
                  <a:lnTo>
                    <a:pt x="2062" y="4975"/>
                  </a:lnTo>
                  <a:cubicBezTo>
                    <a:pt x="2285" y="4518"/>
                    <a:pt x="2581" y="4111"/>
                    <a:pt x="2939" y="3740"/>
                  </a:cubicBezTo>
                  <a:cubicBezTo>
                    <a:pt x="3395" y="3210"/>
                    <a:pt x="3951" y="2753"/>
                    <a:pt x="4568" y="2407"/>
                  </a:cubicBezTo>
                  <a:cubicBezTo>
                    <a:pt x="5432" y="1889"/>
                    <a:pt x="6383" y="1494"/>
                    <a:pt x="7395" y="1494"/>
                  </a:cubicBezTo>
                  <a:close/>
                  <a:moveTo>
                    <a:pt x="8377" y="4293"/>
                  </a:moveTo>
                  <a:cubicBezTo>
                    <a:pt x="8571" y="4293"/>
                    <a:pt x="8766" y="4306"/>
                    <a:pt x="8963" y="4333"/>
                  </a:cubicBezTo>
                  <a:lnTo>
                    <a:pt x="8963" y="4345"/>
                  </a:lnTo>
                  <a:cubicBezTo>
                    <a:pt x="9098" y="4382"/>
                    <a:pt x="9086" y="4580"/>
                    <a:pt x="8938" y="4592"/>
                  </a:cubicBezTo>
                  <a:cubicBezTo>
                    <a:pt x="8782" y="4572"/>
                    <a:pt x="8622" y="4563"/>
                    <a:pt x="8460" y="4563"/>
                  </a:cubicBezTo>
                  <a:cubicBezTo>
                    <a:pt x="8328" y="4563"/>
                    <a:pt x="8195" y="4569"/>
                    <a:pt x="8061" y="4580"/>
                  </a:cubicBezTo>
                  <a:cubicBezTo>
                    <a:pt x="6420" y="4814"/>
                    <a:pt x="4840" y="6012"/>
                    <a:pt x="3704" y="7456"/>
                  </a:cubicBezTo>
                  <a:cubicBezTo>
                    <a:pt x="3618" y="7542"/>
                    <a:pt x="3556" y="7691"/>
                    <a:pt x="3408" y="7703"/>
                  </a:cubicBezTo>
                  <a:cubicBezTo>
                    <a:pt x="3321" y="7703"/>
                    <a:pt x="3247" y="7616"/>
                    <a:pt x="3260" y="7530"/>
                  </a:cubicBezTo>
                  <a:cubicBezTo>
                    <a:pt x="3260" y="7456"/>
                    <a:pt x="3334" y="7394"/>
                    <a:pt x="3371" y="7333"/>
                  </a:cubicBezTo>
                  <a:cubicBezTo>
                    <a:pt x="4521" y="5720"/>
                    <a:pt x="6340" y="4293"/>
                    <a:pt x="8377" y="4293"/>
                  </a:cubicBezTo>
                  <a:close/>
                  <a:moveTo>
                    <a:pt x="10333" y="6320"/>
                  </a:moveTo>
                  <a:cubicBezTo>
                    <a:pt x="10444" y="6320"/>
                    <a:pt x="10493" y="6444"/>
                    <a:pt x="10419" y="6530"/>
                  </a:cubicBezTo>
                  <a:cubicBezTo>
                    <a:pt x="10308" y="6604"/>
                    <a:pt x="10148" y="6567"/>
                    <a:pt x="10012" y="6592"/>
                  </a:cubicBezTo>
                  <a:cubicBezTo>
                    <a:pt x="9604" y="6629"/>
                    <a:pt x="9197" y="6715"/>
                    <a:pt x="8814" y="6851"/>
                  </a:cubicBezTo>
                  <a:cubicBezTo>
                    <a:pt x="7407" y="7394"/>
                    <a:pt x="6161" y="8382"/>
                    <a:pt x="5074" y="9554"/>
                  </a:cubicBezTo>
                  <a:cubicBezTo>
                    <a:pt x="4988" y="9616"/>
                    <a:pt x="4938" y="9752"/>
                    <a:pt x="4815" y="9752"/>
                  </a:cubicBezTo>
                  <a:cubicBezTo>
                    <a:pt x="4605" y="9727"/>
                    <a:pt x="4605" y="9517"/>
                    <a:pt x="4741" y="9406"/>
                  </a:cubicBezTo>
                  <a:cubicBezTo>
                    <a:pt x="5494" y="8493"/>
                    <a:pt x="6420" y="7728"/>
                    <a:pt x="7457" y="7160"/>
                  </a:cubicBezTo>
                  <a:cubicBezTo>
                    <a:pt x="8333" y="6641"/>
                    <a:pt x="9321" y="6357"/>
                    <a:pt x="10333" y="6320"/>
                  </a:cubicBezTo>
                  <a:close/>
                  <a:moveTo>
                    <a:pt x="11721" y="8534"/>
                  </a:moveTo>
                  <a:cubicBezTo>
                    <a:pt x="11889" y="8534"/>
                    <a:pt x="11944" y="8784"/>
                    <a:pt x="11765" y="8851"/>
                  </a:cubicBezTo>
                  <a:cubicBezTo>
                    <a:pt x="11197" y="8925"/>
                    <a:pt x="10641" y="9073"/>
                    <a:pt x="10098" y="9271"/>
                  </a:cubicBezTo>
                  <a:cubicBezTo>
                    <a:pt x="8703" y="9777"/>
                    <a:pt x="7506" y="10715"/>
                    <a:pt x="6432" y="11875"/>
                  </a:cubicBezTo>
                  <a:cubicBezTo>
                    <a:pt x="6333" y="11961"/>
                    <a:pt x="6272" y="12110"/>
                    <a:pt x="6123" y="12122"/>
                  </a:cubicBezTo>
                  <a:cubicBezTo>
                    <a:pt x="5988" y="12122"/>
                    <a:pt x="5901" y="11986"/>
                    <a:pt x="5975" y="11863"/>
                  </a:cubicBezTo>
                  <a:cubicBezTo>
                    <a:pt x="6617" y="11011"/>
                    <a:pt x="7432" y="10283"/>
                    <a:pt x="8345" y="9727"/>
                  </a:cubicBezTo>
                  <a:cubicBezTo>
                    <a:pt x="9333" y="9061"/>
                    <a:pt x="10506" y="8703"/>
                    <a:pt x="11666" y="8542"/>
                  </a:cubicBezTo>
                  <a:cubicBezTo>
                    <a:pt x="11685" y="8536"/>
                    <a:pt x="11704" y="8534"/>
                    <a:pt x="11721" y="8534"/>
                  </a:cubicBezTo>
                  <a:close/>
                  <a:moveTo>
                    <a:pt x="13468" y="10814"/>
                  </a:moveTo>
                  <a:cubicBezTo>
                    <a:pt x="13530" y="10814"/>
                    <a:pt x="13579" y="10851"/>
                    <a:pt x="13604" y="10900"/>
                  </a:cubicBezTo>
                  <a:cubicBezTo>
                    <a:pt x="13739" y="11012"/>
                    <a:pt x="13659" y="11227"/>
                    <a:pt x="13494" y="11227"/>
                  </a:cubicBezTo>
                  <a:cubicBezTo>
                    <a:pt x="13478" y="11227"/>
                    <a:pt x="13461" y="11225"/>
                    <a:pt x="13443" y="11221"/>
                  </a:cubicBezTo>
                  <a:lnTo>
                    <a:pt x="13443" y="11233"/>
                  </a:lnTo>
                  <a:cubicBezTo>
                    <a:pt x="13343" y="11224"/>
                    <a:pt x="13242" y="11219"/>
                    <a:pt x="13141" y="11219"/>
                  </a:cubicBezTo>
                  <a:cubicBezTo>
                    <a:pt x="12847" y="11219"/>
                    <a:pt x="12556" y="11258"/>
                    <a:pt x="12271" y="11332"/>
                  </a:cubicBezTo>
                  <a:cubicBezTo>
                    <a:pt x="10580" y="11727"/>
                    <a:pt x="9012" y="12554"/>
                    <a:pt x="7728" y="13727"/>
                  </a:cubicBezTo>
                  <a:cubicBezTo>
                    <a:pt x="7629" y="13788"/>
                    <a:pt x="7555" y="13912"/>
                    <a:pt x="7432" y="13912"/>
                  </a:cubicBezTo>
                  <a:cubicBezTo>
                    <a:pt x="7346" y="13912"/>
                    <a:pt x="7271" y="13838"/>
                    <a:pt x="7271" y="13751"/>
                  </a:cubicBezTo>
                  <a:cubicBezTo>
                    <a:pt x="7271" y="13653"/>
                    <a:pt x="7346" y="13591"/>
                    <a:pt x="7407" y="13529"/>
                  </a:cubicBezTo>
                  <a:cubicBezTo>
                    <a:pt x="8469" y="12431"/>
                    <a:pt x="9864" y="11665"/>
                    <a:pt x="11308" y="11196"/>
                  </a:cubicBezTo>
                  <a:cubicBezTo>
                    <a:pt x="11879" y="11013"/>
                    <a:pt x="12488" y="10839"/>
                    <a:pt x="13102" y="10839"/>
                  </a:cubicBezTo>
                  <a:cubicBezTo>
                    <a:pt x="13191" y="10839"/>
                    <a:pt x="13280" y="10843"/>
                    <a:pt x="13369" y="10851"/>
                  </a:cubicBezTo>
                  <a:cubicBezTo>
                    <a:pt x="13394" y="10826"/>
                    <a:pt x="13431" y="10814"/>
                    <a:pt x="13468" y="10814"/>
                  </a:cubicBezTo>
                  <a:close/>
                  <a:moveTo>
                    <a:pt x="7234" y="0"/>
                  </a:moveTo>
                  <a:cubicBezTo>
                    <a:pt x="5445" y="50"/>
                    <a:pt x="3914" y="469"/>
                    <a:pt x="2680" y="1259"/>
                  </a:cubicBezTo>
                  <a:cubicBezTo>
                    <a:pt x="2025" y="1679"/>
                    <a:pt x="1445" y="2197"/>
                    <a:pt x="988" y="2827"/>
                  </a:cubicBezTo>
                  <a:cubicBezTo>
                    <a:pt x="507" y="3444"/>
                    <a:pt x="174" y="4173"/>
                    <a:pt x="1" y="4938"/>
                  </a:cubicBezTo>
                  <a:cubicBezTo>
                    <a:pt x="2161" y="8567"/>
                    <a:pt x="4420" y="12418"/>
                    <a:pt x="6407" y="15813"/>
                  </a:cubicBezTo>
                  <a:cubicBezTo>
                    <a:pt x="6815" y="15344"/>
                    <a:pt x="7284" y="14949"/>
                    <a:pt x="7827" y="14640"/>
                  </a:cubicBezTo>
                  <a:cubicBezTo>
                    <a:pt x="8370" y="14307"/>
                    <a:pt x="8950" y="14035"/>
                    <a:pt x="9543" y="13813"/>
                  </a:cubicBezTo>
                  <a:cubicBezTo>
                    <a:pt x="10271" y="13517"/>
                    <a:pt x="11036" y="13307"/>
                    <a:pt x="11814" y="13184"/>
                  </a:cubicBezTo>
                  <a:cubicBezTo>
                    <a:pt x="12199" y="13139"/>
                    <a:pt x="12584" y="13117"/>
                    <a:pt x="12969" y="13117"/>
                  </a:cubicBezTo>
                  <a:cubicBezTo>
                    <a:pt x="13226" y="13117"/>
                    <a:pt x="13483" y="13127"/>
                    <a:pt x="13740" y="13147"/>
                  </a:cubicBezTo>
                  <a:cubicBezTo>
                    <a:pt x="14456" y="13184"/>
                    <a:pt x="15196" y="13258"/>
                    <a:pt x="15801" y="13653"/>
                  </a:cubicBezTo>
                  <a:cubicBezTo>
                    <a:pt x="15838" y="13640"/>
                    <a:pt x="15875" y="13628"/>
                    <a:pt x="15900" y="13603"/>
                  </a:cubicBezTo>
                  <a:cubicBezTo>
                    <a:pt x="15036" y="12307"/>
                    <a:pt x="14270" y="10937"/>
                    <a:pt x="13431" y="9604"/>
                  </a:cubicBezTo>
                  <a:cubicBezTo>
                    <a:pt x="12382" y="7863"/>
                    <a:pt x="11271" y="6148"/>
                    <a:pt x="10197" y="4419"/>
                  </a:cubicBezTo>
                  <a:cubicBezTo>
                    <a:pt x="9518" y="3395"/>
                    <a:pt x="8901" y="2321"/>
                    <a:pt x="8210" y="1309"/>
                  </a:cubicBezTo>
                  <a:cubicBezTo>
                    <a:pt x="7938" y="840"/>
                    <a:pt x="7605" y="395"/>
                    <a:pt x="7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2"/>
            <p:cNvSpPr/>
            <p:nvPr/>
          </p:nvSpPr>
          <p:spPr>
            <a:xfrm>
              <a:off x="2046301" y="1303234"/>
              <a:ext cx="466924" cy="643433"/>
            </a:xfrm>
            <a:custGeom>
              <a:avLst/>
              <a:gdLst/>
              <a:ahLst/>
              <a:cxnLst/>
              <a:rect l="l" t="t" r="r" b="b"/>
              <a:pathLst>
                <a:path w="6235" h="8592" extrusionOk="0">
                  <a:moveTo>
                    <a:pt x="6111" y="0"/>
                  </a:moveTo>
                  <a:cubicBezTo>
                    <a:pt x="6099" y="13"/>
                    <a:pt x="6074" y="25"/>
                    <a:pt x="6049" y="37"/>
                  </a:cubicBezTo>
                  <a:cubicBezTo>
                    <a:pt x="5284" y="346"/>
                    <a:pt x="4556" y="765"/>
                    <a:pt x="3889" y="1259"/>
                  </a:cubicBezTo>
                  <a:cubicBezTo>
                    <a:pt x="3136" y="1876"/>
                    <a:pt x="2531" y="2691"/>
                    <a:pt x="2025" y="3419"/>
                  </a:cubicBezTo>
                  <a:cubicBezTo>
                    <a:pt x="1482" y="4172"/>
                    <a:pt x="1013" y="4962"/>
                    <a:pt x="606" y="5802"/>
                  </a:cubicBezTo>
                  <a:cubicBezTo>
                    <a:pt x="235" y="6592"/>
                    <a:pt x="25" y="7456"/>
                    <a:pt x="13" y="8332"/>
                  </a:cubicBezTo>
                  <a:cubicBezTo>
                    <a:pt x="13" y="8357"/>
                    <a:pt x="13" y="8382"/>
                    <a:pt x="1" y="8419"/>
                  </a:cubicBezTo>
                  <a:cubicBezTo>
                    <a:pt x="75" y="8468"/>
                    <a:pt x="149" y="8517"/>
                    <a:pt x="211" y="8592"/>
                  </a:cubicBezTo>
                  <a:cubicBezTo>
                    <a:pt x="198" y="8382"/>
                    <a:pt x="211" y="8159"/>
                    <a:pt x="223" y="7950"/>
                  </a:cubicBezTo>
                  <a:cubicBezTo>
                    <a:pt x="396" y="6678"/>
                    <a:pt x="1025" y="5567"/>
                    <a:pt x="1766" y="4592"/>
                  </a:cubicBezTo>
                  <a:cubicBezTo>
                    <a:pt x="2605" y="3358"/>
                    <a:pt x="3704" y="2333"/>
                    <a:pt x="4988" y="1593"/>
                  </a:cubicBezTo>
                  <a:cubicBezTo>
                    <a:pt x="5296" y="1395"/>
                    <a:pt x="5642" y="1247"/>
                    <a:pt x="5975" y="1074"/>
                  </a:cubicBezTo>
                  <a:cubicBezTo>
                    <a:pt x="6062" y="1037"/>
                    <a:pt x="6148" y="988"/>
                    <a:pt x="6234" y="938"/>
                  </a:cubicBezTo>
                  <a:cubicBezTo>
                    <a:pt x="6210" y="901"/>
                    <a:pt x="6197" y="852"/>
                    <a:pt x="6197" y="803"/>
                  </a:cubicBezTo>
                  <a:cubicBezTo>
                    <a:pt x="6185" y="741"/>
                    <a:pt x="6185" y="691"/>
                    <a:pt x="6173" y="642"/>
                  </a:cubicBezTo>
                  <a:cubicBezTo>
                    <a:pt x="6025" y="716"/>
                    <a:pt x="5827" y="753"/>
                    <a:pt x="5728" y="803"/>
                  </a:cubicBezTo>
                  <a:cubicBezTo>
                    <a:pt x="5420" y="901"/>
                    <a:pt x="5123" y="1037"/>
                    <a:pt x="4840" y="1210"/>
                  </a:cubicBezTo>
                  <a:cubicBezTo>
                    <a:pt x="4198" y="1568"/>
                    <a:pt x="3617" y="2025"/>
                    <a:pt x="3111" y="2555"/>
                  </a:cubicBezTo>
                  <a:cubicBezTo>
                    <a:pt x="3094" y="2580"/>
                    <a:pt x="3069" y="2591"/>
                    <a:pt x="3044" y="2591"/>
                  </a:cubicBezTo>
                  <a:cubicBezTo>
                    <a:pt x="2982" y="2591"/>
                    <a:pt x="2919" y="2524"/>
                    <a:pt x="2963" y="2444"/>
                  </a:cubicBezTo>
                  <a:cubicBezTo>
                    <a:pt x="3383" y="1975"/>
                    <a:pt x="3864" y="1568"/>
                    <a:pt x="4383" y="1210"/>
                  </a:cubicBezTo>
                  <a:cubicBezTo>
                    <a:pt x="4790" y="926"/>
                    <a:pt x="5210" y="679"/>
                    <a:pt x="5667" y="482"/>
                  </a:cubicBezTo>
                  <a:cubicBezTo>
                    <a:pt x="5790" y="420"/>
                    <a:pt x="5913" y="358"/>
                    <a:pt x="6049" y="309"/>
                  </a:cubicBezTo>
                  <a:cubicBezTo>
                    <a:pt x="6074" y="296"/>
                    <a:pt x="6099" y="296"/>
                    <a:pt x="6136" y="296"/>
                  </a:cubicBezTo>
                  <a:cubicBezTo>
                    <a:pt x="6136" y="198"/>
                    <a:pt x="6123" y="99"/>
                    <a:pt x="6111" y="0"/>
                  </a:cubicBezTo>
                  <a:close/>
                </a:path>
              </a:pathLst>
            </a:custGeom>
            <a:solidFill>
              <a:srgbClr val="C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2"/>
            <p:cNvSpPr/>
            <p:nvPr/>
          </p:nvSpPr>
          <p:spPr>
            <a:xfrm>
              <a:off x="2011178" y="499887"/>
              <a:ext cx="505715" cy="768271"/>
            </a:xfrm>
            <a:custGeom>
              <a:avLst/>
              <a:gdLst/>
              <a:ahLst/>
              <a:cxnLst/>
              <a:rect l="l" t="t" r="r" b="b"/>
              <a:pathLst>
                <a:path w="6753" h="10259" extrusionOk="0">
                  <a:moveTo>
                    <a:pt x="50" y="0"/>
                  </a:moveTo>
                  <a:lnTo>
                    <a:pt x="1" y="25"/>
                  </a:lnTo>
                  <a:cubicBezTo>
                    <a:pt x="1309" y="2012"/>
                    <a:pt x="5987" y="9073"/>
                    <a:pt x="6691" y="10209"/>
                  </a:cubicBezTo>
                  <a:lnTo>
                    <a:pt x="6691" y="10221"/>
                  </a:lnTo>
                  <a:cubicBezTo>
                    <a:pt x="6716" y="10233"/>
                    <a:pt x="6740" y="10246"/>
                    <a:pt x="6753" y="10258"/>
                  </a:cubicBezTo>
                  <a:cubicBezTo>
                    <a:pt x="6271" y="9493"/>
                    <a:pt x="5790" y="8715"/>
                    <a:pt x="5284" y="7950"/>
                  </a:cubicBezTo>
                  <a:cubicBezTo>
                    <a:pt x="4469" y="6604"/>
                    <a:pt x="3642" y="5259"/>
                    <a:pt x="2753" y="3975"/>
                  </a:cubicBezTo>
                  <a:cubicBezTo>
                    <a:pt x="1828" y="2667"/>
                    <a:pt x="951" y="1161"/>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2"/>
            <p:cNvSpPr/>
            <p:nvPr/>
          </p:nvSpPr>
          <p:spPr>
            <a:xfrm>
              <a:off x="1353943" y="488729"/>
              <a:ext cx="1127806" cy="1446827"/>
            </a:xfrm>
            <a:custGeom>
              <a:avLst/>
              <a:gdLst/>
              <a:ahLst/>
              <a:cxnLst/>
              <a:rect l="l" t="t" r="r" b="b"/>
              <a:pathLst>
                <a:path w="15060" h="19320" extrusionOk="0">
                  <a:moveTo>
                    <a:pt x="7845" y="1627"/>
                  </a:moveTo>
                  <a:cubicBezTo>
                    <a:pt x="7938" y="1627"/>
                    <a:pt x="7994" y="1726"/>
                    <a:pt x="7950" y="1816"/>
                  </a:cubicBezTo>
                  <a:cubicBezTo>
                    <a:pt x="7937" y="1840"/>
                    <a:pt x="7913" y="1853"/>
                    <a:pt x="7876" y="1865"/>
                  </a:cubicBezTo>
                  <a:cubicBezTo>
                    <a:pt x="7703" y="1902"/>
                    <a:pt x="7518" y="1927"/>
                    <a:pt x="7345" y="1976"/>
                  </a:cubicBezTo>
                  <a:cubicBezTo>
                    <a:pt x="6913" y="2100"/>
                    <a:pt x="6505" y="2272"/>
                    <a:pt x="6110" y="2495"/>
                  </a:cubicBezTo>
                  <a:cubicBezTo>
                    <a:pt x="4617" y="3383"/>
                    <a:pt x="3407" y="4717"/>
                    <a:pt x="2444" y="6111"/>
                  </a:cubicBezTo>
                  <a:cubicBezTo>
                    <a:pt x="2358" y="6198"/>
                    <a:pt x="2308" y="6334"/>
                    <a:pt x="2197" y="6383"/>
                  </a:cubicBezTo>
                  <a:cubicBezTo>
                    <a:pt x="2184" y="6386"/>
                    <a:pt x="2172" y="6387"/>
                    <a:pt x="2159" y="6387"/>
                  </a:cubicBezTo>
                  <a:cubicBezTo>
                    <a:pt x="2052" y="6387"/>
                    <a:pt x="1965" y="6297"/>
                    <a:pt x="1987" y="6198"/>
                  </a:cubicBezTo>
                  <a:lnTo>
                    <a:pt x="1975" y="6198"/>
                  </a:lnTo>
                  <a:cubicBezTo>
                    <a:pt x="2000" y="6124"/>
                    <a:pt x="2037" y="6050"/>
                    <a:pt x="2086" y="5988"/>
                  </a:cubicBezTo>
                  <a:cubicBezTo>
                    <a:pt x="2790" y="4828"/>
                    <a:pt x="3703" y="3815"/>
                    <a:pt x="4765" y="2976"/>
                  </a:cubicBezTo>
                  <a:cubicBezTo>
                    <a:pt x="5641" y="2248"/>
                    <a:pt x="6690" y="1791"/>
                    <a:pt x="7814" y="1631"/>
                  </a:cubicBezTo>
                  <a:cubicBezTo>
                    <a:pt x="7824" y="1628"/>
                    <a:pt x="7835" y="1627"/>
                    <a:pt x="7845" y="1627"/>
                  </a:cubicBezTo>
                  <a:close/>
                  <a:moveTo>
                    <a:pt x="8903" y="3960"/>
                  </a:moveTo>
                  <a:cubicBezTo>
                    <a:pt x="8979" y="3960"/>
                    <a:pt x="9043" y="4047"/>
                    <a:pt x="8999" y="4124"/>
                  </a:cubicBezTo>
                  <a:cubicBezTo>
                    <a:pt x="8986" y="4149"/>
                    <a:pt x="8962" y="4173"/>
                    <a:pt x="8925" y="4186"/>
                  </a:cubicBezTo>
                  <a:cubicBezTo>
                    <a:pt x="8764" y="4248"/>
                    <a:pt x="8591" y="4309"/>
                    <a:pt x="8431" y="4371"/>
                  </a:cubicBezTo>
                  <a:cubicBezTo>
                    <a:pt x="8061" y="4531"/>
                    <a:pt x="7703" y="4717"/>
                    <a:pt x="7357" y="4951"/>
                  </a:cubicBezTo>
                  <a:cubicBezTo>
                    <a:pt x="5950" y="5889"/>
                    <a:pt x="4814" y="7198"/>
                    <a:pt x="3901" y="8654"/>
                  </a:cubicBezTo>
                  <a:cubicBezTo>
                    <a:pt x="3839" y="8728"/>
                    <a:pt x="3802" y="8827"/>
                    <a:pt x="3703" y="8864"/>
                  </a:cubicBezTo>
                  <a:cubicBezTo>
                    <a:pt x="3690" y="8867"/>
                    <a:pt x="3676" y="8868"/>
                    <a:pt x="3663" y="8868"/>
                  </a:cubicBezTo>
                  <a:cubicBezTo>
                    <a:pt x="3514" y="8868"/>
                    <a:pt x="3428" y="8682"/>
                    <a:pt x="3530" y="8568"/>
                  </a:cubicBezTo>
                  <a:cubicBezTo>
                    <a:pt x="4703" y="6469"/>
                    <a:pt x="6579" y="4729"/>
                    <a:pt x="8875" y="3964"/>
                  </a:cubicBezTo>
                  <a:cubicBezTo>
                    <a:pt x="8885" y="3961"/>
                    <a:pt x="8894" y="3960"/>
                    <a:pt x="8903" y="3960"/>
                  </a:cubicBezTo>
                  <a:close/>
                  <a:moveTo>
                    <a:pt x="10226" y="6518"/>
                  </a:moveTo>
                  <a:cubicBezTo>
                    <a:pt x="10306" y="6518"/>
                    <a:pt x="10377" y="6601"/>
                    <a:pt x="10357" y="6692"/>
                  </a:cubicBezTo>
                  <a:cubicBezTo>
                    <a:pt x="10344" y="6753"/>
                    <a:pt x="10270" y="6778"/>
                    <a:pt x="10209" y="6803"/>
                  </a:cubicBezTo>
                  <a:cubicBezTo>
                    <a:pt x="9653" y="7062"/>
                    <a:pt x="9110" y="7346"/>
                    <a:pt x="8591" y="7667"/>
                  </a:cubicBezTo>
                  <a:cubicBezTo>
                    <a:pt x="7345" y="8432"/>
                    <a:pt x="6394" y="9543"/>
                    <a:pt x="5580" y="10753"/>
                  </a:cubicBezTo>
                  <a:cubicBezTo>
                    <a:pt x="5493" y="10864"/>
                    <a:pt x="5419" y="11012"/>
                    <a:pt x="5296" y="11061"/>
                  </a:cubicBezTo>
                  <a:cubicBezTo>
                    <a:pt x="5279" y="11066"/>
                    <a:pt x="5263" y="11069"/>
                    <a:pt x="5247" y="11069"/>
                  </a:cubicBezTo>
                  <a:cubicBezTo>
                    <a:pt x="5142" y="11069"/>
                    <a:pt x="5052" y="10971"/>
                    <a:pt x="5073" y="10864"/>
                  </a:cubicBezTo>
                  <a:cubicBezTo>
                    <a:pt x="5691" y="9778"/>
                    <a:pt x="6505" y="8815"/>
                    <a:pt x="7481" y="8025"/>
                  </a:cubicBezTo>
                  <a:cubicBezTo>
                    <a:pt x="8283" y="7371"/>
                    <a:pt x="9246" y="6963"/>
                    <a:pt x="10171" y="6531"/>
                  </a:cubicBezTo>
                  <a:cubicBezTo>
                    <a:pt x="10189" y="6522"/>
                    <a:pt x="10208" y="6518"/>
                    <a:pt x="10226" y="6518"/>
                  </a:cubicBezTo>
                  <a:close/>
                  <a:moveTo>
                    <a:pt x="11417" y="8597"/>
                  </a:moveTo>
                  <a:cubicBezTo>
                    <a:pt x="11550" y="8597"/>
                    <a:pt x="11626" y="8776"/>
                    <a:pt x="11505" y="8864"/>
                  </a:cubicBezTo>
                  <a:cubicBezTo>
                    <a:pt x="11097" y="9025"/>
                    <a:pt x="10702" y="9234"/>
                    <a:pt x="10332" y="9457"/>
                  </a:cubicBezTo>
                  <a:cubicBezTo>
                    <a:pt x="8949" y="10382"/>
                    <a:pt x="7752" y="11543"/>
                    <a:pt x="6789" y="12901"/>
                  </a:cubicBezTo>
                  <a:cubicBezTo>
                    <a:pt x="6715" y="12999"/>
                    <a:pt x="6666" y="13135"/>
                    <a:pt x="6542" y="13184"/>
                  </a:cubicBezTo>
                  <a:cubicBezTo>
                    <a:pt x="6530" y="13187"/>
                    <a:pt x="6517" y="13188"/>
                    <a:pt x="6504" y="13188"/>
                  </a:cubicBezTo>
                  <a:cubicBezTo>
                    <a:pt x="6395" y="13188"/>
                    <a:pt x="6297" y="13096"/>
                    <a:pt x="6308" y="12975"/>
                  </a:cubicBezTo>
                  <a:cubicBezTo>
                    <a:pt x="6653" y="12259"/>
                    <a:pt x="7283" y="11629"/>
                    <a:pt x="7826" y="11049"/>
                  </a:cubicBezTo>
                  <a:cubicBezTo>
                    <a:pt x="8838" y="10024"/>
                    <a:pt x="10036" y="9136"/>
                    <a:pt x="11369" y="8605"/>
                  </a:cubicBezTo>
                  <a:cubicBezTo>
                    <a:pt x="11385" y="8600"/>
                    <a:pt x="11401" y="8597"/>
                    <a:pt x="11417" y="8597"/>
                  </a:cubicBezTo>
                  <a:close/>
                  <a:moveTo>
                    <a:pt x="12508" y="10555"/>
                  </a:moveTo>
                  <a:cubicBezTo>
                    <a:pt x="12606" y="10555"/>
                    <a:pt x="12673" y="10693"/>
                    <a:pt x="12579" y="10777"/>
                  </a:cubicBezTo>
                  <a:cubicBezTo>
                    <a:pt x="12122" y="11037"/>
                    <a:pt x="11677" y="11321"/>
                    <a:pt x="11258" y="11654"/>
                  </a:cubicBezTo>
                  <a:cubicBezTo>
                    <a:pt x="10011" y="12666"/>
                    <a:pt x="9147" y="13802"/>
                    <a:pt x="8295" y="15098"/>
                  </a:cubicBezTo>
                  <a:cubicBezTo>
                    <a:pt x="8233" y="15172"/>
                    <a:pt x="8196" y="15283"/>
                    <a:pt x="8098" y="15320"/>
                  </a:cubicBezTo>
                  <a:cubicBezTo>
                    <a:pt x="8084" y="15323"/>
                    <a:pt x="8070" y="15324"/>
                    <a:pt x="8056" y="15324"/>
                  </a:cubicBezTo>
                  <a:cubicBezTo>
                    <a:pt x="7940" y="15324"/>
                    <a:pt x="7852" y="15232"/>
                    <a:pt x="7863" y="15110"/>
                  </a:cubicBezTo>
                  <a:cubicBezTo>
                    <a:pt x="8135" y="14530"/>
                    <a:pt x="8579" y="14012"/>
                    <a:pt x="8974" y="13493"/>
                  </a:cubicBezTo>
                  <a:cubicBezTo>
                    <a:pt x="9937" y="12308"/>
                    <a:pt x="11122" y="11321"/>
                    <a:pt x="12455" y="10568"/>
                  </a:cubicBezTo>
                  <a:cubicBezTo>
                    <a:pt x="12473" y="10559"/>
                    <a:pt x="12491" y="10555"/>
                    <a:pt x="12508" y="10555"/>
                  </a:cubicBezTo>
                  <a:close/>
                  <a:moveTo>
                    <a:pt x="8066" y="0"/>
                  </a:moveTo>
                  <a:cubicBezTo>
                    <a:pt x="6661" y="0"/>
                    <a:pt x="5157" y="545"/>
                    <a:pt x="3370" y="1705"/>
                  </a:cubicBezTo>
                  <a:cubicBezTo>
                    <a:pt x="2679" y="2124"/>
                    <a:pt x="2037" y="2643"/>
                    <a:pt x="1481" y="3248"/>
                  </a:cubicBezTo>
                  <a:cubicBezTo>
                    <a:pt x="1309" y="3445"/>
                    <a:pt x="1148" y="3655"/>
                    <a:pt x="1000" y="3890"/>
                  </a:cubicBezTo>
                  <a:cubicBezTo>
                    <a:pt x="642" y="4470"/>
                    <a:pt x="321" y="5075"/>
                    <a:pt x="49" y="5716"/>
                  </a:cubicBezTo>
                  <a:cubicBezTo>
                    <a:pt x="37" y="5729"/>
                    <a:pt x="25" y="5753"/>
                    <a:pt x="0" y="5766"/>
                  </a:cubicBezTo>
                  <a:cubicBezTo>
                    <a:pt x="86" y="5852"/>
                    <a:pt x="161" y="5926"/>
                    <a:pt x="235" y="6013"/>
                  </a:cubicBezTo>
                  <a:cubicBezTo>
                    <a:pt x="1025" y="7000"/>
                    <a:pt x="1654" y="8099"/>
                    <a:pt x="2333" y="9173"/>
                  </a:cubicBezTo>
                  <a:cubicBezTo>
                    <a:pt x="3567" y="11135"/>
                    <a:pt x="4827" y="13086"/>
                    <a:pt x="6036" y="15073"/>
                  </a:cubicBezTo>
                  <a:cubicBezTo>
                    <a:pt x="6876" y="16406"/>
                    <a:pt x="7641" y="17789"/>
                    <a:pt x="8505" y="19097"/>
                  </a:cubicBezTo>
                  <a:cubicBezTo>
                    <a:pt x="8542" y="19171"/>
                    <a:pt x="8604" y="19245"/>
                    <a:pt x="8653" y="19319"/>
                  </a:cubicBezTo>
                  <a:cubicBezTo>
                    <a:pt x="8715" y="19270"/>
                    <a:pt x="8777" y="19221"/>
                    <a:pt x="8838" y="19159"/>
                  </a:cubicBezTo>
                  <a:cubicBezTo>
                    <a:pt x="8838" y="18431"/>
                    <a:pt x="8986" y="17715"/>
                    <a:pt x="9246" y="17036"/>
                  </a:cubicBezTo>
                  <a:cubicBezTo>
                    <a:pt x="9307" y="16851"/>
                    <a:pt x="9381" y="16665"/>
                    <a:pt x="9468" y="16480"/>
                  </a:cubicBezTo>
                  <a:cubicBezTo>
                    <a:pt x="9875" y="15616"/>
                    <a:pt x="10369" y="14802"/>
                    <a:pt x="10924" y="14036"/>
                  </a:cubicBezTo>
                  <a:cubicBezTo>
                    <a:pt x="11455" y="13283"/>
                    <a:pt x="12072" y="12444"/>
                    <a:pt x="12875" y="11790"/>
                  </a:cubicBezTo>
                  <a:cubicBezTo>
                    <a:pt x="13541" y="11284"/>
                    <a:pt x="14282" y="10864"/>
                    <a:pt x="15060" y="10543"/>
                  </a:cubicBezTo>
                  <a:cubicBezTo>
                    <a:pt x="14183" y="9136"/>
                    <a:pt x="8851" y="1050"/>
                    <a:pt x="8159" y="1"/>
                  </a:cubicBezTo>
                  <a:cubicBezTo>
                    <a:pt x="8128" y="1"/>
                    <a:pt x="8097" y="0"/>
                    <a:pt x="8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2"/>
            <p:cNvSpPr/>
            <p:nvPr/>
          </p:nvSpPr>
          <p:spPr>
            <a:xfrm>
              <a:off x="1275309" y="1947139"/>
              <a:ext cx="685071" cy="251023"/>
            </a:xfrm>
            <a:custGeom>
              <a:avLst/>
              <a:gdLst/>
              <a:ahLst/>
              <a:cxnLst/>
              <a:rect l="l" t="t" r="r" b="b"/>
              <a:pathLst>
                <a:path w="9148" h="3352" extrusionOk="0">
                  <a:moveTo>
                    <a:pt x="6424" y="0"/>
                  </a:moveTo>
                  <a:cubicBezTo>
                    <a:pt x="6065" y="0"/>
                    <a:pt x="5705" y="19"/>
                    <a:pt x="5346" y="55"/>
                  </a:cubicBezTo>
                  <a:cubicBezTo>
                    <a:pt x="4605" y="179"/>
                    <a:pt x="3877" y="376"/>
                    <a:pt x="3173" y="672"/>
                  </a:cubicBezTo>
                  <a:cubicBezTo>
                    <a:pt x="2149" y="1067"/>
                    <a:pt x="976" y="1611"/>
                    <a:pt x="161" y="2610"/>
                  </a:cubicBezTo>
                  <a:cubicBezTo>
                    <a:pt x="124" y="2660"/>
                    <a:pt x="63" y="2697"/>
                    <a:pt x="13" y="2722"/>
                  </a:cubicBezTo>
                  <a:lnTo>
                    <a:pt x="13" y="2783"/>
                  </a:lnTo>
                  <a:cubicBezTo>
                    <a:pt x="495" y="2327"/>
                    <a:pt x="1124" y="2018"/>
                    <a:pt x="1717" y="1722"/>
                  </a:cubicBezTo>
                  <a:cubicBezTo>
                    <a:pt x="2112" y="1536"/>
                    <a:pt x="2482" y="1290"/>
                    <a:pt x="2889" y="1129"/>
                  </a:cubicBezTo>
                  <a:cubicBezTo>
                    <a:pt x="2897" y="1127"/>
                    <a:pt x="2905" y="1126"/>
                    <a:pt x="2913" y="1126"/>
                  </a:cubicBezTo>
                  <a:cubicBezTo>
                    <a:pt x="2999" y="1126"/>
                    <a:pt x="3055" y="1246"/>
                    <a:pt x="2976" y="1314"/>
                  </a:cubicBezTo>
                  <a:cubicBezTo>
                    <a:pt x="2766" y="1401"/>
                    <a:pt x="2457" y="1536"/>
                    <a:pt x="2186" y="1685"/>
                  </a:cubicBezTo>
                  <a:cubicBezTo>
                    <a:pt x="1482" y="2043"/>
                    <a:pt x="754" y="2413"/>
                    <a:pt x="223" y="2907"/>
                  </a:cubicBezTo>
                  <a:cubicBezTo>
                    <a:pt x="137" y="2956"/>
                    <a:pt x="87" y="3055"/>
                    <a:pt x="1" y="3092"/>
                  </a:cubicBezTo>
                  <a:lnTo>
                    <a:pt x="1" y="3351"/>
                  </a:lnTo>
                  <a:cubicBezTo>
                    <a:pt x="112" y="3215"/>
                    <a:pt x="235" y="3079"/>
                    <a:pt x="359" y="2956"/>
                  </a:cubicBezTo>
                  <a:cubicBezTo>
                    <a:pt x="964" y="2302"/>
                    <a:pt x="1803" y="1981"/>
                    <a:pt x="2618" y="1672"/>
                  </a:cubicBezTo>
                  <a:cubicBezTo>
                    <a:pt x="3891" y="1153"/>
                    <a:pt x="5250" y="891"/>
                    <a:pt x="6620" y="891"/>
                  </a:cubicBezTo>
                  <a:cubicBezTo>
                    <a:pt x="6977" y="891"/>
                    <a:pt x="7334" y="908"/>
                    <a:pt x="7691" y="944"/>
                  </a:cubicBezTo>
                  <a:cubicBezTo>
                    <a:pt x="8098" y="993"/>
                    <a:pt x="8506" y="1055"/>
                    <a:pt x="8913" y="1154"/>
                  </a:cubicBezTo>
                  <a:lnTo>
                    <a:pt x="8913" y="1141"/>
                  </a:lnTo>
                  <a:cubicBezTo>
                    <a:pt x="8938" y="1067"/>
                    <a:pt x="8963" y="981"/>
                    <a:pt x="8987" y="919"/>
                  </a:cubicBezTo>
                  <a:cubicBezTo>
                    <a:pt x="8666" y="845"/>
                    <a:pt x="8333" y="759"/>
                    <a:pt x="8012" y="709"/>
                  </a:cubicBezTo>
                  <a:cubicBezTo>
                    <a:pt x="7604" y="634"/>
                    <a:pt x="7179" y="600"/>
                    <a:pt x="6747" y="600"/>
                  </a:cubicBezTo>
                  <a:cubicBezTo>
                    <a:pt x="5976" y="600"/>
                    <a:pt x="5184" y="708"/>
                    <a:pt x="4432" y="882"/>
                  </a:cubicBezTo>
                  <a:cubicBezTo>
                    <a:pt x="4358" y="907"/>
                    <a:pt x="4272" y="919"/>
                    <a:pt x="4198" y="919"/>
                  </a:cubicBezTo>
                  <a:cubicBezTo>
                    <a:pt x="4087" y="895"/>
                    <a:pt x="4050" y="759"/>
                    <a:pt x="4148" y="697"/>
                  </a:cubicBezTo>
                  <a:cubicBezTo>
                    <a:pt x="4506" y="574"/>
                    <a:pt x="4889" y="574"/>
                    <a:pt x="5259" y="512"/>
                  </a:cubicBezTo>
                  <a:cubicBezTo>
                    <a:pt x="5801" y="437"/>
                    <a:pt x="6343" y="401"/>
                    <a:pt x="6885" y="401"/>
                  </a:cubicBezTo>
                  <a:cubicBezTo>
                    <a:pt x="7146" y="401"/>
                    <a:pt x="7406" y="410"/>
                    <a:pt x="7666" y="426"/>
                  </a:cubicBezTo>
                  <a:cubicBezTo>
                    <a:pt x="8148" y="487"/>
                    <a:pt x="8629" y="475"/>
                    <a:pt x="9086" y="648"/>
                  </a:cubicBezTo>
                  <a:cubicBezTo>
                    <a:pt x="9111" y="598"/>
                    <a:pt x="9123" y="561"/>
                    <a:pt x="9148" y="512"/>
                  </a:cubicBezTo>
                  <a:cubicBezTo>
                    <a:pt x="9111" y="512"/>
                    <a:pt x="9086" y="487"/>
                    <a:pt x="9061" y="475"/>
                  </a:cubicBezTo>
                  <a:cubicBezTo>
                    <a:pt x="8543" y="129"/>
                    <a:pt x="7852" y="68"/>
                    <a:pt x="7197" y="31"/>
                  </a:cubicBezTo>
                  <a:cubicBezTo>
                    <a:pt x="6940" y="10"/>
                    <a:pt x="6682" y="0"/>
                    <a:pt x="6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2"/>
            <p:cNvSpPr/>
            <p:nvPr/>
          </p:nvSpPr>
          <p:spPr>
            <a:xfrm>
              <a:off x="760441" y="1269908"/>
              <a:ext cx="1827629" cy="1012329"/>
            </a:xfrm>
            <a:custGeom>
              <a:avLst/>
              <a:gdLst/>
              <a:ahLst/>
              <a:cxnLst/>
              <a:rect l="l" t="t" r="r" b="b"/>
              <a:pathLst>
                <a:path w="24405" h="13518" extrusionOk="0">
                  <a:moveTo>
                    <a:pt x="23466" y="1"/>
                  </a:moveTo>
                  <a:cubicBezTo>
                    <a:pt x="23602" y="433"/>
                    <a:pt x="23701" y="865"/>
                    <a:pt x="23775" y="1309"/>
                  </a:cubicBezTo>
                  <a:cubicBezTo>
                    <a:pt x="23775" y="1359"/>
                    <a:pt x="23762" y="1408"/>
                    <a:pt x="23725" y="1433"/>
                  </a:cubicBezTo>
                  <a:cubicBezTo>
                    <a:pt x="23750" y="1482"/>
                    <a:pt x="23762" y="1544"/>
                    <a:pt x="23750" y="1593"/>
                  </a:cubicBezTo>
                  <a:cubicBezTo>
                    <a:pt x="23725" y="1667"/>
                    <a:pt x="23664" y="1717"/>
                    <a:pt x="23590" y="1741"/>
                  </a:cubicBezTo>
                  <a:cubicBezTo>
                    <a:pt x="23269" y="1914"/>
                    <a:pt x="22923" y="2062"/>
                    <a:pt x="22602" y="2247"/>
                  </a:cubicBezTo>
                  <a:cubicBezTo>
                    <a:pt x="21874" y="2642"/>
                    <a:pt x="21207" y="3124"/>
                    <a:pt x="20602" y="3692"/>
                  </a:cubicBezTo>
                  <a:cubicBezTo>
                    <a:pt x="19812" y="4408"/>
                    <a:pt x="19393" y="5086"/>
                    <a:pt x="18788" y="5938"/>
                  </a:cubicBezTo>
                  <a:cubicBezTo>
                    <a:pt x="18380" y="6531"/>
                    <a:pt x="18084" y="7185"/>
                    <a:pt x="17887" y="7876"/>
                  </a:cubicBezTo>
                  <a:cubicBezTo>
                    <a:pt x="17739" y="8432"/>
                    <a:pt x="17640" y="8802"/>
                    <a:pt x="17701" y="9357"/>
                  </a:cubicBezTo>
                  <a:cubicBezTo>
                    <a:pt x="17701" y="9394"/>
                    <a:pt x="17689" y="9419"/>
                    <a:pt x="17664" y="9444"/>
                  </a:cubicBezTo>
                  <a:cubicBezTo>
                    <a:pt x="17677" y="9506"/>
                    <a:pt x="17664" y="9555"/>
                    <a:pt x="17640" y="9604"/>
                  </a:cubicBezTo>
                  <a:cubicBezTo>
                    <a:pt x="17541" y="9728"/>
                    <a:pt x="17442" y="9851"/>
                    <a:pt x="17306" y="9938"/>
                  </a:cubicBezTo>
                  <a:cubicBezTo>
                    <a:pt x="16911" y="10259"/>
                    <a:pt x="16430" y="10481"/>
                    <a:pt x="15924" y="10579"/>
                  </a:cubicBezTo>
                  <a:cubicBezTo>
                    <a:pt x="15893" y="10597"/>
                    <a:pt x="15861" y="10603"/>
                    <a:pt x="15830" y="10603"/>
                  </a:cubicBezTo>
                  <a:cubicBezTo>
                    <a:pt x="15750" y="10603"/>
                    <a:pt x="15671" y="10560"/>
                    <a:pt x="15591" y="10542"/>
                  </a:cubicBezTo>
                  <a:cubicBezTo>
                    <a:pt x="15270" y="10481"/>
                    <a:pt x="14961" y="10431"/>
                    <a:pt x="14640" y="10394"/>
                  </a:cubicBezTo>
                  <a:cubicBezTo>
                    <a:pt x="14247" y="10348"/>
                    <a:pt x="13850" y="10326"/>
                    <a:pt x="13455" y="10326"/>
                  </a:cubicBezTo>
                  <a:cubicBezTo>
                    <a:pt x="13008" y="10326"/>
                    <a:pt x="12561" y="10354"/>
                    <a:pt x="12122" y="10407"/>
                  </a:cubicBezTo>
                  <a:cubicBezTo>
                    <a:pt x="11085" y="10579"/>
                    <a:pt x="10073" y="10876"/>
                    <a:pt x="9110" y="11283"/>
                  </a:cubicBezTo>
                  <a:cubicBezTo>
                    <a:pt x="8666" y="11456"/>
                    <a:pt x="8234" y="11690"/>
                    <a:pt x="7851" y="11962"/>
                  </a:cubicBezTo>
                  <a:cubicBezTo>
                    <a:pt x="7505" y="12258"/>
                    <a:pt x="7197" y="12592"/>
                    <a:pt x="6925" y="12950"/>
                  </a:cubicBezTo>
                  <a:cubicBezTo>
                    <a:pt x="6888" y="13011"/>
                    <a:pt x="6826" y="13048"/>
                    <a:pt x="6765" y="13048"/>
                  </a:cubicBezTo>
                  <a:cubicBezTo>
                    <a:pt x="6725" y="13083"/>
                    <a:pt x="6676" y="13100"/>
                    <a:pt x="6629" y="13100"/>
                  </a:cubicBezTo>
                  <a:cubicBezTo>
                    <a:pt x="6560" y="13100"/>
                    <a:pt x="6493" y="13065"/>
                    <a:pt x="6456" y="12999"/>
                  </a:cubicBezTo>
                  <a:cubicBezTo>
                    <a:pt x="5950" y="12147"/>
                    <a:pt x="5419" y="11332"/>
                    <a:pt x="4925" y="10481"/>
                  </a:cubicBezTo>
                  <a:cubicBezTo>
                    <a:pt x="4395" y="9493"/>
                    <a:pt x="3765" y="8567"/>
                    <a:pt x="3197" y="7617"/>
                  </a:cubicBezTo>
                  <a:cubicBezTo>
                    <a:pt x="2185" y="5876"/>
                    <a:pt x="1185" y="4124"/>
                    <a:pt x="136" y="2408"/>
                  </a:cubicBezTo>
                  <a:cubicBezTo>
                    <a:pt x="87" y="2457"/>
                    <a:pt x="50" y="2494"/>
                    <a:pt x="0" y="2531"/>
                  </a:cubicBezTo>
                  <a:cubicBezTo>
                    <a:pt x="74" y="2642"/>
                    <a:pt x="148" y="2766"/>
                    <a:pt x="235" y="2877"/>
                  </a:cubicBezTo>
                  <a:cubicBezTo>
                    <a:pt x="642" y="3469"/>
                    <a:pt x="951" y="4111"/>
                    <a:pt x="1333" y="4728"/>
                  </a:cubicBezTo>
                  <a:cubicBezTo>
                    <a:pt x="1778" y="5481"/>
                    <a:pt x="2247" y="6234"/>
                    <a:pt x="2691" y="7000"/>
                  </a:cubicBezTo>
                  <a:cubicBezTo>
                    <a:pt x="3210" y="7938"/>
                    <a:pt x="3691" y="8888"/>
                    <a:pt x="4234" y="9827"/>
                  </a:cubicBezTo>
                  <a:cubicBezTo>
                    <a:pt x="4938" y="11012"/>
                    <a:pt x="5740" y="12147"/>
                    <a:pt x="6493" y="13320"/>
                  </a:cubicBezTo>
                  <a:cubicBezTo>
                    <a:pt x="6530" y="13394"/>
                    <a:pt x="6567" y="13456"/>
                    <a:pt x="6617" y="13517"/>
                  </a:cubicBezTo>
                  <a:cubicBezTo>
                    <a:pt x="6654" y="13493"/>
                    <a:pt x="6678" y="13468"/>
                    <a:pt x="6715" y="13456"/>
                  </a:cubicBezTo>
                  <a:cubicBezTo>
                    <a:pt x="6814" y="13394"/>
                    <a:pt x="6913" y="13307"/>
                    <a:pt x="6999" y="13221"/>
                  </a:cubicBezTo>
                  <a:cubicBezTo>
                    <a:pt x="8184" y="12011"/>
                    <a:pt x="9740" y="11209"/>
                    <a:pt x="11357" y="10752"/>
                  </a:cubicBezTo>
                  <a:cubicBezTo>
                    <a:pt x="12125" y="10614"/>
                    <a:pt x="12904" y="10546"/>
                    <a:pt x="13682" y="10546"/>
                  </a:cubicBezTo>
                  <a:cubicBezTo>
                    <a:pt x="14367" y="10546"/>
                    <a:pt x="15051" y="10599"/>
                    <a:pt x="15726" y="10703"/>
                  </a:cubicBezTo>
                  <a:cubicBezTo>
                    <a:pt x="15899" y="10703"/>
                    <a:pt x="16060" y="10678"/>
                    <a:pt x="16220" y="10629"/>
                  </a:cubicBezTo>
                  <a:cubicBezTo>
                    <a:pt x="16825" y="10468"/>
                    <a:pt x="17566" y="10012"/>
                    <a:pt x="17850" y="9629"/>
                  </a:cubicBezTo>
                  <a:cubicBezTo>
                    <a:pt x="17899" y="9580"/>
                    <a:pt x="17924" y="9506"/>
                    <a:pt x="17973" y="9456"/>
                  </a:cubicBezTo>
                  <a:cubicBezTo>
                    <a:pt x="17936" y="8962"/>
                    <a:pt x="17998" y="8481"/>
                    <a:pt x="18158" y="8024"/>
                  </a:cubicBezTo>
                  <a:cubicBezTo>
                    <a:pt x="19022" y="5346"/>
                    <a:pt x="20627" y="3741"/>
                    <a:pt x="22997" y="2334"/>
                  </a:cubicBezTo>
                  <a:cubicBezTo>
                    <a:pt x="23306" y="2161"/>
                    <a:pt x="23602" y="1926"/>
                    <a:pt x="23960" y="1852"/>
                  </a:cubicBezTo>
                  <a:lnTo>
                    <a:pt x="24022" y="1828"/>
                  </a:lnTo>
                  <a:lnTo>
                    <a:pt x="24034" y="1828"/>
                  </a:lnTo>
                  <a:cubicBezTo>
                    <a:pt x="24145" y="1766"/>
                    <a:pt x="24268" y="1704"/>
                    <a:pt x="24392" y="1630"/>
                  </a:cubicBezTo>
                  <a:lnTo>
                    <a:pt x="24404" y="1605"/>
                  </a:lnTo>
                  <a:lnTo>
                    <a:pt x="24404" y="1593"/>
                  </a:lnTo>
                  <a:cubicBezTo>
                    <a:pt x="24096" y="1050"/>
                    <a:pt x="23787" y="532"/>
                    <a:pt x="234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2"/>
            <p:cNvSpPr/>
            <p:nvPr/>
          </p:nvSpPr>
          <p:spPr>
            <a:xfrm>
              <a:off x="774295" y="1349441"/>
              <a:ext cx="485346" cy="860682"/>
            </a:xfrm>
            <a:custGeom>
              <a:avLst/>
              <a:gdLst/>
              <a:ahLst/>
              <a:cxnLst/>
              <a:rect l="l" t="t" r="r" b="b"/>
              <a:pathLst>
                <a:path w="6481" h="11493" extrusionOk="0">
                  <a:moveTo>
                    <a:pt x="50" y="0"/>
                  </a:moveTo>
                  <a:lnTo>
                    <a:pt x="50" y="62"/>
                  </a:lnTo>
                  <a:cubicBezTo>
                    <a:pt x="50" y="124"/>
                    <a:pt x="37" y="173"/>
                    <a:pt x="37" y="223"/>
                  </a:cubicBezTo>
                  <a:cubicBezTo>
                    <a:pt x="50" y="223"/>
                    <a:pt x="50" y="235"/>
                    <a:pt x="62" y="235"/>
                  </a:cubicBezTo>
                  <a:cubicBezTo>
                    <a:pt x="297" y="556"/>
                    <a:pt x="457" y="939"/>
                    <a:pt x="679" y="1272"/>
                  </a:cubicBezTo>
                  <a:cubicBezTo>
                    <a:pt x="926" y="1679"/>
                    <a:pt x="1198" y="2062"/>
                    <a:pt x="1432" y="2469"/>
                  </a:cubicBezTo>
                  <a:cubicBezTo>
                    <a:pt x="3033" y="5341"/>
                    <a:pt x="3578" y="6323"/>
                    <a:pt x="3563" y="6323"/>
                  </a:cubicBezTo>
                  <a:cubicBezTo>
                    <a:pt x="3539" y="6323"/>
                    <a:pt x="2241" y="4093"/>
                    <a:pt x="1358" y="2728"/>
                  </a:cubicBezTo>
                  <a:cubicBezTo>
                    <a:pt x="889" y="2012"/>
                    <a:pt x="408" y="1309"/>
                    <a:pt x="13" y="568"/>
                  </a:cubicBezTo>
                  <a:cubicBezTo>
                    <a:pt x="13" y="605"/>
                    <a:pt x="13" y="642"/>
                    <a:pt x="0" y="692"/>
                  </a:cubicBezTo>
                  <a:cubicBezTo>
                    <a:pt x="62" y="778"/>
                    <a:pt x="124" y="877"/>
                    <a:pt x="186" y="988"/>
                  </a:cubicBezTo>
                  <a:cubicBezTo>
                    <a:pt x="692" y="1852"/>
                    <a:pt x="1247" y="2691"/>
                    <a:pt x="1741" y="3568"/>
                  </a:cubicBezTo>
                  <a:cubicBezTo>
                    <a:pt x="2593" y="5037"/>
                    <a:pt x="3420" y="6530"/>
                    <a:pt x="4345" y="7962"/>
                  </a:cubicBezTo>
                  <a:cubicBezTo>
                    <a:pt x="4679" y="8505"/>
                    <a:pt x="4975" y="9048"/>
                    <a:pt x="5296" y="9604"/>
                  </a:cubicBezTo>
                  <a:cubicBezTo>
                    <a:pt x="5691" y="10221"/>
                    <a:pt x="6074" y="10838"/>
                    <a:pt x="6444" y="11480"/>
                  </a:cubicBezTo>
                  <a:cubicBezTo>
                    <a:pt x="6456" y="11480"/>
                    <a:pt x="6456" y="11493"/>
                    <a:pt x="6456" y="11493"/>
                  </a:cubicBezTo>
                  <a:cubicBezTo>
                    <a:pt x="6456" y="11283"/>
                    <a:pt x="6469" y="11073"/>
                    <a:pt x="6481" y="10851"/>
                  </a:cubicBezTo>
                  <a:cubicBezTo>
                    <a:pt x="6481" y="10801"/>
                    <a:pt x="6481" y="10752"/>
                    <a:pt x="6481" y="10703"/>
                  </a:cubicBezTo>
                  <a:cubicBezTo>
                    <a:pt x="6382" y="10678"/>
                    <a:pt x="6296" y="10616"/>
                    <a:pt x="6246" y="10530"/>
                  </a:cubicBezTo>
                  <a:cubicBezTo>
                    <a:pt x="4321" y="7246"/>
                    <a:pt x="2148" y="3543"/>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2"/>
            <p:cNvSpPr/>
            <p:nvPr/>
          </p:nvSpPr>
          <p:spPr>
            <a:xfrm>
              <a:off x="720000" y="457200"/>
              <a:ext cx="1896676" cy="1849272"/>
            </a:xfrm>
            <a:custGeom>
              <a:avLst/>
              <a:gdLst/>
              <a:ahLst/>
              <a:cxnLst/>
              <a:rect l="l" t="t" r="r" b="b"/>
              <a:pathLst>
                <a:path w="25327" h="24694" extrusionOk="0">
                  <a:moveTo>
                    <a:pt x="17291" y="570"/>
                  </a:moveTo>
                  <a:cubicBezTo>
                    <a:pt x="18192" y="1731"/>
                    <a:pt x="19056" y="3237"/>
                    <a:pt x="19994" y="4545"/>
                  </a:cubicBezTo>
                  <a:cubicBezTo>
                    <a:pt x="20883" y="5841"/>
                    <a:pt x="21710" y="7174"/>
                    <a:pt x="22525" y="8520"/>
                  </a:cubicBezTo>
                  <a:cubicBezTo>
                    <a:pt x="23029" y="9283"/>
                    <a:pt x="23510" y="10046"/>
                    <a:pt x="23990" y="10834"/>
                  </a:cubicBezTo>
                  <a:lnTo>
                    <a:pt x="23990" y="10834"/>
                  </a:lnTo>
                  <a:cubicBezTo>
                    <a:pt x="23976" y="10816"/>
                    <a:pt x="23954" y="10814"/>
                    <a:pt x="23932" y="10803"/>
                  </a:cubicBezTo>
                  <a:cubicBezTo>
                    <a:pt x="23228" y="9668"/>
                    <a:pt x="18562" y="2607"/>
                    <a:pt x="17242" y="607"/>
                  </a:cubicBezTo>
                  <a:lnTo>
                    <a:pt x="17291" y="570"/>
                  </a:lnTo>
                  <a:close/>
                  <a:moveTo>
                    <a:pt x="16531" y="421"/>
                  </a:moveTo>
                  <a:cubicBezTo>
                    <a:pt x="16562" y="421"/>
                    <a:pt x="16593" y="422"/>
                    <a:pt x="16624" y="422"/>
                  </a:cubicBezTo>
                  <a:cubicBezTo>
                    <a:pt x="17328" y="1471"/>
                    <a:pt x="22661" y="9557"/>
                    <a:pt x="23549" y="10964"/>
                  </a:cubicBezTo>
                  <a:cubicBezTo>
                    <a:pt x="22772" y="11285"/>
                    <a:pt x="22031" y="11705"/>
                    <a:pt x="21364" y="12223"/>
                  </a:cubicBezTo>
                  <a:cubicBezTo>
                    <a:pt x="20562" y="12865"/>
                    <a:pt x="19933" y="13717"/>
                    <a:pt x="19414" y="14457"/>
                  </a:cubicBezTo>
                  <a:cubicBezTo>
                    <a:pt x="18859" y="15223"/>
                    <a:pt x="18365" y="16050"/>
                    <a:pt x="17958" y="16901"/>
                  </a:cubicBezTo>
                  <a:cubicBezTo>
                    <a:pt x="17563" y="17741"/>
                    <a:pt x="17340" y="18654"/>
                    <a:pt x="17316" y="19592"/>
                  </a:cubicBezTo>
                  <a:cubicBezTo>
                    <a:pt x="17266" y="19642"/>
                    <a:pt x="17205" y="19691"/>
                    <a:pt x="17143" y="19740"/>
                  </a:cubicBezTo>
                  <a:cubicBezTo>
                    <a:pt x="17093" y="19666"/>
                    <a:pt x="17032" y="19592"/>
                    <a:pt x="16995" y="19518"/>
                  </a:cubicBezTo>
                  <a:cubicBezTo>
                    <a:pt x="16118" y="18210"/>
                    <a:pt x="15353" y="16827"/>
                    <a:pt x="14526" y="15494"/>
                  </a:cubicBezTo>
                  <a:cubicBezTo>
                    <a:pt x="13316" y="13519"/>
                    <a:pt x="12057" y="11556"/>
                    <a:pt x="10823" y="9594"/>
                  </a:cubicBezTo>
                  <a:cubicBezTo>
                    <a:pt x="10144" y="8532"/>
                    <a:pt x="9514" y="7421"/>
                    <a:pt x="8724" y="6434"/>
                  </a:cubicBezTo>
                  <a:cubicBezTo>
                    <a:pt x="8650" y="6360"/>
                    <a:pt x="8576" y="6286"/>
                    <a:pt x="8490" y="6199"/>
                  </a:cubicBezTo>
                  <a:cubicBezTo>
                    <a:pt x="8502" y="6174"/>
                    <a:pt x="8502" y="6162"/>
                    <a:pt x="8514" y="6137"/>
                  </a:cubicBezTo>
                  <a:cubicBezTo>
                    <a:pt x="8971" y="5162"/>
                    <a:pt x="9366" y="4360"/>
                    <a:pt x="9959" y="3669"/>
                  </a:cubicBezTo>
                  <a:cubicBezTo>
                    <a:pt x="10514" y="3064"/>
                    <a:pt x="11144" y="2545"/>
                    <a:pt x="11847" y="2126"/>
                  </a:cubicBezTo>
                  <a:cubicBezTo>
                    <a:pt x="13635" y="966"/>
                    <a:pt x="15126" y="421"/>
                    <a:pt x="16531" y="421"/>
                  </a:cubicBezTo>
                  <a:close/>
                  <a:moveTo>
                    <a:pt x="23833" y="11285"/>
                  </a:moveTo>
                  <a:cubicBezTo>
                    <a:pt x="23846" y="11371"/>
                    <a:pt x="23846" y="11470"/>
                    <a:pt x="23858" y="11569"/>
                  </a:cubicBezTo>
                  <a:cubicBezTo>
                    <a:pt x="23821" y="11569"/>
                    <a:pt x="23796" y="11569"/>
                    <a:pt x="23772" y="11581"/>
                  </a:cubicBezTo>
                  <a:cubicBezTo>
                    <a:pt x="23636" y="11630"/>
                    <a:pt x="23512" y="11692"/>
                    <a:pt x="23389" y="11754"/>
                  </a:cubicBezTo>
                  <a:cubicBezTo>
                    <a:pt x="22932" y="11951"/>
                    <a:pt x="22512" y="12198"/>
                    <a:pt x="22105" y="12495"/>
                  </a:cubicBezTo>
                  <a:cubicBezTo>
                    <a:pt x="21587" y="12840"/>
                    <a:pt x="21105" y="13260"/>
                    <a:pt x="20686" y="13729"/>
                  </a:cubicBezTo>
                  <a:cubicBezTo>
                    <a:pt x="20642" y="13799"/>
                    <a:pt x="20703" y="13869"/>
                    <a:pt x="20765" y="13869"/>
                  </a:cubicBezTo>
                  <a:cubicBezTo>
                    <a:pt x="20790" y="13869"/>
                    <a:pt x="20816" y="13857"/>
                    <a:pt x="20834" y="13828"/>
                  </a:cubicBezTo>
                  <a:cubicBezTo>
                    <a:pt x="21340" y="13297"/>
                    <a:pt x="21920" y="12853"/>
                    <a:pt x="22562" y="12482"/>
                  </a:cubicBezTo>
                  <a:cubicBezTo>
                    <a:pt x="22846" y="12322"/>
                    <a:pt x="23142" y="12186"/>
                    <a:pt x="23451" y="12075"/>
                  </a:cubicBezTo>
                  <a:cubicBezTo>
                    <a:pt x="23549" y="12025"/>
                    <a:pt x="23759" y="11988"/>
                    <a:pt x="23895" y="11927"/>
                  </a:cubicBezTo>
                  <a:cubicBezTo>
                    <a:pt x="23895" y="11976"/>
                    <a:pt x="23907" y="12025"/>
                    <a:pt x="23920" y="12075"/>
                  </a:cubicBezTo>
                  <a:cubicBezTo>
                    <a:pt x="23920" y="12124"/>
                    <a:pt x="23932" y="12174"/>
                    <a:pt x="23957" y="12223"/>
                  </a:cubicBezTo>
                  <a:cubicBezTo>
                    <a:pt x="23870" y="12260"/>
                    <a:pt x="23784" y="12322"/>
                    <a:pt x="23698" y="12346"/>
                  </a:cubicBezTo>
                  <a:cubicBezTo>
                    <a:pt x="23364" y="12519"/>
                    <a:pt x="23031" y="12680"/>
                    <a:pt x="22710" y="12865"/>
                  </a:cubicBezTo>
                  <a:cubicBezTo>
                    <a:pt x="21426" y="13618"/>
                    <a:pt x="20328" y="14630"/>
                    <a:pt x="19488" y="15864"/>
                  </a:cubicBezTo>
                  <a:cubicBezTo>
                    <a:pt x="18748" y="16852"/>
                    <a:pt x="18118" y="17963"/>
                    <a:pt x="17970" y="19197"/>
                  </a:cubicBezTo>
                  <a:cubicBezTo>
                    <a:pt x="17933" y="19419"/>
                    <a:pt x="17921" y="19654"/>
                    <a:pt x="17933" y="19876"/>
                  </a:cubicBezTo>
                  <a:cubicBezTo>
                    <a:pt x="17871" y="19802"/>
                    <a:pt x="17797" y="19740"/>
                    <a:pt x="17723" y="19691"/>
                  </a:cubicBezTo>
                  <a:cubicBezTo>
                    <a:pt x="17735" y="19666"/>
                    <a:pt x="17735" y="19629"/>
                    <a:pt x="17735" y="19605"/>
                  </a:cubicBezTo>
                  <a:cubicBezTo>
                    <a:pt x="17748" y="18728"/>
                    <a:pt x="17958" y="17864"/>
                    <a:pt x="18328" y="17074"/>
                  </a:cubicBezTo>
                  <a:cubicBezTo>
                    <a:pt x="18735" y="16235"/>
                    <a:pt x="19204" y="15445"/>
                    <a:pt x="19747" y="14704"/>
                  </a:cubicBezTo>
                  <a:cubicBezTo>
                    <a:pt x="20254" y="13976"/>
                    <a:pt x="20858" y="13161"/>
                    <a:pt x="21611" y="12544"/>
                  </a:cubicBezTo>
                  <a:cubicBezTo>
                    <a:pt x="22278" y="12038"/>
                    <a:pt x="23006" y="11630"/>
                    <a:pt x="23772" y="11322"/>
                  </a:cubicBezTo>
                  <a:cubicBezTo>
                    <a:pt x="23796" y="11310"/>
                    <a:pt x="23821" y="11297"/>
                    <a:pt x="23833" y="11285"/>
                  </a:cubicBezTo>
                  <a:close/>
                  <a:moveTo>
                    <a:pt x="17637" y="19864"/>
                  </a:moveTo>
                  <a:cubicBezTo>
                    <a:pt x="17723" y="19926"/>
                    <a:pt x="17797" y="20000"/>
                    <a:pt x="17871" y="20086"/>
                  </a:cubicBezTo>
                  <a:cubicBezTo>
                    <a:pt x="17884" y="20111"/>
                    <a:pt x="17908" y="20135"/>
                    <a:pt x="17921" y="20160"/>
                  </a:cubicBezTo>
                  <a:cubicBezTo>
                    <a:pt x="17772" y="20284"/>
                    <a:pt x="17846" y="20271"/>
                    <a:pt x="17723" y="20370"/>
                  </a:cubicBezTo>
                  <a:cubicBezTo>
                    <a:pt x="17464" y="20604"/>
                    <a:pt x="17168" y="20777"/>
                    <a:pt x="16847" y="20901"/>
                  </a:cubicBezTo>
                  <a:cubicBezTo>
                    <a:pt x="16760" y="20925"/>
                    <a:pt x="16674" y="20962"/>
                    <a:pt x="16575" y="20987"/>
                  </a:cubicBezTo>
                  <a:cubicBezTo>
                    <a:pt x="16624" y="20851"/>
                    <a:pt x="16674" y="20716"/>
                    <a:pt x="16736" y="20592"/>
                  </a:cubicBezTo>
                  <a:cubicBezTo>
                    <a:pt x="16760" y="20543"/>
                    <a:pt x="16785" y="20481"/>
                    <a:pt x="16797" y="20419"/>
                  </a:cubicBezTo>
                  <a:cubicBezTo>
                    <a:pt x="16810" y="20419"/>
                    <a:pt x="16822" y="20407"/>
                    <a:pt x="16847" y="20407"/>
                  </a:cubicBezTo>
                  <a:cubicBezTo>
                    <a:pt x="17143" y="20284"/>
                    <a:pt x="17414" y="20098"/>
                    <a:pt x="17637" y="19864"/>
                  </a:cubicBezTo>
                  <a:close/>
                  <a:moveTo>
                    <a:pt x="8132" y="6347"/>
                  </a:moveTo>
                  <a:cubicBezTo>
                    <a:pt x="8465" y="6656"/>
                    <a:pt x="8786" y="7174"/>
                    <a:pt x="9095" y="7643"/>
                  </a:cubicBezTo>
                  <a:cubicBezTo>
                    <a:pt x="9798" y="8668"/>
                    <a:pt x="10415" y="9742"/>
                    <a:pt x="11082" y="10766"/>
                  </a:cubicBezTo>
                  <a:cubicBezTo>
                    <a:pt x="12168" y="12495"/>
                    <a:pt x="13279" y="14210"/>
                    <a:pt x="14328" y="15951"/>
                  </a:cubicBezTo>
                  <a:cubicBezTo>
                    <a:pt x="15168" y="17284"/>
                    <a:pt x="15921" y="18654"/>
                    <a:pt x="16797" y="19963"/>
                  </a:cubicBezTo>
                  <a:lnTo>
                    <a:pt x="16698" y="20012"/>
                  </a:lnTo>
                  <a:cubicBezTo>
                    <a:pt x="16081" y="19617"/>
                    <a:pt x="15341" y="19543"/>
                    <a:pt x="14637" y="19506"/>
                  </a:cubicBezTo>
                  <a:cubicBezTo>
                    <a:pt x="14369" y="19485"/>
                    <a:pt x="14099" y="19475"/>
                    <a:pt x="13829" y="19475"/>
                  </a:cubicBezTo>
                  <a:cubicBezTo>
                    <a:pt x="13453" y="19475"/>
                    <a:pt x="13078" y="19495"/>
                    <a:pt x="12711" y="19531"/>
                  </a:cubicBezTo>
                  <a:cubicBezTo>
                    <a:pt x="11934" y="19654"/>
                    <a:pt x="11168" y="19864"/>
                    <a:pt x="10440" y="20172"/>
                  </a:cubicBezTo>
                  <a:cubicBezTo>
                    <a:pt x="9379" y="20580"/>
                    <a:pt x="8181" y="21135"/>
                    <a:pt x="7305" y="22172"/>
                  </a:cubicBezTo>
                  <a:cubicBezTo>
                    <a:pt x="5305" y="18778"/>
                    <a:pt x="3058" y="14926"/>
                    <a:pt x="898" y="11297"/>
                  </a:cubicBezTo>
                  <a:cubicBezTo>
                    <a:pt x="1219" y="9828"/>
                    <a:pt x="2182" y="8495"/>
                    <a:pt x="3565" y="7606"/>
                  </a:cubicBezTo>
                  <a:lnTo>
                    <a:pt x="3577" y="7606"/>
                  </a:lnTo>
                  <a:cubicBezTo>
                    <a:pt x="4811" y="6816"/>
                    <a:pt x="6330" y="6397"/>
                    <a:pt x="8132" y="6347"/>
                  </a:cubicBezTo>
                  <a:close/>
                  <a:moveTo>
                    <a:pt x="13839" y="19883"/>
                  </a:moveTo>
                  <a:cubicBezTo>
                    <a:pt x="14097" y="19883"/>
                    <a:pt x="14355" y="19893"/>
                    <a:pt x="14612" y="19913"/>
                  </a:cubicBezTo>
                  <a:cubicBezTo>
                    <a:pt x="15267" y="19950"/>
                    <a:pt x="15958" y="20012"/>
                    <a:pt x="16476" y="20370"/>
                  </a:cubicBezTo>
                  <a:cubicBezTo>
                    <a:pt x="16501" y="20382"/>
                    <a:pt x="16538" y="20395"/>
                    <a:pt x="16563" y="20407"/>
                  </a:cubicBezTo>
                  <a:cubicBezTo>
                    <a:pt x="16538" y="20444"/>
                    <a:pt x="16526" y="20493"/>
                    <a:pt x="16501" y="20530"/>
                  </a:cubicBezTo>
                  <a:cubicBezTo>
                    <a:pt x="16044" y="20358"/>
                    <a:pt x="15563" y="20370"/>
                    <a:pt x="15081" y="20321"/>
                  </a:cubicBezTo>
                  <a:cubicBezTo>
                    <a:pt x="14814" y="20300"/>
                    <a:pt x="14547" y="20290"/>
                    <a:pt x="14279" y="20290"/>
                  </a:cubicBezTo>
                  <a:cubicBezTo>
                    <a:pt x="13744" y="20290"/>
                    <a:pt x="13209" y="20329"/>
                    <a:pt x="12674" y="20395"/>
                  </a:cubicBezTo>
                  <a:cubicBezTo>
                    <a:pt x="12316" y="20469"/>
                    <a:pt x="11909" y="20469"/>
                    <a:pt x="11563" y="20580"/>
                  </a:cubicBezTo>
                  <a:cubicBezTo>
                    <a:pt x="11465" y="20641"/>
                    <a:pt x="11489" y="20777"/>
                    <a:pt x="11600" y="20802"/>
                  </a:cubicBezTo>
                  <a:lnTo>
                    <a:pt x="11613" y="20802"/>
                  </a:lnTo>
                  <a:cubicBezTo>
                    <a:pt x="11687" y="20802"/>
                    <a:pt x="11773" y="20790"/>
                    <a:pt x="11847" y="20765"/>
                  </a:cubicBezTo>
                  <a:cubicBezTo>
                    <a:pt x="12599" y="20591"/>
                    <a:pt x="13391" y="20483"/>
                    <a:pt x="14162" y="20483"/>
                  </a:cubicBezTo>
                  <a:cubicBezTo>
                    <a:pt x="14594" y="20483"/>
                    <a:pt x="15019" y="20517"/>
                    <a:pt x="15427" y="20592"/>
                  </a:cubicBezTo>
                  <a:cubicBezTo>
                    <a:pt x="15748" y="20641"/>
                    <a:pt x="16081" y="20728"/>
                    <a:pt x="16402" y="20802"/>
                  </a:cubicBezTo>
                  <a:cubicBezTo>
                    <a:pt x="16378" y="20876"/>
                    <a:pt x="16353" y="20962"/>
                    <a:pt x="16328" y="21024"/>
                  </a:cubicBezTo>
                  <a:lnTo>
                    <a:pt x="16328" y="21036"/>
                  </a:lnTo>
                  <a:cubicBezTo>
                    <a:pt x="15933" y="20938"/>
                    <a:pt x="15513" y="20876"/>
                    <a:pt x="15106" y="20839"/>
                  </a:cubicBezTo>
                  <a:cubicBezTo>
                    <a:pt x="14734" y="20799"/>
                    <a:pt x="14360" y="20779"/>
                    <a:pt x="13988" y="20779"/>
                  </a:cubicBezTo>
                  <a:cubicBezTo>
                    <a:pt x="12634" y="20779"/>
                    <a:pt x="11291" y="21042"/>
                    <a:pt x="10033" y="21555"/>
                  </a:cubicBezTo>
                  <a:cubicBezTo>
                    <a:pt x="9230" y="21864"/>
                    <a:pt x="8379" y="22197"/>
                    <a:pt x="7774" y="22839"/>
                  </a:cubicBezTo>
                  <a:cubicBezTo>
                    <a:pt x="7650" y="22962"/>
                    <a:pt x="7527" y="23098"/>
                    <a:pt x="7416" y="23234"/>
                  </a:cubicBezTo>
                  <a:lnTo>
                    <a:pt x="7416" y="22974"/>
                  </a:lnTo>
                  <a:cubicBezTo>
                    <a:pt x="7502" y="22937"/>
                    <a:pt x="7552" y="22839"/>
                    <a:pt x="7638" y="22789"/>
                  </a:cubicBezTo>
                  <a:cubicBezTo>
                    <a:pt x="8169" y="22308"/>
                    <a:pt x="8897" y="21938"/>
                    <a:pt x="9601" y="21567"/>
                  </a:cubicBezTo>
                  <a:cubicBezTo>
                    <a:pt x="9872" y="21431"/>
                    <a:pt x="10181" y="21296"/>
                    <a:pt x="10391" y="21197"/>
                  </a:cubicBezTo>
                  <a:cubicBezTo>
                    <a:pt x="10467" y="21132"/>
                    <a:pt x="10418" y="21018"/>
                    <a:pt x="10338" y="21018"/>
                  </a:cubicBezTo>
                  <a:cubicBezTo>
                    <a:pt x="10327" y="21018"/>
                    <a:pt x="10316" y="21020"/>
                    <a:pt x="10304" y="21024"/>
                  </a:cubicBezTo>
                  <a:cubicBezTo>
                    <a:pt x="9897" y="21172"/>
                    <a:pt x="9527" y="21419"/>
                    <a:pt x="9132" y="21604"/>
                  </a:cubicBezTo>
                  <a:cubicBezTo>
                    <a:pt x="8539" y="21901"/>
                    <a:pt x="7910" y="22209"/>
                    <a:pt x="7428" y="22666"/>
                  </a:cubicBezTo>
                  <a:lnTo>
                    <a:pt x="7428" y="22617"/>
                  </a:lnTo>
                  <a:lnTo>
                    <a:pt x="7428" y="22604"/>
                  </a:lnTo>
                  <a:cubicBezTo>
                    <a:pt x="7478" y="22579"/>
                    <a:pt x="7539" y="22542"/>
                    <a:pt x="7576" y="22493"/>
                  </a:cubicBezTo>
                  <a:cubicBezTo>
                    <a:pt x="8391" y="21493"/>
                    <a:pt x="9564" y="20950"/>
                    <a:pt x="10588" y="20555"/>
                  </a:cubicBezTo>
                  <a:cubicBezTo>
                    <a:pt x="11292" y="20271"/>
                    <a:pt x="12020" y="20061"/>
                    <a:pt x="12761" y="19938"/>
                  </a:cubicBezTo>
                  <a:cubicBezTo>
                    <a:pt x="13120" y="19902"/>
                    <a:pt x="13480" y="19883"/>
                    <a:pt x="13839" y="19883"/>
                  </a:cubicBezTo>
                  <a:close/>
                  <a:moveTo>
                    <a:pt x="775" y="11902"/>
                  </a:moveTo>
                  <a:cubicBezTo>
                    <a:pt x="2873" y="15445"/>
                    <a:pt x="5046" y="19148"/>
                    <a:pt x="6971" y="22431"/>
                  </a:cubicBezTo>
                  <a:cubicBezTo>
                    <a:pt x="7021" y="22518"/>
                    <a:pt x="7107" y="22579"/>
                    <a:pt x="7206" y="22604"/>
                  </a:cubicBezTo>
                  <a:cubicBezTo>
                    <a:pt x="7206" y="22654"/>
                    <a:pt x="7206" y="22703"/>
                    <a:pt x="7206" y="22765"/>
                  </a:cubicBezTo>
                  <a:cubicBezTo>
                    <a:pt x="7206" y="22974"/>
                    <a:pt x="7181" y="23184"/>
                    <a:pt x="7194" y="23407"/>
                  </a:cubicBezTo>
                  <a:cubicBezTo>
                    <a:pt x="7181" y="23394"/>
                    <a:pt x="7181" y="23394"/>
                    <a:pt x="7181" y="23382"/>
                  </a:cubicBezTo>
                  <a:cubicBezTo>
                    <a:pt x="6799" y="22752"/>
                    <a:pt x="6416" y="22123"/>
                    <a:pt x="6021" y="21506"/>
                  </a:cubicBezTo>
                  <a:cubicBezTo>
                    <a:pt x="5712" y="20962"/>
                    <a:pt x="5404" y="20407"/>
                    <a:pt x="5070" y="19876"/>
                  </a:cubicBezTo>
                  <a:cubicBezTo>
                    <a:pt x="4145" y="18444"/>
                    <a:pt x="3318" y="16938"/>
                    <a:pt x="2466" y="15469"/>
                  </a:cubicBezTo>
                  <a:cubicBezTo>
                    <a:pt x="1972" y="14593"/>
                    <a:pt x="1417" y="13754"/>
                    <a:pt x="911" y="12890"/>
                  </a:cubicBezTo>
                  <a:cubicBezTo>
                    <a:pt x="849" y="12778"/>
                    <a:pt x="787" y="12680"/>
                    <a:pt x="725" y="12593"/>
                  </a:cubicBezTo>
                  <a:cubicBezTo>
                    <a:pt x="725" y="12556"/>
                    <a:pt x="725" y="12519"/>
                    <a:pt x="725" y="12482"/>
                  </a:cubicBezTo>
                  <a:lnTo>
                    <a:pt x="738" y="12470"/>
                  </a:lnTo>
                  <a:cubicBezTo>
                    <a:pt x="1133" y="13223"/>
                    <a:pt x="1627" y="13926"/>
                    <a:pt x="2083" y="14630"/>
                  </a:cubicBezTo>
                  <a:cubicBezTo>
                    <a:pt x="2967" y="15996"/>
                    <a:pt x="4270" y="18228"/>
                    <a:pt x="4293" y="18228"/>
                  </a:cubicBezTo>
                  <a:cubicBezTo>
                    <a:pt x="4308" y="18228"/>
                    <a:pt x="3761" y="17247"/>
                    <a:pt x="2157" y="14383"/>
                  </a:cubicBezTo>
                  <a:cubicBezTo>
                    <a:pt x="1935" y="13963"/>
                    <a:pt x="1651" y="13581"/>
                    <a:pt x="1404" y="13173"/>
                  </a:cubicBezTo>
                  <a:cubicBezTo>
                    <a:pt x="1182" y="12840"/>
                    <a:pt x="1022" y="12470"/>
                    <a:pt x="787" y="12137"/>
                  </a:cubicBezTo>
                  <a:cubicBezTo>
                    <a:pt x="787" y="12137"/>
                    <a:pt x="775" y="12124"/>
                    <a:pt x="762" y="12124"/>
                  </a:cubicBezTo>
                  <a:cubicBezTo>
                    <a:pt x="762" y="12075"/>
                    <a:pt x="775" y="12025"/>
                    <a:pt x="775" y="11976"/>
                  </a:cubicBezTo>
                  <a:lnTo>
                    <a:pt x="775" y="11902"/>
                  </a:lnTo>
                  <a:close/>
                  <a:moveTo>
                    <a:pt x="24006" y="10840"/>
                  </a:moveTo>
                  <a:lnTo>
                    <a:pt x="24006" y="10840"/>
                  </a:lnTo>
                  <a:cubicBezTo>
                    <a:pt x="24315" y="11371"/>
                    <a:pt x="24636" y="11890"/>
                    <a:pt x="24932" y="12420"/>
                  </a:cubicBezTo>
                  <a:lnTo>
                    <a:pt x="24932" y="12433"/>
                  </a:lnTo>
                  <a:lnTo>
                    <a:pt x="24932" y="12470"/>
                  </a:lnTo>
                  <a:cubicBezTo>
                    <a:pt x="24808" y="12544"/>
                    <a:pt x="24685" y="12606"/>
                    <a:pt x="24574" y="12667"/>
                  </a:cubicBezTo>
                  <a:lnTo>
                    <a:pt x="24562" y="12667"/>
                  </a:lnTo>
                  <a:lnTo>
                    <a:pt x="24500" y="12692"/>
                  </a:lnTo>
                  <a:cubicBezTo>
                    <a:pt x="24142" y="12766"/>
                    <a:pt x="23846" y="13001"/>
                    <a:pt x="23537" y="13173"/>
                  </a:cubicBezTo>
                  <a:cubicBezTo>
                    <a:pt x="21167" y="14593"/>
                    <a:pt x="19562" y="16185"/>
                    <a:pt x="18698" y="18864"/>
                  </a:cubicBezTo>
                  <a:cubicBezTo>
                    <a:pt x="18538" y="19321"/>
                    <a:pt x="18476" y="19814"/>
                    <a:pt x="18513" y="20296"/>
                  </a:cubicBezTo>
                  <a:cubicBezTo>
                    <a:pt x="18464" y="20345"/>
                    <a:pt x="18439" y="20419"/>
                    <a:pt x="18390" y="20469"/>
                  </a:cubicBezTo>
                  <a:cubicBezTo>
                    <a:pt x="18106" y="20851"/>
                    <a:pt x="17365" y="21320"/>
                    <a:pt x="16760" y="21469"/>
                  </a:cubicBezTo>
                  <a:cubicBezTo>
                    <a:pt x="16600" y="21518"/>
                    <a:pt x="16439" y="21543"/>
                    <a:pt x="16266" y="21555"/>
                  </a:cubicBezTo>
                  <a:cubicBezTo>
                    <a:pt x="15588" y="21445"/>
                    <a:pt x="14902" y="21389"/>
                    <a:pt x="14215" y="21389"/>
                  </a:cubicBezTo>
                  <a:cubicBezTo>
                    <a:pt x="13439" y="21389"/>
                    <a:pt x="12663" y="21460"/>
                    <a:pt x="11897" y="21604"/>
                  </a:cubicBezTo>
                  <a:cubicBezTo>
                    <a:pt x="10280" y="22049"/>
                    <a:pt x="8724" y="22851"/>
                    <a:pt x="7539" y="24061"/>
                  </a:cubicBezTo>
                  <a:cubicBezTo>
                    <a:pt x="7453" y="24147"/>
                    <a:pt x="7354" y="24234"/>
                    <a:pt x="7255" y="24295"/>
                  </a:cubicBezTo>
                  <a:cubicBezTo>
                    <a:pt x="7218" y="24320"/>
                    <a:pt x="7194" y="24332"/>
                    <a:pt x="7157" y="24357"/>
                  </a:cubicBezTo>
                  <a:cubicBezTo>
                    <a:pt x="7107" y="24295"/>
                    <a:pt x="7070" y="24234"/>
                    <a:pt x="7033" y="24172"/>
                  </a:cubicBezTo>
                  <a:cubicBezTo>
                    <a:pt x="6280" y="22987"/>
                    <a:pt x="5490" y="21851"/>
                    <a:pt x="4762" y="20666"/>
                  </a:cubicBezTo>
                  <a:cubicBezTo>
                    <a:pt x="4231" y="19740"/>
                    <a:pt x="3750" y="18778"/>
                    <a:pt x="3219" y="17839"/>
                  </a:cubicBezTo>
                  <a:cubicBezTo>
                    <a:pt x="2787" y="17062"/>
                    <a:pt x="2318" y="16333"/>
                    <a:pt x="1873" y="15568"/>
                  </a:cubicBezTo>
                  <a:cubicBezTo>
                    <a:pt x="1491" y="14951"/>
                    <a:pt x="1182" y="14309"/>
                    <a:pt x="775" y="13717"/>
                  </a:cubicBezTo>
                  <a:cubicBezTo>
                    <a:pt x="688" y="13605"/>
                    <a:pt x="614" y="13482"/>
                    <a:pt x="528" y="13371"/>
                  </a:cubicBezTo>
                  <a:cubicBezTo>
                    <a:pt x="590" y="13346"/>
                    <a:pt x="627" y="13309"/>
                    <a:pt x="664" y="13260"/>
                  </a:cubicBezTo>
                  <a:cubicBezTo>
                    <a:pt x="1725" y="14963"/>
                    <a:pt x="2725" y="16716"/>
                    <a:pt x="3725" y="18457"/>
                  </a:cubicBezTo>
                  <a:cubicBezTo>
                    <a:pt x="4305" y="19407"/>
                    <a:pt x="4922" y="20333"/>
                    <a:pt x="5465" y="21320"/>
                  </a:cubicBezTo>
                  <a:cubicBezTo>
                    <a:pt x="5947" y="22172"/>
                    <a:pt x="6490" y="22987"/>
                    <a:pt x="6996" y="23839"/>
                  </a:cubicBezTo>
                  <a:cubicBezTo>
                    <a:pt x="7033" y="23904"/>
                    <a:pt x="7100" y="23940"/>
                    <a:pt x="7169" y="23940"/>
                  </a:cubicBezTo>
                  <a:cubicBezTo>
                    <a:pt x="7216" y="23940"/>
                    <a:pt x="7265" y="23923"/>
                    <a:pt x="7305" y="23888"/>
                  </a:cubicBezTo>
                  <a:cubicBezTo>
                    <a:pt x="7366" y="23888"/>
                    <a:pt x="7428" y="23851"/>
                    <a:pt x="7453" y="23789"/>
                  </a:cubicBezTo>
                  <a:cubicBezTo>
                    <a:pt x="7724" y="23431"/>
                    <a:pt x="8033" y="23098"/>
                    <a:pt x="8379" y="22802"/>
                  </a:cubicBezTo>
                  <a:cubicBezTo>
                    <a:pt x="8774" y="22530"/>
                    <a:pt x="9193" y="22296"/>
                    <a:pt x="9650" y="22123"/>
                  </a:cubicBezTo>
                  <a:cubicBezTo>
                    <a:pt x="10613" y="21715"/>
                    <a:pt x="11613" y="21419"/>
                    <a:pt x="12650" y="21246"/>
                  </a:cubicBezTo>
                  <a:cubicBezTo>
                    <a:pt x="13095" y="21194"/>
                    <a:pt x="13541" y="21166"/>
                    <a:pt x="13987" y="21166"/>
                  </a:cubicBezTo>
                  <a:cubicBezTo>
                    <a:pt x="14381" y="21166"/>
                    <a:pt x="14774" y="21188"/>
                    <a:pt x="15168" y="21234"/>
                  </a:cubicBezTo>
                  <a:cubicBezTo>
                    <a:pt x="15489" y="21271"/>
                    <a:pt x="15810" y="21320"/>
                    <a:pt x="16118" y="21382"/>
                  </a:cubicBezTo>
                  <a:cubicBezTo>
                    <a:pt x="16198" y="21400"/>
                    <a:pt x="16284" y="21443"/>
                    <a:pt x="16363" y="21443"/>
                  </a:cubicBezTo>
                  <a:cubicBezTo>
                    <a:pt x="16394" y="21443"/>
                    <a:pt x="16424" y="21437"/>
                    <a:pt x="16452" y="21419"/>
                  </a:cubicBezTo>
                  <a:cubicBezTo>
                    <a:pt x="16958" y="21320"/>
                    <a:pt x="17439" y="21098"/>
                    <a:pt x="17846" y="20777"/>
                  </a:cubicBezTo>
                  <a:cubicBezTo>
                    <a:pt x="17970" y="20691"/>
                    <a:pt x="18081" y="20567"/>
                    <a:pt x="18167" y="20444"/>
                  </a:cubicBezTo>
                  <a:cubicBezTo>
                    <a:pt x="18192" y="20395"/>
                    <a:pt x="18204" y="20345"/>
                    <a:pt x="18204" y="20284"/>
                  </a:cubicBezTo>
                  <a:cubicBezTo>
                    <a:pt x="18229" y="20259"/>
                    <a:pt x="18241" y="20234"/>
                    <a:pt x="18241" y="20197"/>
                  </a:cubicBezTo>
                  <a:cubicBezTo>
                    <a:pt x="18167" y="19629"/>
                    <a:pt x="18266" y="19271"/>
                    <a:pt x="18427" y="18716"/>
                  </a:cubicBezTo>
                  <a:cubicBezTo>
                    <a:pt x="18612" y="18025"/>
                    <a:pt x="18920" y="17370"/>
                    <a:pt x="19328" y="16778"/>
                  </a:cubicBezTo>
                  <a:cubicBezTo>
                    <a:pt x="19920" y="15914"/>
                    <a:pt x="20352" y="15235"/>
                    <a:pt x="21130" y="14531"/>
                  </a:cubicBezTo>
                  <a:cubicBezTo>
                    <a:pt x="21735" y="13963"/>
                    <a:pt x="22414" y="13482"/>
                    <a:pt x="23142" y="13087"/>
                  </a:cubicBezTo>
                  <a:cubicBezTo>
                    <a:pt x="23463" y="12902"/>
                    <a:pt x="23796" y="12754"/>
                    <a:pt x="24130" y="12581"/>
                  </a:cubicBezTo>
                  <a:cubicBezTo>
                    <a:pt x="24204" y="12556"/>
                    <a:pt x="24253" y="12507"/>
                    <a:pt x="24278" y="12433"/>
                  </a:cubicBezTo>
                  <a:cubicBezTo>
                    <a:pt x="24290" y="12383"/>
                    <a:pt x="24290" y="12322"/>
                    <a:pt x="24253" y="12272"/>
                  </a:cubicBezTo>
                  <a:cubicBezTo>
                    <a:pt x="24290" y="12248"/>
                    <a:pt x="24315" y="12198"/>
                    <a:pt x="24315" y="12149"/>
                  </a:cubicBezTo>
                  <a:cubicBezTo>
                    <a:pt x="24241" y="11705"/>
                    <a:pt x="24130" y="11272"/>
                    <a:pt x="24006" y="10840"/>
                  </a:cubicBezTo>
                  <a:close/>
                  <a:moveTo>
                    <a:pt x="16506" y="1"/>
                  </a:moveTo>
                  <a:cubicBezTo>
                    <a:pt x="15018" y="1"/>
                    <a:pt x="13454" y="560"/>
                    <a:pt x="11600" y="1768"/>
                  </a:cubicBezTo>
                  <a:cubicBezTo>
                    <a:pt x="10872" y="2212"/>
                    <a:pt x="10206" y="2755"/>
                    <a:pt x="9625" y="3385"/>
                  </a:cubicBezTo>
                  <a:cubicBezTo>
                    <a:pt x="8959" y="4162"/>
                    <a:pt x="8502" y="5138"/>
                    <a:pt x="8132" y="5928"/>
                  </a:cubicBezTo>
                  <a:lnTo>
                    <a:pt x="8107" y="5928"/>
                  </a:lnTo>
                  <a:lnTo>
                    <a:pt x="8070" y="5903"/>
                  </a:lnTo>
                  <a:cubicBezTo>
                    <a:pt x="8057" y="5900"/>
                    <a:pt x="8044" y="5898"/>
                    <a:pt x="8033" y="5898"/>
                  </a:cubicBezTo>
                  <a:cubicBezTo>
                    <a:pt x="8001" y="5898"/>
                    <a:pt x="7974" y="5910"/>
                    <a:pt x="7947" y="5928"/>
                  </a:cubicBezTo>
                  <a:cubicBezTo>
                    <a:pt x="6144" y="6002"/>
                    <a:pt x="4589" y="6446"/>
                    <a:pt x="3330" y="7248"/>
                  </a:cubicBezTo>
                  <a:cubicBezTo>
                    <a:pt x="1849" y="8199"/>
                    <a:pt x="812" y="9643"/>
                    <a:pt x="466" y="11211"/>
                  </a:cubicBezTo>
                  <a:cubicBezTo>
                    <a:pt x="466" y="11260"/>
                    <a:pt x="466" y="11310"/>
                    <a:pt x="466" y="11359"/>
                  </a:cubicBezTo>
                  <a:cubicBezTo>
                    <a:pt x="404" y="11729"/>
                    <a:pt x="343" y="12223"/>
                    <a:pt x="318" y="12606"/>
                  </a:cubicBezTo>
                  <a:lnTo>
                    <a:pt x="318" y="12630"/>
                  </a:lnTo>
                  <a:cubicBezTo>
                    <a:pt x="281" y="12741"/>
                    <a:pt x="343" y="12865"/>
                    <a:pt x="442" y="12914"/>
                  </a:cubicBezTo>
                  <a:lnTo>
                    <a:pt x="516" y="13013"/>
                  </a:lnTo>
                  <a:cubicBezTo>
                    <a:pt x="491" y="13013"/>
                    <a:pt x="479" y="13025"/>
                    <a:pt x="466" y="13025"/>
                  </a:cubicBezTo>
                  <a:cubicBezTo>
                    <a:pt x="367" y="13099"/>
                    <a:pt x="318" y="13124"/>
                    <a:pt x="281" y="13161"/>
                  </a:cubicBezTo>
                  <a:cubicBezTo>
                    <a:pt x="276" y="13161"/>
                    <a:pt x="271" y="13161"/>
                    <a:pt x="266" y="13161"/>
                  </a:cubicBezTo>
                  <a:cubicBezTo>
                    <a:pt x="90" y="13161"/>
                    <a:pt x="1" y="13362"/>
                    <a:pt x="121" y="13482"/>
                  </a:cubicBezTo>
                  <a:cubicBezTo>
                    <a:pt x="491" y="13914"/>
                    <a:pt x="972" y="14753"/>
                    <a:pt x="1392" y="15358"/>
                  </a:cubicBezTo>
                  <a:cubicBezTo>
                    <a:pt x="2256" y="16654"/>
                    <a:pt x="2972" y="18062"/>
                    <a:pt x="3688" y="19444"/>
                  </a:cubicBezTo>
                  <a:cubicBezTo>
                    <a:pt x="4268" y="20555"/>
                    <a:pt x="4898" y="21629"/>
                    <a:pt x="5577" y="22666"/>
                  </a:cubicBezTo>
                  <a:cubicBezTo>
                    <a:pt x="5984" y="23283"/>
                    <a:pt x="6367" y="23937"/>
                    <a:pt x="6811" y="24517"/>
                  </a:cubicBezTo>
                  <a:cubicBezTo>
                    <a:pt x="6873" y="24579"/>
                    <a:pt x="6934" y="24653"/>
                    <a:pt x="7021" y="24653"/>
                  </a:cubicBezTo>
                  <a:cubicBezTo>
                    <a:pt x="7046" y="24653"/>
                    <a:pt x="7070" y="24653"/>
                    <a:pt x="7095" y="24641"/>
                  </a:cubicBezTo>
                  <a:cubicBezTo>
                    <a:pt x="7120" y="24666"/>
                    <a:pt x="7144" y="24678"/>
                    <a:pt x="7169" y="24690"/>
                  </a:cubicBezTo>
                  <a:cubicBezTo>
                    <a:pt x="7186" y="24692"/>
                    <a:pt x="7202" y="24693"/>
                    <a:pt x="7218" y="24693"/>
                  </a:cubicBezTo>
                  <a:cubicBezTo>
                    <a:pt x="7522" y="24693"/>
                    <a:pt x="7711" y="24372"/>
                    <a:pt x="7922" y="24197"/>
                  </a:cubicBezTo>
                  <a:cubicBezTo>
                    <a:pt x="8761" y="23382"/>
                    <a:pt x="9761" y="22752"/>
                    <a:pt x="10872" y="22345"/>
                  </a:cubicBezTo>
                  <a:cubicBezTo>
                    <a:pt x="11675" y="22012"/>
                    <a:pt x="12539" y="21827"/>
                    <a:pt x="13415" y="21814"/>
                  </a:cubicBezTo>
                  <a:cubicBezTo>
                    <a:pt x="14230" y="21789"/>
                    <a:pt x="15032" y="21752"/>
                    <a:pt x="15834" y="21752"/>
                  </a:cubicBezTo>
                  <a:cubicBezTo>
                    <a:pt x="15983" y="21752"/>
                    <a:pt x="16131" y="21777"/>
                    <a:pt x="16266" y="21789"/>
                  </a:cubicBezTo>
                  <a:lnTo>
                    <a:pt x="16303" y="21789"/>
                  </a:lnTo>
                  <a:cubicBezTo>
                    <a:pt x="16319" y="21790"/>
                    <a:pt x="16334" y="21790"/>
                    <a:pt x="16349" y="21790"/>
                  </a:cubicBezTo>
                  <a:cubicBezTo>
                    <a:pt x="17123" y="21790"/>
                    <a:pt x="17882" y="21483"/>
                    <a:pt x="18451" y="20950"/>
                  </a:cubicBezTo>
                  <a:cubicBezTo>
                    <a:pt x="18550" y="20839"/>
                    <a:pt x="18649" y="20728"/>
                    <a:pt x="18723" y="20604"/>
                  </a:cubicBezTo>
                  <a:cubicBezTo>
                    <a:pt x="18760" y="20567"/>
                    <a:pt x="18785" y="20530"/>
                    <a:pt x="18809" y="20481"/>
                  </a:cubicBezTo>
                  <a:cubicBezTo>
                    <a:pt x="18871" y="20444"/>
                    <a:pt x="18908" y="20382"/>
                    <a:pt x="18908" y="20321"/>
                  </a:cubicBezTo>
                  <a:cubicBezTo>
                    <a:pt x="18834" y="19605"/>
                    <a:pt x="19056" y="19012"/>
                    <a:pt x="19340" y="18271"/>
                  </a:cubicBezTo>
                  <a:cubicBezTo>
                    <a:pt x="20031" y="16420"/>
                    <a:pt x="21710" y="14667"/>
                    <a:pt x="23488" y="13556"/>
                  </a:cubicBezTo>
                  <a:cubicBezTo>
                    <a:pt x="23809" y="13359"/>
                    <a:pt x="24154" y="13186"/>
                    <a:pt x="24512" y="13050"/>
                  </a:cubicBezTo>
                  <a:cubicBezTo>
                    <a:pt x="24549" y="13038"/>
                    <a:pt x="24574" y="13013"/>
                    <a:pt x="24599" y="13001"/>
                  </a:cubicBezTo>
                  <a:lnTo>
                    <a:pt x="24623" y="13001"/>
                  </a:lnTo>
                  <a:cubicBezTo>
                    <a:pt x="24697" y="13001"/>
                    <a:pt x="24759" y="12951"/>
                    <a:pt x="24796" y="12890"/>
                  </a:cubicBezTo>
                  <a:cubicBezTo>
                    <a:pt x="24870" y="12865"/>
                    <a:pt x="24932" y="12840"/>
                    <a:pt x="24994" y="12803"/>
                  </a:cubicBezTo>
                  <a:cubicBezTo>
                    <a:pt x="25068" y="12754"/>
                    <a:pt x="25142" y="12692"/>
                    <a:pt x="25191" y="12618"/>
                  </a:cubicBezTo>
                  <a:cubicBezTo>
                    <a:pt x="25240" y="12618"/>
                    <a:pt x="25278" y="12581"/>
                    <a:pt x="25290" y="12544"/>
                  </a:cubicBezTo>
                  <a:cubicBezTo>
                    <a:pt x="25327" y="12420"/>
                    <a:pt x="25253" y="12309"/>
                    <a:pt x="25216" y="12198"/>
                  </a:cubicBezTo>
                  <a:cubicBezTo>
                    <a:pt x="24438" y="10803"/>
                    <a:pt x="23562" y="9470"/>
                    <a:pt x="22710" y="8125"/>
                  </a:cubicBezTo>
                  <a:cubicBezTo>
                    <a:pt x="21710" y="6483"/>
                    <a:pt x="20636" y="4891"/>
                    <a:pt x="19562" y="3298"/>
                  </a:cubicBezTo>
                  <a:cubicBezTo>
                    <a:pt x="18945" y="2348"/>
                    <a:pt x="18340" y="1373"/>
                    <a:pt x="17674" y="447"/>
                  </a:cubicBezTo>
                  <a:cubicBezTo>
                    <a:pt x="17612" y="360"/>
                    <a:pt x="17563" y="237"/>
                    <a:pt x="17451" y="212"/>
                  </a:cubicBezTo>
                  <a:cubicBezTo>
                    <a:pt x="17433" y="206"/>
                    <a:pt x="17414" y="203"/>
                    <a:pt x="17396" y="203"/>
                  </a:cubicBezTo>
                  <a:cubicBezTo>
                    <a:pt x="17342" y="203"/>
                    <a:pt x="17291" y="231"/>
                    <a:pt x="17254" y="286"/>
                  </a:cubicBezTo>
                  <a:cubicBezTo>
                    <a:pt x="17192" y="286"/>
                    <a:pt x="17131" y="299"/>
                    <a:pt x="17069" y="336"/>
                  </a:cubicBezTo>
                  <a:lnTo>
                    <a:pt x="16958" y="163"/>
                  </a:lnTo>
                  <a:cubicBezTo>
                    <a:pt x="16884" y="64"/>
                    <a:pt x="16773" y="3"/>
                    <a:pt x="16649" y="3"/>
                  </a:cubicBezTo>
                  <a:cubicBezTo>
                    <a:pt x="16601" y="1"/>
                    <a:pt x="16554" y="1"/>
                    <a:pt x="1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2"/>
            <p:cNvSpPr/>
            <p:nvPr/>
          </p:nvSpPr>
          <p:spPr>
            <a:xfrm>
              <a:off x="1501027" y="610575"/>
              <a:ext cx="451647" cy="356464"/>
            </a:xfrm>
            <a:custGeom>
              <a:avLst/>
              <a:gdLst/>
              <a:ahLst/>
              <a:cxnLst/>
              <a:rect l="l" t="t" r="r" b="b"/>
              <a:pathLst>
                <a:path w="6031" h="4760" extrusionOk="0">
                  <a:moveTo>
                    <a:pt x="5881" y="0"/>
                  </a:moveTo>
                  <a:cubicBezTo>
                    <a:pt x="5871" y="0"/>
                    <a:pt x="5861" y="1"/>
                    <a:pt x="5850" y="4"/>
                  </a:cubicBezTo>
                  <a:cubicBezTo>
                    <a:pt x="4726" y="152"/>
                    <a:pt x="3677" y="621"/>
                    <a:pt x="2801" y="1337"/>
                  </a:cubicBezTo>
                  <a:cubicBezTo>
                    <a:pt x="1739" y="2176"/>
                    <a:pt x="826" y="3201"/>
                    <a:pt x="122" y="4361"/>
                  </a:cubicBezTo>
                  <a:cubicBezTo>
                    <a:pt x="73" y="4423"/>
                    <a:pt x="36" y="4484"/>
                    <a:pt x="11" y="4558"/>
                  </a:cubicBezTo>
                  <a:cubicBezTo>
                    <a:pt x="0" y="4669"/>
                    <a:pt x="88" y="4760"/>
                    <a:pt x="195" y="4760"/>
                  </a:cubicBezTo>
                  <a:cubicBezTo>
                    <a:pt x="208" y="4760"/>
                    <a:pt x="220" y="4759"/>
                    <a:pt x="233" y="4756"/>
                  </a:cubicBezTo>
                  <a:cubicBezTo>
                    <a:pt x="344" y="4707"/>
                    <a:pt x="394" y="4571"/>
                    <a:pt x="480" y="4472"/>
                  </a:cubicBezTo>
                  <a:cubicBezTo>
                    <a:pt x="1455" y="3090"/>
                    <a:pt x="2653" y="1744"/>
                    <a:pt x="4146" y="868"/>
                  </a:cubicBezTo>
                  <a:cubicBezTo>
                    <a:pt x="4541" y="645"/>
                    <a:pt x="4949" y="473"/>
                    <a:pt x="5381" y="349"/>
                  </a:cubicBezTo>
                  <a:cubicBezTo>
                    <a:pt x="5554" y="300"/>
                    <a:pt x="5739" y="263"/>
                    <a:pt x="5912" y="238"/>
                  </a:cubicBezTo>
                  <a:cubicBezTo>
                    <a:pt x="5949" y="226"/>
                    <a:pt x="5973" y="213"/>
                    <a:pt x="5986" y="176"/>
                  </a:cubicBezTo>
                  <a:cubicBezTo>
                    <a:pt x="6030" y="98"/>
                    <a:pt x="5974" y="0"/>
                    <a:pt x="5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2"/>
            <p:cNvSpPr/>
            <p:nvPr/>
          </p:nvSpPr>
          <p:spPr>
            <a:xfrm>
              <a:off x="1610741" y="785219"/>
              <a:ext cx="420418" cy="367698"/>
            </a:xfrm>
            <a:custGeom>
              <a:avLst/>
              <a:gdLst/>
              <a:ahLst/>
              <a:cxnLst/>
              <a:rect l="l" t="t" r="r" b="b"/>
              <a:pathLst>
                <a:path w="5614" h="4910" extrusionOk="0">
                  <a:moveTo>
                    <a:pt x="5477" y="1"/>
                  </a:moveTo>
                  <a:cubicBezTo>
                    <a:pt x="5467" y="1"/>
                    <a:pt x="5457" y="2"/>
                    <a:pt x="5446" y="5"/>
                  </a:cubicBezTo>
                  <a:cubicBezTo>
                    <a:pt x="3150" y="770"/>
                    <a:pt x="1274" y="2510"/>
                    <a:pt x="114" y="4609"/>
                  </a:cubicBezTo>
                  <a:cubicBezTo>
                    <a:pt x="0" y="4723"/>
                    <a:pt x="96" y="4909"/>
                    <a:pt x="247" y="4909"/>
                  </a:cubicBezTo>
                  <a:cubicBezTo>
                    <a:pt x="260" y="4909"/>
                    <a:pt x="273" y="4908"/>
                    <a:pt x="287" y="4905"/>
                  </a:cubicBezTo>
                  <a:cubicBezTo>
                    <a:pt x="385" y="4868"/>
                    <a:pt x="422" y="4769"/>
                    <a:pt x="484" y="4695"/>
                  </a:cubicBezTo>
                  <a:cubicBezTo>
                    <a:pt x="1398" y="3239"/>
                    <a:pt x="2533" y="1930"/>
                    <a:pt x="3940" y="992"/>
                  </a:cubicBezTo>
                  <a:cubicBezTo>
                    <a:pt x="4274" y="758"/>
                    <a:pt x="4632" y="572"/>
                    <a:pt x="5014" y="412"/>
                  </a:cubicBezTo>
                  <a:cubicBezTo>
                    <a:pt x="5175" y="350"/>
                    <a:pt x="5335" y="289"/>
                    <a:pt x="5508" y="227"/>
                  </a:cubicBezTo>
                  <a:cubicBezTo>
                    <a:pt x="5533" y="214"/>
                    <a:pt x="5557" y="190"/>
                    <a:pt x="5570" y="165"/>
                  </a:cubicBezTo>
                  <a:cubicBezTo>
                    <a:pt x="5614" y="88"/>
                    <a:pt x="5559" y="1"/>
                    <a:pt x="5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2"/>
            <p:cNvSpPr/>
            <p:nvPr/>
          </p:nvSpPr>
          <p:spPr>
            <a:xfrm>
              <a:off x="1733036" y="976413"/>
              <a:ext cx="398701" cy="341262"/>
            </a:xfrm>
            <a:custGeom>
              <a:avLst/>
              <a:gdLst/>
              <a:ahLst/>
              <a:cxnLst/>
              <a:rect l="l" t="t" r="r" b="b"/>
              <a:pathLst>
                <a:path w="5324" h="4557" extrusionOk="0">
                  <a:moveTo>
                    <a:pt x="5168" y="0"/>
                  </a:moveTo>
                  <a:cubicBezTo>
                    <a:pt x="5145" y="0"/>
                    <a:pt x="5121" y="6"/>
                    <a:pt x="5097" y="19"/>
                  </a:cubicBezTo>
                  <a:cubicBezTo>
                    <a:pt x="4171" y="451"/>
                    <a:pt x="3221" y="859"/>
                    <a:pt x="2406" y="1513"/>
                  </a:cubicBezTo>
                  <a:cubicBezTo>
                    <a:pt x="1443" y="2303"/>
                    <a:pt x="629" y="3266"/>
                    <a:pt x="11" y="4352"/>
                  </a:cubicBezTo>
                  <a:cubicBezTo>
                    <a:pt x="1" y="4459"/>
                    <a:pt x="92" y="4557"/>
                    <a:pt x="197" y="4557"/>
                  </a:cubicBezTo>
                  <a:cubicBezTo>
                    <a:pt x="213" y="4557"/>
                    <a:pt x="230" y="4554"/>
                    <a:pt x="246" y="4549"/>
                  </a:cubicBezTo>
                  <a:cubicBezTo>
                    <a:pt x="382" y="4500"/>
                    <a:pt x="431" y="4352"/>
                    <a:pt x="530" y="4241"/>
                  </a:cubicBezTo>
                  <a:cubicBezTo>
                    <a:pt x="1345" y="3031"/>
                    <a:pt x="2295" y="1920"/>
                    <a:pt x="3542" y="1155"/>
                  </a:cubicBezTo>
                  <a:cubicBezTo>
                    <a:pt x="4060" y="834"/>
                    <a:pt x="4591" y="538"/>
                    <a:pt x="5159" y="291"/>
                  </a:cubicBezTo>
                  <a:cubicBezTo>
                    <a:pt x="5208" y="266"/>
                    <a:pt x="5282" y="241"/>
                    <a:pt x="5295" y="180"/>
                  </a:cubicBezTo>
                  <a:cubicBezTo>
                    <a:pt x="5324" y="82"/>
                    <a:pt x="5253" y="0"/>
                    <a:pt x="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2"/>
            <p:cNvSpPr/>
            <p:nvPr/>
          </p:nvSpPr>
          <p:spPr>
            <a:xfrm>
              <a:off x="1824702" y="1133683"/>
              <a:ext cx="399300" cy="342985"/>
            </a:xfrm>
            <a:custGeom>
              <a:avLst/>
              <a:gdLst/>
              <a:ahLst/>
              <a:cxnLst/>
              <a:rect l="l" t="t" r="r" b="b"/>
              <a:pathLst>
                <a:path w="5332" h="4580" extrusionOk="0">
                  <a:moveTo>
                    <a:pt x="5133" y="0"/>
                  </a:moveTo>
                  <a:cubicBezTo>
                    <a:pt x="5121" y="0"/>
                    <a:pt x="5108" y="2"/>
                    <a:pt x="5095" y="5"/>
                  </a:cubicBezTo>
                  <a:cubicBezTo>
                    <a:pt x="3750" y="524"/>
                    <a:pt x="2552" y="1412"/>
                    <a:pt x="1540" y="2437"/>
                  </a:cubicBezTo>
                  <a:cubicBezTo>
                    <a:pt x="997" y="3017"/>
                    <a:pt x="367" y="3647"/>
                    <a:pt x="22" y="4363"/>
                  </a:cubicBezTo>
                  <a:cubicBezTo>
                    <a:pt x="0" y="4480"/>
                    <a:pt x="91" y="4580"/>
                    <a:pt x="203" y="4580"/>
                  </a:cubicBezTo>
                  <a:cubicBezTo>
                    <a:pt x="221" y="4580"/>
                    <a:pt x="238" y="4577"/>
                    <a:pt x="256" y="4572"/>
                  </a:cubicBezTo>
                  <a:cubicBezTo>
                    <a:pt x="380" y="4523"/>
                    <a:pt x="429" y="4375"/>
                    <a:pt x="503" y="4289"/>
                  </a:cubicBezTo>
                  <a:cubicBezTo>
                    <a:pt x="1466" y="2931"/>
                    <a:pt x="2663" y="1770"/>
                    <a:pt x="4046" y="857"/>
                  </a:cubicBezTo>
                  <a:cubicBezTo>
                    <a:pt x="4416" y="622"/>
                    <a:pt x="4811" y="425"/>
                    <a:pt x="5219" y="252"/>
                  </a:cubicBezTo>
                  <a:cubicBezTo>
                    <a:pt x="5331" y="162"/>
                    <a:pt x="5259" y="0"/>
                    <a:pt x="5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2"/>
            <p:cNvSpPr/>
            <p:nvPr/>
          </p:nvSpPr>
          <p:spPr>
            <a:xfrm>
              <a:off x="1942129" y="1277696"/>
              <a:ext cx="363204" cy="358037"/>
            </a:xfrm>
            <a:custGeom>
              <a:avLst/>
              <a:gdLst/>
              <a:ahLst/>
              <a:cxnLst/>
              <a:rect l="l" t="t" r="r" b="b"/>
              <a:pathLst>
                <a:path w="4850" h="4781" extrusionOk="0">
                  <a:moveTo>
                    <a:pt x="4669" y="1"/>
                  </a:moveTo>
                  <a:cubicBezTo>
                    <a:pt x="4647" y="1"/>
                    <a:pt x="4625" y="7"/>
                    <a:pt x="4601" y="20"/>
                  </a:cubicBezTo>
                  <a:cubicBezTo>
                    <a:pt x="3268" y="773"/>
                    <a:pt x="2095" y="1773"/>
                    <a:pt x="1120" y="2958"/>
                  </a:cubicBezTo>
                  <a:cubicBezTo>
                    <a:pt x="725" y="3477"/>
                    <a:pt x="293" y="3983"/>
                    <a:pt x="22" y="4575"/>
                  </a:cubicBezTo>
                  <a:cubicBezTo>
                    <a:pt x="0" y="4691"/>
                    <a:pt x="88" y="4780"/>
                    <a:pt x="191" y="4780"/>
                  </a:cubicBezTo>
                  <a:cubicBezTo>
                    <a:pt x="208" y="4780"/>
                    <a:pt x="226" y="4778"/>
                    <a:pt x="244" y="4773"/>
                  </a:cubicBezTo>
                  <a:cubicBezTo>
                    <a:pt x="342" y="4748"/>
                    <a:pt x="392" y="4637"/>
                    <a:pt x="454" y="4550"/>
                  </a:cubicBezTo>
                  <a:cubicBezTo>
                    <a:pt x="1293" y="3267"/>
                    <a:pt x="2157" y="2131"/>
                    <a:pt x="3416" y="1119"/>
                  </a:cubicBezTo>
                  <a:cubicBezTo>
                    <a:pt x="3823" y="786"/>
                    <a:pt x="4268" y="502"/>
                    <a:pt x="4725" y="230"/>
                  </a:cubicBezTo>
                  <a:cubicBezTo>
                    <a:pt x="4849" y="168"/>
                    <a:pt x="4782" y="1"/>
                    <a:pt x="4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2"/>
            <p:cNvSpPr/>
            <p:nvPr/>
          </p:nvSpPr>
          <p:spPr>
            <a:xfrm>
              <a:off x="934185" y="1044339"/>
              <a:ext cx="419819" cy="287044"/>
            </a:xfrm>
            <a:custGeom>
              <a:avLst/>
              <a:gdLst/>
              <a:ahLst/>
              <a:cxnLst/>
              <a:rect l="l" t="t" r="r" b="b"/>
              <a:pathLst>
                <a:path w="5606" h="3833" extrusionOk="0">
                  <a:moveTo>
                    <a:pt x="5432" y="1"/>
                  </a:moveTo>
                  <a:cubicBezTo>
                    <a:pt x="4420" y="1"/>
                    <a:pt x="3457" y="396"/>
                    <a:pt x="2605" y="902"/>
                  </a:cubicBezTo>
                  <a:cubicBezTo>
                    <a:pt x="1976" y="1248"/>
                    <a:pt x="1420" y="1692"/>
                    <a:pt x="964" y="2235"/>
                  </a:cubicBezTo>
                  <a:cubicBezTo>
                    <a:pt x="606" y="2593"/>
                    <a:pt x="310" y="3013"/>
                    <a:pt x="87" y="3470"/>
                  </a:cubicBezTo>
                  <a:cubicBezTo>
                    <a:pt x="63" y="3544"/>
                    <a:pt x="1" y="3618"/>
                    <a:pt x="13" y="3704"/>
                  </a:cubicBezTo>
                  <a:cubicBezTo>
                    <a:pt x="24" y="3777"/>
                    <a:pt x="88" y="3833"/>
                    <a:pt x="160" y="3833"/>
                  </a:cubicBezTo>
                  <a:cubicBezTo>
                    <a:pt x="172" y="3833"/>
                    <a:pt x="185" y="3831"/>
                    <a:pt x="198" y="3827"/>
                  </a:cubicBezTo>
                  <a:cubicBezTo>
                    <a:pt x="322" y="3790"/>
                    <a:pt x="347" y="3630"/>
                    <a:pt x="421" y="3531"/>
                  </a:cubicBezTo>
                  <a:cubicBezTo>
                    <a:pt x="853" y="2902"/>
                    <a:pt x="1359" y="2322"/>
                    <a:pt x="1939" y="1815"/>
                  </a:cubicBezTo>
                  <a:cubicBezTo>
                    <a:pt x="2556" y="1334"/>
                    <a:pt x="3247" y="927"/>
                    <a:pt x="3963" y="606"/>
                  </a:cubicBezTo>
                  <a:cubicBezTo>
                    <a:pt x="4334" y="445"/>
                    <a:pt x="4729" y="334"/>
                    <a:pt x="5124" y="297"/>
                  </a:cubicBezTo>
                  <a:cubicBezTo>
                    <a:pt x="5247" y="272"/>
                    <a:pt x="5408" y="309"/>
                    <a:pt x="5519" y="235"/>
                  </a:cubicBezTo>
                  <a:cubicBezTo>
                    <a:pt x="5605" y="149"/>
                    <a:pt x="5543" y="1"/>
                    <a:pt x="5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2"/>
            <p:cNvSpPr/>
            <p:nvPr/>
          </p:nvSpPr>
          <p:spPr>
            <a:xfrm>
              <a:off x="1029445" y="1254031"/>
              <a:ext cx="438242" cy="255366"/>
            </a:xfrm>
            <a:custGeom>
              <a:avLst/>
              <a:gdLst/>
              <a:ahLst/>
              <a:cxnLst/>
              <a:rect l="l" t="t" r="r" b="b"/>
              <a:pathLst>
                <a:path w="5852" h="3410" extrusionOk="0">
                  <a:moveTo>
                    <a:pt x="5130" y="0"/>
                  </a:moveTo>
                  <a:cubicBezTo>
                    <a:pt x="3091" y="0"/>
                    <a:pt x="1263" y="1427"/>
                    <a:pt x="124" y="3040"/>
                  </a:cubicBezTo>
                  <a:cubicBezTo>
                    <a:pt x="87" y="3101"/>
                    <a:pt x="25" y="3151"/>
                    <a:pt x="13" y="3225"/>
                  </a:cubicBezTo>
                  <a:cubicBezTo>
                    <a:pt x="0" y="3323"/>
                    <a:pt x="74" y="3410"/>
                    <a:pt x="161" y="3410"/>
                  </a:cubicBezTo>
                  <a:cubicBezTo>
                    <a:pt x="309" y="3398"/>
                    <a:pt x="371" y="3237"/>
                    <a:pt x="457" y="3151"/>
                  </a:cubicBezTo>
                  <a:cubicBezTo>
                    <a:pt x="1593" y="1706"/>
                    <a:pt x="3173" y="521"/>
                    <a:pt x="4814" y="287"/>
                  </a:cubicBezTo>
                  <a:cubicBezTo>
                    <a:pt x="4939" y="271"/>
                    <a:pt x="5063" y="264"/>
                    <a:pt x="5186" y="264"/>
                  </a:cubicBezTo>
                  <a:cubicBezTo>
                    <a:pt x="5357" y="264"/>
                    <a:pt x="5526" y="278"/>
                    <a:pt x="5691" y="299"/>
                  </a:cubicBezTo>
                  <a:cubicBezTo>
                    <a:pt x="5839" y="275"/>
                    <a:pt x="5851" y="77"/>
                    <a:pt x="5716" y="40"/>
                  </a:cubicBezTo>
                  <a:cubicBezTo>
                    <a:pt x="5519" y="13"/>
                    <a:pt x="5324" y="0"/>
                    <a:pt x="5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2"/>
            <p:cNvSpPr/>
            <p:nvPr/>
          </p:nvSpPr>
          <p:spPr>
            <a:xfrm>
              <a:off x="1131146" y="1404935"/>
              <a:ext cx="441012" cy="257014"/>
            </a:xfrm>
            <a:custGeom>
              <a:avLst/>
              <a:gdLst/>
              <a:ahLst/>
              <a:cxnLst/>
              <a:rect l="l" t="t" r="r" b="b"/>
              <a:pathLst>
                <a:path w="5889" h="3432" extrusionOk="0">
                  <a:moveTo>
                    <a:pt x="5728" y="0"/>
                  </a:moveTo>
                  <a:cubicBezTo>
                    <a:pt x="4716" y="49"/>
                    <a:pt x="3728" y="333"/>
                    <a:pt x="2852" y="839"/>
                  </a:cubicBezTo>
                  <a:cubicBezTo>
                    <a:pt x="1815" y="1420"/>
                    <a:pt x="889" y="2173"/>
                    <a:pt x="136" y="3098"/>
                  </a:cubicBezTo>
                  <a:cubicBezTo>
                    <a:pt x="0" y="3209"/>
                    <a:pt x="0" y="3419"/>
                    <a:pt x="210" y="3432"/>
                  </a:cubicBezTo>
                  <a:cubicBezTo>
                    <a:pt x="321" y="3432"/>
                    <a:pt x="383" y="3308"/>
                    <a:pt x="469" y="3234"/>
                  </a:cubicBezTo>
                  <a:cubicBezTo>
                    <a:pt x="1556" y="2061"/>
                    <a:pt x="2802" y="1074"/>
                    <a:pt x="4209" y="531"/>
                  </a:cubicBezTo>
                  <a:cubicBezTo>
                    <a:pt x="4592" y="395"/>
                    <a:pt x="4999" y="309"/>
                    <a:pt x="5407" y="284"/>
                  </a:cubicBezTo>
                  <a:cubicBezTo>
                    <a:pt x="5543" y="247"/>
                    <a:pt x="5703" y="284"/>
                    <a:pt x="5814" y="210"/>
                  </a:cubicBezTo>
                  <a:cubicBezTo>
                    <a:pt x="5888" y="136"/>
                    <a:pt x="5839" y="0"/>
                    <a:pt x="5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2"/>
            <p:cNvSpPr/>
            <p:nvPr/>
          </p:nvSpPr>
          <p:spPr>
            <a:xfrm>
              <a:off x="1229327" y="1571640"/>
              <a:ext cx="452321" cy="268771"/>
            </a:xfrm>
            <a:custGeom>
              <a:avLst/>
              <a:gdLst/>
              <a:ahLst/>
              <a:cxnLst/>
              <a:rect l="l" t="t" r="r" b="b"/>
              <a:pathLst>
                <a:path w="6040" h="3589" extrusionOk="0">
                  <a:moveTo>
                    <a:pt x="5825" y="0"/>
                  </a:moveTo>
                  <a:cubicBezTo>
                    <a:pt x="5809" y="0"/>
                    <a:pt x="5792" y="3"/>
                    <a:pt x="5775" y="8"/>
                  </a:cubicBezTo>
                  <a:cubicBezTo>
                    <a:pt x="4590" y="156"/>
                    <a:pt x="3429" y="514"/>
                    <a:pt x="2442" y="1181"/>
                  </a:cubicBezTo>
                  <a:cubicBezTo>
                    <a:pt x="1516" y="1749"/>
                    <a:pt x="714" y="2477"/>
                    <a:pt x="72" y="3341"/>
                  </a:cubicBezTo>
                  <a:cubicBezTo>
                    <a:pt x="1" y="3448"/>
                    <a:pt x="77" y="3589"/>
                    <a:pt x="204" y="3589"/>
                  </a:cubicBezTo>
                  <a:cubicBezTo>
                    <a:pt x="209" y="3589"/>
                    <a:pt x="214" y="3588"/>
                    <a:pt x="220" y="3588"/>
                  </a:cubicBezTo>
                  <a:cubicBezTo>
                    <a:pt x="356" y="3588"/>
                    <a:pt x="430" y="3440"/>
                    <a:pt x="528" y="3341"/>
                  </a:cubicBezTo>
                  <a:cubicBezTo>
                    <a:pt x="1590" y="2181"/>
                    <a:pt x="2800" y="1243"/>
                    <a:pt x="4182" y="737"/>
                  </a:cubicBezTo>
                  <a:cubicBezTo>
                    <a:pt x="4725" y="539"/>
                    <a:pt x="5281" y="391"/>
                    <a:pt x="5849" y="317"/>
                  </a:cubicBezTo>
                  <a:cubicBezTo>
                    <a:pt x="6040" y="261"/>
                    <a:pt x="5985" y="0"/>
                    <a:pt x="5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2"/>
            <p:cNvSpPr/>
            <p:nvPr/>
          </p:nvSpPr>
          <p:spPr>
            <a:xfrm>
              <a:off x="1330802" y="1742989"/>
              <a:ext cx="483698" cy="232376"/>
            </a:xfrm>
            <a:custGeom>
              <a:avLst/>
              <a:gdLst/>
              <a:ahLst/>
              <a:cxnLst/>
              <a:rect l="l" t="t" r="r" b="b"/>
              <a:pathLst>
                <a:path w="6459" h="3103" extrusionOk="0">
                  <a:moveTo>
                    <a:pt x="6177" y="1"/>
                  </a:moveTo>
                  <a:cubicBezTo>
                    <a:pt x="6147" y="1"/>
                    <a:pt x="6119" y="21"/>
                    <a:pt x="6098" y="41"/>
                  </a:cubicBezTo>
                  <a:cubicBezTo>
                    <a:pt x="6009" y="33"/>
                    <a:pt x="5920" y="29"/>
                    <a:pt x="5832" y="29"/>
                  </a:cubicBezTo>
                  <a:cubicBezTo>
                    <a:pt x="5220" y="29"/>
                    <a:pt x="4619" y="203"/>
                    <a:pt x="4037" y="387"/>
                  </a:cubicBezTo>
                  <a:cubicBezTo>
                    <a:pt x="2593" y="856"/>
                    <a:pt x="1198" y="1609"/>
                    <a:pt x="136" y="2707"/>
                  </a:cubicBezTo>
                  <a:cubicBezTo>
                    <a:pt x="75" y="2781"/>
                    <a:pt x="0" y="2831"/>
                    <a:pt x="0" y="2929"/>
                  </a:cubicBezTo>
                  <a:cubicBezTo>
                    <a:pt x="0" y="3016"/>
                    <a:pt x="75" y="3090"/>
                    <a:pt x="161" y="3102"/>
                  </a:cubicBezTo>
                  <a:cubicBezTo>
                    <a:pt x="284" y="3102"/>
                    <a:pt x="358" y="2966"/>
                    <a:pt x="457" y="2905"/>
                  </a:cubicBezTo>
                  <a:cubicBezTo>
                    <a:pt x="1741" y="1732"/>
                    <a:pt x="3309" y="905"/>
                    <a:pt x="5000" y="498"/>
                  </a:cubicBezTo>
                  <a:cubicBezTo>
                    <a:pt x="5285" y="424"/>
                    <a:pt x="5576" y="385"/>
                    <a:pt x="5870" y="385"/>
                  </a:cubicBezTo>
                  <a:cubicBezTo>
                    <a:pt x="5971" y="385"/>
                    <a:pt x="6072" y="389"/>
                    <a:pt x="6172" y="399"/>
                  </a:cubicBezTo>
                  <a:cubicBezTo>
                    <a:pt x="6186" y="402"/>
                    <a:pt x="6200" y="403"/>
                    <a:pt x="6213" y="403"/>
                  </a:cubicBezTo>
                  <a:cubicBezTo>
                    <a:pt x="6373" y="403"/>
                    <a:pt x="6458" y="204"/>
                    <a:pt x="6333" y="90"/>
                  </a:cubicBezTo>
                  <a:cubicBezTo>
                    <a:pt x="6311" y="37"/>
                    <a:pt x="6271" y="1"/>
                    <a:pt x="6220" y="1"/>
                  </a:cubicBezTo>
                  <a:cubicBezTo>
                    <a:pt x="6213" y="1"/>
                    <a:pt x="6205" y="2"/>
                    <a:pt x="6197" y="4"/>
                  </a:cubicBezTo>
                  <a:cubicBezTo>
                    <a:pt x="6190" y="2"/>
                    <a:pt x="6184" y="1"/>
                    <a:pt x="6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2"/>
            <p:cNvSpPr/>
            <p:nvPr/>
          </p:nvSpPr>
          <p:spPr>
            <a:xfrm>
              <a:off x="787251" y="1144242"/>
              <a:ext cx="585171" cy="972489"/>
            </a:xfrm>
            <a:custGeom>
              <a:avLst/>
              <a:gdLst/>
              <a:ahLst/>
              <a:cxnLst/>
              <a:rect l="l" t="t" r="r" b="b"/>
              <a:pathLst>
                <a:path w="7814" h="12986" extrusionOk="0">
                  <a:moveTo>
                    <a:pt x="975" y="0"/>
                  </a:moveTo>
                  <a:cubicBezTo>
                    <a:pt x="506" y="617"/>
                    <a:pt x="173" y="1346"/>
                    <a:pt x="0" y="2111"/>
                  </a:cubicBezTo>
                  <a:cubicBezTo>
                    <a:pt x="2160" y="5740"/>
                    <a:pt x="4419" y="9591"/>
                    <a:pt x="6407" y="12986"/>
                  </a:cubicBezTo>
                  <a:cubicBezTo>
                    <a:pt x="6802" y="12517"/>
                    <a:pt x="7283" y="12122"/>
                    <a:pt x="7814" y="11813"/>
                  </a:cubicBezTo>
                  <a:cubicBezTo>
                    <a:pt x="7234" y="11332"/>
                    <a:pt x="6691" y="10801"/>
                    <a:pt x="6209" y="10221"/>
                  </a:cubicBezTo>
                  <a:cubicBezTo>
                    <a:pt x="4876" y="8641"/>
                    <a:pt x="3901" y="6789"/>
                    <a:pt x="2987" y="4938"/>
                  </a:cubicBezTo>
                  <a:cubicBezTo>
                    <a:pt x="2210" y="3345"/>
                    <a:pt x="1457" y="1691"/>
                    <a:pt x="975"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2"/>
            <p:cNvSpPr/>
            <p:nvPr/>
          </p:nvSpPr>
          <p:spPr>
            <a:xfrm>
              <a:off x="1354842" y="779976"/>
              <a:ext cx="692485" cy="1155589"/>
            </a:xfrm>
            <a:custGeom>
              <a:avLst/>
              <a:gdLst/>
              <a:ahLst/>
              <a:cxnLst/>
              <a:rect l="l" t="t" r="r" b="b"/>
              <a:pathLst>
                <a:path w="9247" h="15431" extrusionOk="0">
                  <a:moveTo>
                    <a:pt x="1000" y="1"/>
                  </a:moveTo>
                  <a:cubicBezTo>
                    <a:pt x="642" y="581"/>
                    <a:pt x="321" y="1198"/>
                    <a:pt x="37" y="1827"/>
                  </a:cubicBezTo>
                  <a:cubicBezTo>
                    <a:pt x="37" y="1840"/>
                    <a:pt x="13" y="1864"/>
                    <a:pt x="0" y="1889"/>
                  </a:cubicBezTo>
                  <a:cubicBezTo>
                    <a:pt x="87" y="1963"/>
                    <a:pt x="161" y="2050"/>
                    <a:pt x="235" y="2124"/>
                  </a:cubicBezTo>
                  <a:cubicBezTo>
                    <a:pt x="1025" y="3111"/>
                    <a:pt x="1655" y="4222"/>
                    <a:pt x="2333" y="5284"/>
                  </a:cubicBezTo>
                  <a:cubicBezTo>
                    <a:pt x="3568" y="7246"/>
                    <a:pt x="4827" y="9197"/>
                    <a:pt x="6037" y="11184"/>
                  </a:cubicBezTo>
                  <a:cubicBezTo>
                    <a:pt x="6864" y="12517"/>
                    <a:pt x="7629" y="13900"/>
                    <a:pt x="8505" y="15208"/>
                  </a:cubicBezTo>
                  <a:cubicBezTo>
                    <a:pt x="8542" y="15270"/>
                    <a:pt x="8604" y="15356"/>
                    <a:pt x="8654" y="15430"/>
                  </a:cubicBezTo>
                  <a:cubicBezTo>
                    <a:pt x="8715" y="15381"/>
                    <a:pt x="8777" y="15332"/>
                    <a:pt x="8826" y="15270"/>
                  </a:cubicBezTo>
                  <a:cubicBezTo>
                    <a:pt x="8839" y="14542"/>
                    <a:pt x="8974" y="13826"/>
                    <a:pt x="9246" y="13147"/>
                  </a:cubicBezTo>
                  <a:lnTo>
                    <a:pt x="9024" y="12974"/>
                  </a:lnTo>
                  <a:cubicBezTo>
                    <a:pt x="4987" y="9666"/>
                    <a:pt x="2161" y="5099"/>
                    <a:pt x="1000" y="1"/>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369;p106">
            <a:extLst>
              <a:ext uri="{FF2B5EF4-FFF2-40B4-BE49-F238E27FC236}">
                <a16:creationId xmlns:a16="http://schemas.microsoft.com/office/drawing/2014/main" id="{331B57A7-27F2-446E-AB39-95F8C400DECB}"/>
              </a:ext>
            </a:extLst>
          </p:cNvPr>
          <p:cNvGrpSpPr/>
          <p:nvPr/>
        </p:nvGrpSpPr>
        <p:grpSpPr>
          <a:xfrm rot="19765873">
            <a:off x="4612143" y="948182"/>
            <a:ext cx="979624" cy="907226"/>
            <a:chOff x="5992396" y="1329162"/>
            <a:chExt cx="758665" cy="807291"/>
          </a:xfrm>
        </p:grpSpPr>
        <p:sp>
          <p:nvSpPr>
            <p:cNvPr id="42" name="Google Shape;4370;p106">
              <a:extLst>
                <a:ext uri="{FF2B5EF4-FFF2-40B4-BE49-F238E27FC236}">
                  <a16:creationId xmlns:a16="http://schemas.microsoft.com/office/drawing/2014/main" id="{7D6213C7-8E28-44EA-A367-E547EB829277}"/>
                </a:ext>
              </a:extLst>
            </p:cNvPr>
            <p:cNvSpPr txBox="1"/>
            <p:nvPr/>
          </p:nvSpPr>
          <p:spPr>
            <a:xfrm flipH="1">
              <a:off x="6059573" y="140736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Itim"/>
                  <a:ea typeface="Itim"/>
                  <a:cs typeface="Itim"/>
                  <a:sym typeface="Itim"/>
                </a:rPr>
                <a:t>01</a:t>
              </a:r>
              <a:endParaRPr sz="2600" b="1">
                <a:solidFill>
                  <a:schemeClr val="dk1"/>
                </a:solidFill>
                <a:latin typeface="Itim"/>
                <a:ea typeface="Itim"/>
                <a:cs typeface="Itim"/>
                <a:sym typeface="Itim"/>
              </a:endParaRPr>
            </a:p>
          </p:txBody>
        </p:sp>
        <p:grpSp>
          <p:nvGrpSpPr>
            <p:cNvPr id="43" name="Google Shape;4371;p106">
              <a:extLst>
                <a:ext uri="{FF2B5EF4-FFF2-40B4-BE49-F238E27FC236}">
                  <a16:creationId xmlns:a16="http://schemas.microsoft.com/office/drawing/2014/main" id="{0E8D483D-5E9E-44E0-BFD1-4EAF6F595727}"/>
                </a:ext>
              </a:extLst>
            </p:cNvPr>
            <p:cNvGrpSpPr/>
            <p:nvPr/>
          </p:nvGrpSpPr>
          <p:grpSpPr>
            <a:xfrm>
              <a:off x="5992396" y="1329162"/>
              <a:ext cx="758665" cy="807291"/>
              <a:chOff x="5029023" y="1379445"/>
              <a:chExt cx="808984" cy="860835"/>
            </a:xfrm>
          </p:grpSpPr>
          <p:sp>
            <p:nvSpPr>
              <p:cNvPr id="44" name="Google Shape;4372;p106">
                <a:extLst>
                  <a:ext uri="{FF2B5EF4-FFF2-40B4-BE49-F238E27FC236}">
                    <a16:creationId xmlns:a16="http://schemas.microsoft.com/office/drawing/2014/main" id="{22F2744F-5D5D-437C-BD32-7AB06803EA4E}"/>
                  </a:ext>
                </a:extLst>
              </p:cNvPr>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45" name="Google Shape;4373;p106">
                <a:extLst>
                  <a:ext uri="{FF2B5EF4-FFF2-40B4-BE49-F238E27FC236}">
                    <a16:creationId xmlns:a16="http://schemas.microsoft.com/office/drawing/2014/main" id="{C51C71C4-C828-4E9F-BCF2-DAB6051B1D57}"/>
                  </a:ext>
                </a:extLst>
              </p:cNvPr>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74"/>
                                        </p:tgtEl>
                                        <p:attrNameLst>
                                          <p:attrName>style.visibility</p:attrName>
                                        </p:attrNameLst>
                                      </p:cBhvr>
                                      <p:to>
                                        <p:strVal val="visible"/>
                                      </p:to>
                                    </p:set>
                                    <p:anim calcmode="lin" valueType="num">
                                      <p:cBhvr additive="base">
                                        <p:cTn id="7" dur="1000"/>
                                        <p:tgtEl>
                                          <p:spTgt spid="257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75"/>
                                        </p:tgtEl>
                                        <p:attrNameLst>
                                          <p:attrName>style.visibility</p:attrName>
                                        </p:attrNameLst>
                                      </p:cBhvr>
                                      <p:to>
                                        <p:strVal val="visible"/>
                                      </p:to>
                                    </p:set>
                                    <p:anim calcmode="lin" valueType="num">
                                      <p:cBhvr additive="base">
                                        <p:cTn id="10" dur="1000"/>
                                        <p:tgtEl>
                                          <p:spTgt spid="257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576"/>
                                        </p:tgtEl>
                                        <p:attrNameLst>
                                          <p:attrName>style.visibility</p:attrName>
                                        </p:attrNameLst>
                                      </p:cBhvr>
                                      <p:to>
                                        <p:strVal val="visible"/>
                                      </p:to>
                                    </p:set>
                                    <p:anim calcmode="lin" valueType="num">
                                      <p:cBhvr additive="base">
                                        <p:cTn id="13" dur="1000"/>
                                        <p:tgtEl>
                                          <p:spTgt spid="257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579"/>
                                        </p:tgtEl>
                                        <p:attrNameLst>
                                          <p:attrName>style.visibility</p:attrName>
                                        </p:attrNameLst>
                                      </p:cBhvr>
                                      <p:to>
                                        <p:strVal val="visible"/>
                                      </p:to>
                                    </p:set>
                                    <p:anim calcmode="lin" valueType="num">
                                      <p:cBhvr additive="base">
                                        <p:cTn id="16" dur="1000"/>
                                        <p:tgtEl>
                                          <p:spTgt spid="2579"/>
                                        </p:tgtEl>
                                        <p:attrNameLst>
                                          <p:attrName>ppt_x</p:attrName>
                                        </p:attrNameLst>
                                      </p:cBhvr>
                                      <p:tavLst>
                                        <p:tav tm="0">
                                          <p:val>
                                            <p:strVal val="#ppt_x+1"/>
                                          </p:val>
                                        </p:tav>
                                        <p:tav tm="100000">
                                          <p:val>
                                            <p:strVal val="#ppt_x"/>
                                          </p:val>
                                        </p:tav>
                                      </p:tavLst>
                                    </p:anim>
                                  </p:childTnLst>
                                </p:cTn>
                              </p:par>
                              <p:par>
                                <p:cTn id="17" presetID="3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fltVal val="0"/>
                                          </p:val>
                                        </p:tav>
                                        <p:tav tm="100000">
                                          <p:val>
                                            <p:strVal val="#ppt_w"/>
                                          </p:val>
                                        </p:tav>
                                      </p:tavLst>
                                    </p:anim>
                                    <p:anim calcmode="lin" valueType="num">
                                      <p:cBhvr>
                                        <p:cTn id="20" dur="1000" fill="hold"/>
                                        <p:tgtEl>
                                          <p:spTgt spid="41"/>
                                        </p:tgtEl>
                                        <p:attrNameLst>
                                          <p:attrName>ppt_h</p:attrName>
                                        </p:attrNameLst>
                                      </p:cBhvr>
                                      <p:tavLst>
                                        <p:tav tm="0">
                                          <p:val>
                                            <p:fltVal val="0"/>
                                          </p:val>
                                        </p:tav>
                                        <p:tav tm="100000">
                                          <p:val>
                                            <p:strVal val="#ppt_h"/>
                                          </p:val>
                                        </p:tav>
                                      </p:tavLst>
                                    </p:anim>
                                    <p:anim calcmode="lin" valueType="num">
                                      <p:cBhvr>
                                        <p:cTn id="21" dur="1000" fill="hold"/>
                                        <p:tgtEl>
                                          <p:spTgt spid="41"/>
                                        </p:tgtEl>
                                        <p:attrNameLst>
                                          <p:attrName>style.rotation</p:attrName>
                                        </p:attrNameLst>
                                      </p:cBhvr>
                                      <p:tavLst>
                                        <p:tav tm="0">
                                          <p:val>
                                            <p:fltVal val="90"/>
                                          </p:val>
                                        </p:tav>
                                        <p:tav tm="100000">
                                          <p:val>
                                            <p:fltVal val="0"/>
                                          </p:val>
                                        </p:tav>
                                      </p:tavLst>
                                    </p:anim>
                                    <p:animEffect transition="in" filter="fade">
                                      <p:cBhvr>
                                        <p:cTn id="22" dur="10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90"/>
                                        </p:tgtEl>
                                        <p:attrNameLst>
                                          <p:attrName>style.visibility</p:attrName>
                                        </p:attrNameLst>
                                      </p:cBhvr>
                                      <p:to>
                                        <p:strVal val="visible"/>
                                      </p:to>
                                    </p:set>
                                    <p:animEffect transition="in" filter="wipe(down)">
                                      <p:cBhvr>
                                        <p:cTn id="32" dur="500"/>
                                        <p:tgtEl>
                                          <p:spTgt spid="2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02"/>
        <p:cNvGrpSpPr/>
        <p:nvPr/>
      </p:nvGrpSpPr>
      <p:grpSpPr>
        <a:xfrm>
          <a:off x="0" y="0"/>
          <a:ext cx="0" cy="0"/>
          <a:chOff x="0" y="0"/>
          <a:chExt cx="0" cy="0"/>
        </a:xfrm>
      </p:grpSpPr>
      <p:sp>
        <p:nvSpPr>
          <p:cNvPr id="4703" name="Google Shape;4703;p113"/>
          <p:cNvSpPr txBox="1">
            <a:spLocks noGrp="1"/>
          </p:cNvSpPr>
          <p:nvPr>
            <p:ph type="subTitle" idx="1"/>
          </p:nvPr>
        </p:nvSpPr>
        <p:spPr>
          <a:xfrm>
            <a:off x="45435" y="814284"/>
            <a:ext cx="3947876" cy="3841425"/>
          </a:xfrm>
          <a:prstGeom prst="rect">
            <a:avLst/>
          </a:prstGeom>
        </p:spPr>
        <p:txBody>
          <a:bodyPr spcFirstLastPara="1" wrap="square" lIns="91425" tIns="91425" rIns="91425" bIns="91425" anchor="t" anchorCtr="0">
            <a:noAutofit/>
          </a:bodyPr>
          <a:lstStyle/>
          <a:p>
            <a:pPr marL="0" lvl="0" indent="0" algn="just"/>
            <a:r>
              <a:rPr lang="en-US" dirty="0"/>
              <a:t>Drains and sumps are constructed at one or more sides or corners of the foundation pit. The drains collect the groundwater and convey it into the sump. From the sump, the water is continuously evacuated (either manually or mechanically).</a:t>
            </a:r>
          </a:p>
          <a:p>
            <a:pPr marL="0" lvl="0" indent="0" algn="just"/>
            <a:r>
              <a:rPr lang="en-US" dirty="0"/>
              <a:t>This method works well for most soil and rock conditions. Since the bottom of the sump is situated at a level lower than that of the excavation bottom, it will abridge the seepage way along which groundwater from outside seeps into the excavation zone and as a result the exit gradient of the sump bottom will be larger than that on the excavation surface. </a:t>
            </a:r>
            <a:endParaRPr dirty="0"/>
          </a:p>
        </p:txBody>
      </p:sp>
      <p:sp>
        <p:nvSpPr>
          <p:cNvPr id="4704" name="Google Shape;4704;p113"/>
          <p:cNvSpPr txBox="1">
            <a:spLocks noGrp="1"/>
          </p:cNvSpPr>
          <p:nvPr>
            <p:ph type="title"/>
          </p:nvPr>
        </p:nvSpPr>
        <p:spPr>
          <a:xfrm>
            <a:off x="21749" y="103340"/>
            <a:ext cx="2802265" cy="1152000"/>
          </a:xfrm>
          <a:prstGeom prst="rect">
            <a:avLst/>
          </a:prstGeom>
        </p:spPr>
        <p:txBody>
          <a:bodyPr spcFirstLastPara="1" wrap="square" lIns="0" tIns="0" rIns="0" bIns="0" anchor="t" anchorCtr="0">
            <a:noAutofit/>
          </a:bodyPr>
          <a:lstStyle/>
          <a:p>
            <a:pPr lvl="0"/>
            <a:r>
              <a:rPr lang="en-US" dirty="0"/>
              <a:t>How it works</a:t>
            </a:r>
            <a:endParaRPr dirty="0"/>
          </a:p>
        </p:txBody>
      </p:sp>
      <p:grpSp>
        <p:nvGrpSpPr>
          <p:cNvPr id="4705" name="Google Shape;4705;p113"/>
          <p:cNvGrpSpPr/>
          <p:nvPr/>
        </p:nvGrpSpPr>
        <p:grpSpPr>
          <a:xfrm flipH="1">
            <a:off x="5688287" y="4376875"/>
            <a:ext cx="1028643" cy="176025"/>
            <a:chOff x="4345425" y="2175475"/>
            <a:chExt cx="800750" cy="176025"/>
          </a:xfrm>
        </p:grpSpPr>
        <p:sp>
          <p:nvSpPr>
            <p:cNvPr id="4706" name="Google Shape;4706;p11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1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8" name="Google Shape;4708;p113"/>
          <p:cNvGrpSpPr/>
          <p:nvPr/>
        </p:nvGrpSpPr>
        <p:grpSpPr>
          <a:xfrm rot="-166947" flipH="1">
            <a:off x="6740990" y="4222895"/>
            <a:ext cx="676310" cy="176021"/>
            <a:chOff x="4345425" y="2175475"/>
            <a:chExt cx="800750" cy="176025"/>
          </a:xfrm>
        </p:grpSpPr>
        <p:sp>
          <p:nvSpPr>
            <p:cNvPr id="4709" name="Google Shape;4709;p11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1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1" name="Google Shape;4711;p113"/>
          <p:cNvGrpSpPr/>
          <p:nvPr/>
        </p:nvGrpSpPr>
        <p:grpSpPr>
          <a:xfrm rot="16200000">
            <a:off x="5677871" y="158388"/>
            <a:ext cx="2924803" cy="4007454"/>
            <a:chOff x="1835466" y="929768"/>
            <a:chExt cx="2388300" cy="3284100"/>
          </a:xfrm>
        </p:grpSpPr>
        <p:sp>
          <p:nvSpPr>
            <p:cNvPr id="4712" name="Google Shape;4712;p113"/>
            <p:cNvSpPr/>
            <p:nvPr/>
          </p:nvSpPr>
          <p:spPr>
            <a:xfrm>
              <a:off x="1835466" y="929768"/>
              <a:ext cx="2388300" cy="3284100"/>
            </a:xfrm>
            <a:prstGeom prst="roundRect">
              <a:avLst>
                <a:gd name="adj" fmla="val 484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3" name="Google Shape;4713;p113"/>
            <p:cNvSpPr/>
            <p:nvPr/>
          </p:nvSpPr>
          <p:spPr>
            <a:xfrm>
              <a:off x="2010540" y="1124747"/>
              <a:ext cx="2038200" cy="290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13"/>
            <p:cNvSpPr/>
            <p:nvPr/>
          </p:nvSpPr>
          <p:spPr>
            <a:xfrm>
              <a:off x="2947422" y="4067543"/>
              <a:ext cx="164400" cy="97500"/>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6" name="Google Shape;4716;p113"/>
          <p:cNvGrpSpPr/>
          <p:nvPr/>
        </p:nvGrpSpPr>
        <p:grpSpPr>
          <a:xfrm>
            <a:off x="5136545" y="3716084"/>
            <a:ext cx="639525" cy="438000"/>
            <a:chOff x="5501450" y="2545600"/>
            <a:chExt cx="639525" cy="438000"/>
          </a:xfrm>
        </p:grpSpPr>
        <p:sp>
          <p:nvSpPr>
            <p:cNvPr id="4717" name="Google Shape;4717;p113"/>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13"/>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9" name="Google Shape;4719;p113"/>
          <p:cNvGrpSpPr/>
          <p:nvPr/>
        </p:nvGrpSpPr>
        <p:grpSpPr>
          <a:xfrm>
            <a:off x="7037115" y="4525309"/>
            <a:ext cx="1745583" cy="230173"/>
            <a:chOff x="1394800" y="3522000"/>
            <a:chExt cx="1048650" cy="138275"/>
          </a:xfrm>
        </p:grpSpPr>
        <p:sp>
          <p:nvSpPr>
            <p:cNvPr id="4720" name="Google Shape;4720;p11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1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1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1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1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1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1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1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1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9" name="Google Shape;4729;p113"/>
          <p:cNvGrpSpPr/>
          <p:nvPr/>
        </p:nvGrpSpPr>
        <p:grpSpPr>
          <a:xfrm>
            <a:off x="-51713" y="515972"/>
            <a:ext cx="2278077" cy="183743"/>
            <a:chOff x="1816609" y="3851001"/>
            <a:chExt cx="1093674" cy="222193"/>
          </a:xfrm>
        </p:grpSpPr>
        <p:sp>
          <p:nvSpPr>
            <p:cNvPr id="4730" name="Google Shape;4730;p113"/>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13"/>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13"/>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13"/>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13"/>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13"/>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13"/>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13"/>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13"/>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https://backtobasics.edu.au/images/04-news/Dewatering-by-Open-Sump-Pumping.png">
            <a:extLst>
              <a:ext uri="{FF2B5EF4-FFF2-40B4-BE49-F238E27FC236}">
                <a16:creationId xmlns:a16="http://schemas.microsoft.com/office/drawing/2014/main" id="{99384293-5173-4E37-8AAB-70B6FA7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615" y="891997"/>
            <a:ext cx="3549857" cy="25708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04"/>
                                        </p:tgtEl>
                                        <p:attrNameLst>
                                          <p:attrName>style.visibility</p:attrName>
                                        </p:attrNameLst>
                                      </p:cBhvr>
                                      <p:to>
                                        <p:strVal val="visible"/>
                                      </p:to>
                                    </p:set>
                                    <p:animEffect transition="in" filter="fade">
                                      <p:cBhvr>
                                        <p:cTn id="7" dur="500"/>
                                        <p:tgtEl>
                                          <p:spTgt spid="47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par>
                          <p:cTn id="13" fill="hold">
                            <p:stCondLst>
                              <p:cond delay="500"/>
                            </p:stCondLst>
                            <p:childTnLst>
                              <p:par>
                                <p:cTn id="14" presetID="10" presetClass="entr" presetSubtype="0" fill="hold" nodeType="afterEffect">
                                  <p:stCondLst>
                                    <p:cond delay="0"/>
                                  </p:stCondLst>
                                  <p:iterate type="wd">
                                    <p:tmPct val="10000"/>
                                  </p:iterate>
                                  <p:childTnLst>
                                    <p:set>
                                      <p:cBhvr>
                                        <p:cTn id="15" dur="1" fill="hold">
                                          <p:stCondLst>
                                            <p:cond delay="0"/>
                                          </p:stCondLst>
                                        </p:cTn>
                                        <p:tgtEl>
                                          <p:spTgt spid="4703">
                                            <p:txEl>
                                              <p:pRg st="0" end="0"/>
                                            </p:txEl>
                                          </p:spTgt>
                                        </p:tgtEl>
                                        <p:attrNameLst>
                                          <p:attrName>style.visibility</p:attrName>
                                        </p:attrNameLst>
                                      </p:cBhvr>
                                      <p:to>
                                        <p:strVal val="visible"/>
                                      </p:to>
                                    </p:set>
                                    <p:animEffect transition="in" filter="fade">
                                      <p:cBhvr>
                                        <p:cTn id="16" dur="500"/>
                                        <p:tgtEl>
                                          <p:spTgt spid="4703">
                                            <p:txEl>
                                              <p:pRg st="0" end="0"/>
                                            </p:txEl>
                                          </p:spTgt>
                                        </p:tgtEl>
                                      </p:cBhvr>
                                    </p:animEffect>
                                  </p:childTnLst>
                                </p:cTn>
                              </p:par>
                            </p:childTnLst>
                          </p:cTn>
                        </p:par>
                        <p:par>
                          <p:cTn id="17" fill="hold">
                            <p:stCondLst>
                              <p:cond delay="3150"/>
                            </p:stCondLst>
                            <p:childTnLst>
                              <p:par>
                                <p:cTn id="18" presetID="10" presetClass="entr" presetSubtype="0" fill="hold" nodeType="afterEffect">
                                  <p:stCondLst>
                                    <p:cond delay="0"/>
                                  </p:stCondLst>
                                  <p:iterate type="wd">
                                    <p:tmPct val="10000"/>
                                  </p:iterate>
                                  <p:childTnLst>
                                    <p:set>
                                      <p:cBhvr>
                                        <p:cTn id="19" dur="1" fill="hold">
                                          <p:stCondLst>
                                            <p:cond delay="0"/>
                                          </p:stCondLst>
                                        </p:cTn>
                                        <p:tgtEl>
                                          <p:spTgt spid="4703">
                                            <p:txEl>
                                              <p:pRg st="1" end="1"/>
                                            </p:txEl>
                                          </p:spTgt>
                                        </p:tgtEl>
                                        <p:attrNameLst>
                                          <p:attrName>style.visibility</p:attrName>
                                        </p:attrNameLst>
                                      </p:cBhvr>
                                      <p:to>
                                        <p:strVal val="visible"/>
                                      </p:to>
                                    </p:set>
                                    <p:animEffect transition="in" filter="fade">
                                      <p:cBhvr>
                                        <p:cTn id="20" dur="500"/>
                                        <p:tgtEl>
                                          <p:spTgt spid="47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5"/>
        <p:cNvGrpSpPr/>
        <p:nvPr/>
      </p:nvGrpSpPr>
      <p:grpSpPr>
        <a:xfrm>
          <a:off x="0" y="0"/>
          <a:ext cx="0" cy="0"/>
          <a:chOff x="0" y="0"/>
          <a:chExt cx="0" cy="0"/>
        </a:xfrm>
      </p:grpSpPr>
      <p:grpSp>
        <p:nvGrpSpPr>
          <p:cNvPr id="3284" name="Google Shape;3284;p94"/>
          <p:cNvGrpSpPr/>
          <p:nvPr/>
        </p:nvGrpSpPr>
        <p:grpSpPr>
          <a:xfrm flipH="1">
            <a:off x="825191" y="952577"/>
            <a:ext cx="7472679" cy="176025"/>
            <a:chOff x="4345425" y="2175475"/>
            <a:chExt cx="800750" cy="176025"/>
          </a:xfrm>
        </p:grpSpPr>
        <p:sp>
          <p:nvSpPr>
            <p:cNvPr id="3285" name="Google Shape;3285;p9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7" name="Google Shape;3287;p9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US" dirty="0"/>
              <a:t>HERE THE PRESENTATION BEGIN…</a:t>
            </a:r>
            <a:endParaRPr dirty="0"/>
          </a:p>
        </p:txBody>
      </p:sp>
      <p:cxnSp>
        <p:nvCxnSpPr>
          <p:cNvPr id="3288" name="Google Shape;3288;p94"/>
          <p:cNvCxnSpPr>
            <a:cxnSpLocks/>
          </p:cNvCxnSpPr>
          <p:nvPr/>
        </p:nvCxnSpPr>
        <p:spPr>
          <a:xfrm rot="5400000">
            <a:off x="1554515" y="2896846"/>
            <a:ext cx="353706" cy="211397"/>
          </a:xfrm>
          <a:prstGeom prst="curvedConnector3">
            <a:avLst>
              <a:gd name="adj1" fmla="val 50001"/>
            </a:avLst>
          </a:prstGeom>
          <a:noFill/>
          <a:ln w="28575" cap="flat" cmpd="sng">
            <a:solidFill>
              <a:schemeClr val="dk2"/>
            </a:solidFill>
            <a:prstDash val="solid"/>
            <a:round/>
            <a:headEnd type="none" w="med" len="med"/>
            <a:tailEnd type="none" w="med" len="med"/>
          </a:ln>
        </p:spPr>
      </p:cxnSp>
      <p:cxnSp>
        <p:nvCxnSpPr>
          <p:cNvPr id="3290" name="Google Shape;3290;p94"/>
          <p:cNvCxnSpPr>
            <a:cxnSpLocks/>
            <a:stCxn id="3291" idx="2"/>
            <a:endCxn id="3292" idx="0"/>
          </p:cNvCxnSpPr>
          <p:nvPr/>
        </p:nvCxnSpPr>
        <p:spPr>
          <a:xfrm>
            <a:off x="4537148" y="1813607"/>
            <a:ext cx="3106" cy="612799"/>
          </a:xfrm>
          <a:prstGeom prst="straightConnector1">
            <a:avLst/>
          </a:prstGeom>
          <a:noFill/>
          <a:ln w="28575" cap="flat" cmpd="sng">
            <a:solidFill>
              <a:schemeClr val="dk2"/>
            </a:solidFill>
            <a:prstDash val="solid"/>
            <a:round/>
            <a:headEnd type="none" w="med" len="med"/>
            <a:tailEnd type="none" w="med" len="med"/>
          </a:ln>
        </p:spPr>
      </p:cxnSp>
      <p:cxnSp>
        <p:nvCxnSpPr>
          <p:cNvPr id="3293" name="Google Shape;3293;p94"/>
          <p:cNvCxnSpPr>
            <a:cxnSpLocks/>
            <a:stCxn id="3291" idx="3"/>
            <a:endCxn id="3294" idx="0"/>
          </p:cNvCxnSpPr>
          <p:nvPr/>
        </p:nvCxnSpPr>
        <p:spPr>
          <a:xfrm>
            <a:off x="5203367" y="1610207"/>
            <a:ext cx="2030776" cy="939241"/>
          </a:xfrm>
          <a:prstGeom prst="curvedConnector2">
            <a:avLst/>
          </a:prstGeom>
          <a:noFill/>
          <a:ln w="28575" cap="flat" cmpd="sng">
            <a:solidFill>
              <a:schemeClr val="dk2"/>
            </a:solidFill>
            <a:prstDash val="solid"/>
            <a:round/>
            <a:headEnd type="none" w="med" len="med"/>
            <a:tailEnd type="none" w="med" len="med"/>
          </a:ln>
        </p:spPr>
      </p:cxnSp>
      <p:cxnSp>
        <p:nvCxnSpPr>
          <p:cNvPr id="3295" name="Google Shape;3295;p94"/>
          <p:cNvCxnSpPr>
            <a:cxnSpLocks/>
            <a:stCxn id="3296" idx="0"/>
            <a:endCxn id="3291" idx="1"/>
          </p:cNvCxnSpPr>
          <p:nvPr/>
        </p:nvCxnSpPr>
        <p:spPr>
          <a:xfrm rot="5400000" flipH="1" flipV="1">
            <a:off x="2469738" y="1059303"/>
            <a:ext cx="850285" cy="1952095"/>
          </a:xfrm>
          <a:prstGeom prst="curvedConnector2">
            <a:avLst/>
          </a:prstGeom>
          <a:noFill/>
          <a:ln w="28575" cap="flat" cmpd="sng">
            <a:solidFill>
              <a:schemeClr val="dk2"/>
            </a:solidFill>
            <a:prstDash val="solid"/>
            <a:round/>
            <a:headEnd type="none" w="med" len="med"/>
            <a:tailEnd type="none" w="med" len="med"/>
          </a:ln>
        </p:spPr>
      </p:cxnSp>
      <p:grpSp>
        <p:nvGrpSpPr>
          <p:cNvPr id="3297" name="Google Shape;3297;p94"/>
          <p:cNvGrpSpPr/>
          <p:nvPr/>
        </p:nvGrpSpPr>
        <p:grpSpPr>
          <a:xfrm>
            <a:off x="3860687" y="1299848"/>
            <a:ext cx="1421502" cy="898282"/>
            <a:chOff x="7067073" y="717225"/>
            <a:chExt cx="1120351" cy="1246921"/>
          </a:xfrm>
        </p:grpSpPr>
        <p:sp>
          <p:nvSpPr>
            <p:cNvPr id="3298" name="Google Shape;3298;p94"/>
            <p:cNvSpPr/>
            <p:nvPr/>
          </p:nvSpPr>
          <p:spPr>
            <a:xfrm>
              <a:off x="7067073" y="717225"/>
              <a:ext cx="1120351" cy="1246921"/>
            </a:xfrm>
            <a:custGeom>
              <a:avLst/>
              <a:gdLst/>
              <a:ahLst/>
              <a:cxnLst/>
              <a:rect l="l" t="t" r="r" b="b"/>
              <a:pathLst>
                <a:path w="21254" h="23654" extrusionOk="0">
                  <a:moveTo>
                    <a:pt x="11151" y="62"/>
                  </a:moveTo>
                  <a:cubicBezTo>
                    <a:pt x="12260" y="92"/>
                    <a:pt x="13369" y="122"/>
                    <a:pt x="14493" y="107"/>
                  </a:cubicBezTo>
                  <a:cubicBezTo>
                    <a:pt x="15876" y="92"/>
                    <a:pt x="17258" y="62"/>
                    <a:pt x="18640" y="31"/>
                  </a:cubicBezTo>
                  <a:cubicBezTo>
                    <a:pt x="19248" y="16"/>
                    <a:pt x="19840" y="46"/>
                    <a:pt x="20433" y="77"/>
                  </a:cubicBezTo>
                  <a:cubicBezTo>
                    <a:pt x="20782" y="92"/>
                    <a:pt x="21041" y="229"/>
                    <a:pt x="21132" y="608"/>
                  </a:cubicBezTo>
                  <a:cubicBezTo>
                    <a:pt x="21193" y="867"/>
                    <a:pt x="21238" y="1125"/>
                    <a:pt x="21238" y="1383"/>
                  </a:cubicBezTo>
                  <a:cubicBezTo>
                    <a:pt x="21238" y="2279"/>
                    <a:pt x="21253" y="3176"/>
                    <a:pt x="21238" y="4072"/>
                  </a:cubicBezTo>
                  <a:cubicBezTo>
                    <a:pt x="21208" y="5941"/>
                    <a:pt x="21238" y="7824"/>
                    <a:pt x="21208" y="9708"/>
                  </a:cubicBezTo>
                  <a:cubicBezTo>
                    <a:pt x="21162" y="12230"/>
                    <a:pt x="21193" y="14752"/>
                    <a:pt x="21208" y="17273"/>
                  </a:cubicBezTo>
                  <a:cubicBezTo>
                    <a:pt x="21208" y="17835"/>
                    <a:pt x="21162" y="18413"/>
                    <a:pt x="21086" y="18975"/>
                  </a:cubicBezTo>
                  <a:cubicBezTo>
                    <a:pt x="21071" y="19066"/>
                    <a:pt x="21056" y="19157"/>
                    <a:pt x="21025" y="19248"/>
                  </a:cubicBezTo>
                  <a:cubicBezTo>
                    <a:pt x="20904" y="19795"/>
                    <a:pt x="20630" y="20053"/>
                    <a:pt x="20084" y="20145"/>
                  </a:cubicBezTo>
                  <a:cubicBezTo>
                    <a:pt x="19673" y="20205"/>
                    <a:pt x="19278" y="20220"/>
                    <a:pt x="18868" y="20220"/>
                  </a:cubicBezTo>
                  <a:cubicBezTo>
                    <a:pt x="17167" y="20160"/>
                    <a:pt x="15465" y="20266"/>
                    <a:pt x="13764" y="20220"/>
                  </a:cubicBezTo>
                  <a:cubicBezTo>
                    <a:pt x="12078" y="20175"/>
                    <a:pt x="10407" y="20251"/>
                    <a:pt x="8736" y="20190"/>
                  </a:cubicBezTo>
                  <a:cubicBezTo>
                    <a:pt x="8295" y="20175"/>
                    <a:pt x="7855" y="20145"/>
                    <a:pt x="7429" y="20114"/>
                  </a:cubicBezTo>
                  <a:cubicBezTo>
                    <a:pt x="7308" y="20084"/>
                    <a:pt x="7186" y="20145"/>
                    <a:pt x="7110" y="20251"/>
                  </a:cubicBezTo>
                  <a:cubicBezTo>
                    <a:pt x="6214" y="21436"/>
                    <a:pt x="5105" y="22469"/>
                    <a:pt x="3859" y="23289"/>
                  </a:cubicBezTo>
                  <a:cubicBezTo>
                    <a:pt x="3692" y="23395"/>
                    <a:pt x="3510" y="23487"/>
                    <a:pt x="3327" y="23547"/>
                  </a:cubicBezTo>
                  <a:cubicBezTo>
                    <a:pt x="3069" y="23654"/>
                    <a:pt x="2781" y="23456"/>
                    <a:pt x="2811" y="23183"/>
                  </a:cubicBezTo>
                  <a:cubicBezTo>
                    <a:pt x="2811" y="22833"/>
                    <a:pt x="2841" y="22484"/>
                    <a:pt x="2902" y="22150"/>
                  </a:cubicBezTo>
                  <a:cubicBezTo>
                    <a:pt x="3008" y="21390"/>
                    <a:pt x="3130" y="20631"/>
                    <a:pt x="3252" y="19871"/>
                  </a:cubicBezTo>
                  <a:cubicBezTo>
                    <a:pt x="3297" y="19613"/>
                    <a:pt x="3297" y="19598"/>
                    <a:pt x="3039" y="19613"/>
                  </a:cubicBezTo>
                  <a:cubicBezTo>
                    <a:pt x="2735" y="19613"/>
                    <a:pt x="2446" y="19628"/>
                    <a:pt x="2158" y="19643"/>
                  </a:cubicBezTo>
                  <a:cubicBezTo>
                    <a:pt x="1930" y="19643"/>
                    <a:pt x="1717" y="19628"/>
                    <a:pt x="1505" y="19582"/>
                  </a:cubicBezTo>
                  <a:cubicBezTo>
                    <a:pt x="927" y="19522"/>
                    <a:pt x="441" y="19096"/>
                    <a:pt x="320" y="18534"/>
                  </a:cubicBezTo>
                  <a:cubicBezTo>
                    <a:pt x="244" y="18185"/>
                    <a:pt x="198" y="17820"/>
                    <a:pt x="213" y="17471"/>
                  </a:cubicBezTo>
                  <a:cubicBezTo>
                    <a:pt x="198" y="16985"/>
                    <a:pt x="228" y="16499"/>
                    <a:pt x="228" y="15997"/>
                  </a:cubicBezTo>
                  <a:cubicBezTo>
                    <a:pt x="244" y="14098"/>
                    <a:pt x="198" y="12184"/>
                    <a:pt x="152" y="10285"/>
                  </a:cubicBezTo>
                  <a:cubicBezTo>
                    <a:pt x="122" y="8295"/>
                    <a:pt x="1" y="6320"/>
                    <a:pt x="61" y="4345"/>
                  </a:cubicBezTo>
                  <a:cubicBezTo>
                    <a:pt x="77" y="3404"/>
                    <a:pt x="137" y="2462"/>
                    <a:pt x="244" y="1535"/>
                  </a:cubicBezTo>
                  <a:cubicBezTo>
                    <a:pt x="335" y="654"/>
                    <a:pt x="1094" y="1"/>
                    <a:pt x="1975" y="16"/>
                  </a:cubicBezTo>
                  <a:cubicBezTo>
                    <a:pt x="2492" y="16"/>
                    <a:pt x="2993" y="31"/>
                    <a:pt x="3510" y="31"/>
                  </a:cubicBezTo>
                  <a:lnTo>
                    <a:pt x="10361" y="62"/>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94"/>
            <p:cNvSpPr/>
            <p:nvPr/>
          </p:nvSpPr>
          <p:spPr>
            <a:xfrm>
              <a:off x="7095117" y="742844"/>
              <a:ext cx="1065847" cy="1185297"/>
            </a:xfrm>
            <a:custGeom>
              <a:avLst/>
              <a:gdLst/>
              <a:ahLst/>
              <a:cxnLst/>
              <a:rect l="l" t="t" r="r" b="b"/>
              <a:pathLst>
                <a:path w="20220" h="22485" extrusionOk="0">
                  <a:moveTo>
                    <a:pt x="2795" y="22484"/>
                  </a:moveTo>
                  <a:cubicBezTo>
                    <a:pt x="2856" y="22059"/>
                    <a:pt x="2887" y="21649"/>
                    <a:pt x="2947" y="21238"/>
                  </a:cubicBezTo>
                  <a:cubicBezTo>
                    <a:pt x="3039" y="20570"/>
                    <a:pt x="3130" y="19886"/>
                    <a:pt x="3221" y="19218"/>
                  </a:cubicBezTo>
                  <a:cubicBezTo>
                    <a:pt x="3282" y="18853"/>
                    <a:pt x="3099" y="18641"/>
                    <a:pt x="2720" y="18656"/>
                  </a:cubicBezTo>
                  <a:cubicBezTo>
                    <a:pt x="2370" y="18671"/>
                    <a:pt x="2006" y="18656"/>
                    <a:pt x="1656" y="18656"/>
                  </a:cubicBezTo>
                  <a:cubicBezTo>
                    <a:pt x="1443" y="18656"/>
                    <a:pt x="1216" y="18626"/>
                    <a:pt x="1003" y="18580"/>
                  </a:cubicBezTo>
                  <a:cubicBezTo>
                    <a:pt x="638" y="18534"/>
                    <a:pt x="350" y="18246"/>
                    <a:pt x="289" y="17896"/>
                  </a:cubicBezTo>
                  <a:cubicBezTo>
                    <a:pt x="228" y="17593"/>
                    <a:pt x="183" y="17289"/>
                    <a:pt x="198" y="17000"/>
                  </a:cubicBezTo>
                  <a:cubicBezTo>
                    <a:pt x="167" y="16362"/>
                    <a:pt x="228" y="15739"/>
                    <a:pt x="213" y="15116"/>
                  </a:cubicBezTo>
                  <a:cubicBezTo>
                    <a:pt x="213" y="13157"/>
                    <a:pt x="183" y="11197"/>
                    <a:pt x="122" y="9237"/>
                  </a:cubicBezTo>
                  <a:cubicBezTo>
                    <a:pt x="91" y="7900"/>
                    <a:pt x="46" y="6548"/>
                    <a:pt x="31" y="5212"/>
                  </a:cubicBezTo>
                  <a:cubicBezTo>
                    <a:pt x="0" y="3981"/>
                    <a:pt x="61" y="2751"/>
                    <a:pt x="167" y="1520"/>
                  </a:cubicBezTo>
                  <a:cubicBezTo>
                    <a:pt x="198" y="1323"/>
                    <a:pt x="228" y="1110"/>
                    <a:pt x="274" y="912"/>
                  </a:cubicBezTo>
                  <a:cubicBezTo>
                    <a:pt x="365" y="472"/>
                    <a:pt x="729" y="122"/>
                    <a:pt x="1185" y="62"/>
                  </a:cubicBezTo>
                  <a:cubicBezTo>
                    <a:pt x="1428" y="16"/>
                    <a:pt x="1702" y="1"/>
                    <a:pt x="1960" y="16"/>
                  </a:cubicBezTo>
                  <a:cubicBezTo>
                    <a:pt x="3054" y="62"/>
                    <a:pt x="4148" y="62"/>
                    <a:pt x="5241" y="62"/>
                  </a:cubicBezTo>
                  <a:cubicBezTo>
                    <a:pt x="7596" y="62"/>
                    <a:pt x="9951" y="46"/>
                    <a:pt x="12305" y="122"/>
                  </a:cubicBezTo>
                  <a:cubicBezTo>
                    <a:pt x="13323" y="153"/>
                    <a:pt x="14326" y="138"/>
                    <a:pt x="15344" y="92"/>
                  </a:cubicBezTo>
                  <a:cubicBezTo>
                    <a:pt x="16012" y="62"/>
                    <a:pt x="16680" y="77"/>
                    <a:pt x="17349" y="107"/>
                  </a:cubicBezTo>
                  <a:cubicBezTo>
                    <a:pt x="17729" y="122"/>
                    <a:pt x="18124" y="107"/>
                    <a:pt x="18503" y="77"/>
                  </a:cubicBezTo>
                  <a:cubicBezTo>
                    <a:pt x="18944" y="46"/>
                    <a:pt x="19369" y="46"/>
                    <a:pt x="19810" y="77"/>
                  </a:cubicBezTo>
                  <a:cubicBezTo>
                    <a:pt x="19977" y="62"/>
                    <a:pt x="20114" y="183"/>
                    <a:pt x="20144" y="335"/>
                  </a:cubicBezTo>
                  <a:cubicBezTo>
                    <a:pt x="20190" y="533"/>
                    <a:pt x="20205" y="730"/>
                    <a:pt x="20205" y="928"/>
                  </a:cubicBezTo>
                  <a:cubicBezTo>
                    <a:pt x="20220" y="2416"/>
                    <a:pt x="20205" y="3890"/>
                    <a:pt x="20190" y="5363"/>
                  </a:cubicBezTo>
                  <a:lnTo>
                    <a:pt x="20190" y="5652"/>
                  </a:lnTo>
                  <a:cubicBezTo>
                    <a:pt x="20220" y="8280"/>
                    <a:pt x="20144" y="10908"/>
                    <a:pt x="20144" y="13536"/>
                  </a:cubicBezTo>
                  <a:cubicBezTo>
                    <a:pt x="20144" y="14676"/>
                    <a:pt x="20220" y="15815"/>
                    <a:pt x="20190" y="16939"/>
                  </a:cubicBezTo>
                  <a:cubicBezTo>
                    <a:pt x="20174" y="17349"/>
                    <a:pt x="20159" y="17775"/>
                    <a:pt x="20129" y="18185"/>
                  </a:cubicBezTo>
                  <a:cubicBezTo>
                    <a:pt x="20114" y="18398"/>
                    <a:pt x="20068" y="18610"/>
                    <a:pt x="19962" y="18808"/>
                  </a:cubicBezTo>
                  <a:cubicBezTo>
                    <a:pt x="19855" y="19020"/>
                    <a:pt x="19658" y="19142"/>
                    <a:pt x="19430" y="19157"/>
                  </a:cubicBezTo>
                  <a:cubicBezTo>
                    <a:pt x="19065" y="19218"/>
                    <a:pt x="18701" y="19233"/>
                    <a:pt x="18336" y="19233"/>
                  </a:cubicBezTo>
                  <a:cubicBezTo>
                    <a:pt x="16635" y="19172"/>
                    <a:pt x="14933" y="19264"/>
                    <a:pt x="13232" y="19233"/>
                  </a:cubicBezTo>
                  <a:cubicBezTo>
                    <a:pt x="11561" y="19203"/>
                    <a:pt x="9905" y="19233"/>
                    <a:pt x="8234" y="19233"/>
                  </a:cubicBezTo>
                  <a:cubicBezTo>
                    <a:pt x="7717" y="19218"/>
                    <a:pt x="7186" y="19188"/>
                    <a:pt x="6669" y="19142"/>
                  </a:cubicBezTo>
                  <a:cubicBezTo>
                    <a:pt x="6517" y="19112"/>
                    <a:pt x="6350" y="19188"/>
                    <a:pt x="6274" y="19324"/>
                  </a:cubicBezTo>
                  <a:cubicBezTo>
                    <a:pt x="5697" y="20205"/>
                    <a:pt x="4922" y="20904"/>
                    <a:pt x="4132" y="21588"/>
                  </a:cubicBezTo>
                  <a:cubicBezTo>
                    <a:pt x="3798" y="21861"/>
                    <a:pt x="3449" y="22104"/>
                    <a:pt x="3099" y="22347"/>
                  </a:cubicBezTo>
                  <a:cubicBezTo>
                    <a:pt x="3008" y="22423"/>
                    <a:pt x="2917" y="22469"/>
                    <a:pt x="2795" y="22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1" name="Google Shape;3291;p94"/>
          <p:cNvSpPr txBox="1"/>
          <p:nvPr/>
        </p:nvSpPr>
        <p:spPr>
          <a:xfrm>
            <a:off x="3870928" y="1406807"/>
            <a:ext cx="1332439" cy="4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CONTENT</a:t>
            </a:r>
            <a:endParaRPr sz="2000" b="1" dirty="0">
              <a:solidFill>
                <a:schemeClr val="dk1"/>
              </a:solidFill>
              <a:latin typeface="Itim"/>
              <a:ea typeface="Itim"/>
              <a:cs typeface="Itim"/>
              <a:sym typeface="Itim"/>
            </a:endParaRPr>
          </a:p>
        </p:txBody>
      </p:sp>
      <p:grpSp>
        <p:nvGrpSpPr>
          <p:cNvPr id="3300" name="Google Shape;3300;p94"/>
          <p:cNvGrpSpPr/>
          <p:nvPr/>
        </p:nvGrpSpPr>
        <p:grpSpPr>
          <a:xfrm rot="-632083" flipH="1">
            <a:off x="3639256" y="2409338"/>
            <a:ext cx="2005023" cy="634571"/>
            <a:chOff x="4345425" y="2175475"/>
            <a:chExt cx="800750" cy="176025"/>
          </a:xfrm>
        </p:grpSpPr>
        <p:sp>
          <p:nvSpPr>
            <p:cNvPr id="3301" name="Google Shape;3301;p9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B0D5F7">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2" name="Google Shape;3302;p9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B0D5F7">
                <a:alpha val="5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292" name="Google Shape;3292;p94"/>
          <p:cNvSpPr txBox="1"/>
          <p:nvPr/>
        </p:nvSpPr>
        <p:spPr>
          <a:xfrm>
            <a:off x="3607005" y="2426406"/>
            <a:ext cx="1866497" cy="4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DEWATERING</a:t>
            </a:r>
            <a:endParaRPr sz="2000" b="1" dirty="0">
              <a:solidFill>
                <a:schemeClr val="dk1"/>
              </a:solidFill>
              <a:latin typeface="Itim"/>
              <a:ea typeface="Itim"/>
              <a:cs typeface="Itim"/>
              <a:sym typeface="Itim"/>
            </a:endParaRPr>
          </a:p>
        </p:txBody>
      </p:sp>
      <p:grpSp>
        <p:nvGrpSpPr>
          <p:cNvPr id="3303" name="Google Shape;3303;p94"/>
          <p:cNvGrpSpPr/>
          <p:nvPr/>
        </p:nvGrpSpPr>
        <p:grpSpPr>
          <a:xfrm rot="708236">
            <a:off x="1185000" y="2343100"/>
            <a:ext cx="1499242" cy="814737"/>
            <a:chOff x="4345425" y="2175475"/>
            <a:chExt cx="800750" cy="176025"/>
          </a:xfrm>
        </p:grpSpPr>
        <p:sp>
          <p:nvSpPr>
            <p:cNvPr id="3304" name="Google Shape;3304;p9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5" name="Google Shape;3305;p9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296" name="Google Shape;3296;p94"/>
          <p:cNvSpPr txBox="1"/>
          <p:nvPr/>
        </p:nvSpPr>
        <p:spPr>
          <a:xfrm>
            <a:off x="1217940" y="2460492"/>
            <a:ext cx="1401786" cy="4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Itim"/>
                <a:ea typeface="Itim"/>
                <a:cs typeface="Itim"/>
                <a:sym typeface="Itim"/>
              </a:rPr>
              <a:t>SHORING</a:t>
            </a:r>
            <a:endParaRPr sz="2000" b="1" dirty="0">
              <a:solidFill>
                <a:schemeClr val="dk1"/>
              </a:solidFill>
              <a:latin typeface="Itim"/>
              <a:ea typeface="Itim"/>
              <a:cs typeface="Itim"/>
              <a:sym typeface="Itim"/>
            </a:endParaRPr>
          </a:p>
        </p:txBody>
      </p:sp>
      <p:grpSp>
        <p:nvGrpSpPr>
          <p:cNvPr id="3306" name="Google Shape;3306;p94"/>
          <p:cNvGrpSpPr/>
          <p:nvPr/>
        </p:nvGrpSpPr>
        <p:grpSpPr>
          <a:xfrm rot="-687253" flipH="1">
            <a:off x="6462172" y="2448909"/>
            <a:ext cx="1703557" cy="767031"/>
            <a:chOff x="4345425" y="2175475"/>
            <a:chExt cx="800750" cy="176025"/>
          </a:xfrm>
        </p:grpSpPr>
        <p:sp>
          <p:nvSpPr>
            <p:cNvPr id="3307" name="Google Shape;3307;p9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4">
                <a:alpha val="614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8" name="Google Shape;3308;p9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4">
                <a:alpha val="614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294" name="Google Shape;3294;p94"/>
          <p:cNvSpPr txBox="1"/>
          <p:nvPr/>
        </p:nvSpPr>
        <p:spPr>
          <a:xfrm>
            <a:off x="6310704" y="2549448"/>
            <a:ext cx="1846878" cy="6080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chemeClr val="dk1"/>
                </a:solidFill>
                <a:latin typeface="Itim"/>
                <a:ea typeface="Itim"/>
                <a:cs typeface="Itim"/>
                <a:sym typeface="Itim"/>
              </a:rPr>
              <a:t>EQUIPMENTS</a:t>
            </a:r>
            <a:endParaRPr sz="2000" b="1" dirty="0">
              <a:solidFill>
                <a:schemeClr val="dk1"/>
              </a:solidFill>
              <a:latin typeface="Itim"/>
              <a:ea typeface="Itim"/>
              <a:cs typeface="Itim"/>
              <a:sym typeface="Itim"/>
            </a:endParaRPr>
          </a:p>
        </p:txBody>
      </p:sp>
      <p:grpSp>
        <p:nvGrpSpPr>
          <p:cNvPr id="3309" name="Google Shape;3309;p94"/>
          <p:cNvGrpSpPr/>
          <p:nvPr/>
        </p:nvGrpSpPr>
        <p:grpSpPr>
          <a:xfrm>
            <a:off x="605467" y="3023350"/>
            <a:ext cx="2651464" cy="1920063"/>
            <a:chOff x="2334325" y="3469775"/>
            <a:chExt cx="1136500" cy="995125"/>
          </a:xfrm>
        </p:grpSpPr>
        <p:sp>
          <p:nvSpPr>
            <p:cNvPr id="3310" name="Google Shape;3310;p94"/>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4"/>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4"/>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94"/>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4"/>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7" name="Google Shape;3327;p94"/>
          <p:cNvGrpSpPr/>
          <p:nvPr/>
        </p:nvGrpSpPr>
        <p:grpSpPr>
          <a:xfrm rot="1078981">
            <a:off x="3298757" y="2888915"/>
            <a:ext cx="3163943" cy="2258151"/>
            <a:chOff x="3570772" y="3922111"/>
            <a:chExt cx="763240" cy="701641"/>
          </a:xfrm>
        </p:grpSpPr>
        <p:sp>
          <p:nvSpPr>
            <p:cNvPr id="3283" name="Google Shape;3283;p94"/>
            <p:cNvSpPr/>
            <p:nvPr/>
          </p:nvSpPr>
          <p:spPr>
            <a:xfrm>
              <a:off x="3787842" y="4108269"/>
              <a:ext cx="329100" cy="329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8" name="Google Shape;3328;p94"/>
            <p:cNvGrpSpPr/>
            <p:nvPr/>
          </p:nvGrpSpPr>
          <p:grpSpPr>
            <a:xfrm rot="-949833">
              <a:off x="3570772" y="3922111"/>
              <a:ext cx="763240" cy="701641"/>
              <a:chOff x="2334325" y="3469775"/>
              <a:chExt cx="1136500" cy="995125"/>
            </a:xfrm>
          </p:grpSpPr>
          <p:sp>
            <p:nvSpPr>
              <p:cNvPr id="3329" name="Google Shape;3329;p94"/>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4"/>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94"/>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4"/>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4"/>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 name="Google Shape;1582;p60">
            <a:extLst>
              <a:ext uri="{FF2B5EF4-FFF2-40B4-BE49-F238E27FC236}">
                <a16:creationId xmlns:a16="http://schemas.microsoft.com/office/drawing/2014/main" id="{B71131B0-904F-401A-A85D-64458CB98699}"/>
              </a:ext>
            </a:extLst>
          </p:cNvPr>
          <p:cNvSpPr txBox="1">
            <a:spLocks/>
          </p:cNvSpPr>
          <p:nvPr/>
        </p:nvSpPr>
        <p:spPr>
          <a:xfrm rot="21405961">
            <a:off x="695712" y="3745601"/>
            <a:ext cx="2506200" cy="76816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b="1" dirty="0"/>
              <a:t>Definition</a:t>
            </a:r>
          </a:p>
          <a:p>
            <a:pPr marL="285750" indent="-285750">
              <a:buFont typeface="Wingdings" panose="05000000000000000000" pitchFamily="2" charset="2"/>
              <a:buChar char="Ø"/>
            </a:pPr>
            <a:r>
              <a:rPr lang="en-US" b="1" dirty="0"/>
              <a:t>Requirements of Shoring</a:t>
            </a:r>
          </a:p>
          <a:p>
            <a:pPr marL="285750" indent="-285750">
              <a:buFont typeface="Wingdings" panose="05000000000000000000" pitchFamily="2" charset="2"/>
              <a:buChar char="Ø"/>
            </a:pPr>
            <a:r>
              <a:rPr lang="en-US" b="1" dirty="0"/>
              <a:t>It’s Types</a:t>
            </a:r>
          </a:p>
        </p:txBody>
      </p:sp>
      <p:sp>
        <p:nvSpPr>
          <p:cNvPr id="92" name="Google Shape;1582;p60">
            <a:extLst>
              <a:ext uri="{FF2B5EF4-FFF2-40B4-BE49-F238E27FC236}">
                <a16:creationId xmlns:a16="http://schemas.microsoft.com/office/drawing/2014/main" id="{AC321B43-6EEA-4C96-850E-5F7DF7B83A30}"/>
              </a:ext>
            </a:extLst>
          </p:cNvPr>
          <p:cNvSpPr txBox="1">
            <a:spLocks/>
          </p:cNvSpPr>
          <p:nvPr/>
        </p:nvSpPr>
        <p:spPr>
          <a:xfrm>
            <a:off x="3607457" y="3507613"/>
            <a:ext cx="2506200" cy="130583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b="1" dirty="0"/>
              <a:t>Definition</a:t>
            </a:r>
          </a:p>
          <a:p>
            <a:pPr marL="285750" indent="-285750">
              <a:buFont typeface="Wingdings" panose="05000000000000000000" pitchFamily="2" charset="2"/>
              <a:buChar char="Ø"/>
            </a:pPr>
            <a:r>
              <a:rPr lang="en-US" b="1" dirty="0"/>
              <a:t>Purpose for Dewatering </a:t>
            </a:r>
          </a:p>
          <a:p>
            <a:pPr marL="285750" indent="-285750">
              <a:buFont typeface="Wingdings" panose="05000000000000000000" pitchFamily="2" charset="2"/>
              <a:buChar char="Ø"/>
            </a:pPr>
            <a:r>
              <a:rPr lang="en-US" b="1" dirty="0"/>
              <a:t>Side effects of Dewatering</a:t>
            </a:r>
          </a:p>
          <a:p>
            <a:pPr marL="285750" indent="-285750">
              <a:buFont typeface="Wingdings" panose="05000000000000000000" pitchFamily="2" charset="2"/>
              <a:buChar char="Ø"/>
            </a:pPr>
            <a:r>
              <a:rPr lang="en-US" b="1" dirty="0"/>
              <a:t>Methods of Dewatering Excavations at Construction Site</a:t>
            </a:r>
          </a:p>
        </p:txBody>
      </p:sp>
      <p:cxnSp>
        <p:nvCxnSpPr>
          <p:cNvPr id="93" name="Google Shape;3288;p94">
            <a:extLst>
              <a:ext uri="{FF2B5EF4-FFF2-40B4-BE49-F238E27FC236}">
                <a16:creationId xmlns:a16="http://schemas.microsoft.com/office/drawing/2014/main" id="{34777169-0708-4610-9657-989AD3CB06E6}"/>
              </a:ext>
            </a:extLst>
          </p:cNvPr>
          <p:cNvCxnSpPr>
            <a:cxnSpLocks/>
          </p:cNvCxnSpPr>
          <p:nvPr/>
        </p:nvCxnSpPr>
        <p:spPr>
          <a:xfrm rot="5400000">
            <a:off x="4322613" y="2874991"/>
            <a:ext cx="353706" cy="211397"/>
          </a:xfrm>
          <a:prstGeom prst="curvedConnector3">
            <a:avLst>
              <a:gd name="adj1" fmla="val 50001"/>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7"/>
                                        </p:tgtEl>
                                        <p:attrNameLst>
                                          <p:attrName>style.visibility</p:attrName>
                                        </p:attrNameLst>
                                      </p:cBhvr>
                                      <p:to>
                                        <p:strVal val="visible"/>
                                      </p:to>
                                    </p:set>
                                    <p:animEffect transition="in" filter="fade">
                                      <p:cBhvr>
                                        <p:cTn id="7" dur="500"/>
                                        <p:tgtEl>
                                          <p:spTgt spid="32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84"/>
                                        </p:tgtEl>
                                        <p:attrNameLst>
                                          <p:attrName>style.visibility</p:attrName>
                                        </p:attrNameLst>
                                      </p:cBhvr>
                                      <p:to>
                                        <p:strVal val="visible"/>
                                      </p:to>
                                    </p:set>
                                    <p:animEffect transition="in" filter="fade">
                                      <p:cBhvr>
                                        <p:cTn id="12" dur="500"/>
                                        <p:tgtEl>
                                          <p:spTgt spid="3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97"/>
                                        </p:tgtEl>
                                        <p:attrNameLst>
                                          <p:attrName>style.visibility</p:attrName>
                                        </p:attrNameLst>
                                      </p:cBhvr>
                                      <p:to>
                                        <p:strVal val="visible"/>
                                      </p:to>
                                    </p:set>
                                    <p:animEffect transition="in" filter="wipe(down)">
                                      <p:cBhvr>
                                        <p:cTn id="17" dur="500"/>
                                        <p:tgtEl>
                                          <p:spTgt spid="3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91"/>
                                        </p:tgtEl>
                                        <p:attrNameLst>
                                          <p:attrName>style.visibility</p:attrName>
                                        </p:attrNameLst>
                                      </p:cBhvr>
                                      <p:to>
                                        <p:strVal val="visible"/>
                                      </p:to>
                                    </p:set>
                                    <p:animEffect transition="in" filter="fade">
                                      <p:cBhvr>
                                        <p:cTn id="22" dur="500"/>
                                        <p:tgtEl>
                                          <p:spTgt spid="32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95"/>
                                        </p:tgtEl>
                                        <p:attrNameLst>
                                          <p:attrName>style.visibility</p:attrName>
                                        </p:attrNameLst>
                                      </p:cBhvr>
                                      <p:to>
                                        <p:strVal val="visible"/>
                                      </p:to>
                                    </p:set>
                                    <p:animEffect transition="in" filter="fade">
                                      <p:cBhvr>
                                        <p:cTn id="27" dur="1000"/>
                                        <p:tgtEl>
                                          <p:spTgt spid="3295"/>
                                        </p:tgtEl>
                                      </p:cBhvr>
                                    </p:animEffect>
                                  </p:childTnLst>
                                </p:cTn>
                              </p:par>
                              <p:par>
                                <p:cTn id="28" presetID="10" presetClass="entr" presetSubtype="0" fill="hold" nodeType="withEffect">
                                  <p:stCondLst>
                                    <p:cond delay="0"/>
                                  </p:stCondLst>
                                  <p:childTnLst>
                                    <p:set>
                                      <p:cBhvr>
                                        <p:cTn id="29" dur="1" fill="hold">
                                          <p:stCondLst>
                                            <p:cond delay="0"/>
                                          </p:stCondLst>
                                        </p:cTn>
                                        <p:tgtEl>
                                          <p:spTgt spid="3303"/>
                                        </p:tgtEl>
                                        <p:attrNameLst>
                                          <p:attrName>style.visibility</p:attrName>
                                        </p:attrNameLst>
                                      </p:cBhvr>
                                      <p:to>
                                        <p:strVal val="visible"/>
                                      </p:to>
                                    </p:set>
                                    <p:animEffect transition="in" filter="fade">
                                      <p:cBhvr>
                                        <p:cTn id="30" dur="1000"/>
                                        <p:tgtEl>
                                          <p:spTgt spid="3303"/>
                                        </p:tgtEl>
                                      </p:cBhvr>
                                    </p:animEffect>
                                  </p:childTnLst>
                                </p:cTn>
                              </p:par>
                              <p:par>
                                <p:cTn id="31" presetID="10" presetClass="entr" presetSubtype="0" fill="hold" nodeType="withEffect">
                                  <p:stCondLst>
                                    <p:cond delay="0"/>
                                  </p:stCondLst>
                                  <p:childTnLst>
                                    <p:set>
                                      <p:cBhvr>
                                        <p:cTn id="32" dur="1" fill="hold">
                                          <p:stCondLst>
                                            <p:cond delay="0"/>
                                          </p:stCondLst>
                                        </p:cTn>
                                        <p:tgtEl>
                                          <p:spTgt spid="3296"/>
                                        </p:tgtEl>
                                        <p:attrNameLst>
                                          <p:attrName>style.visibility</p:attrName>
                                        </p:attrNameLst>
                                      </p:cBhvr>
                                      <p:to>
                                        <p:strVal val="visible"/>
                                      </p:to>
                                    </p:set>
                                    <p:animEffect transition="in" filter="fade">
                                      <p:cBhvr>
                                        <p:cTn id="33" dur="1000"/>
                                        <p:tgtEl>
                                          <p:spTgt spid="329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93"/>
                                        </p:tgtEl>
                                        <p:attrNameLst>
                                          <p:attrName>style.visibility</p:attrName>
                                        </p:attrNameLst>
                                      </p:cBhvr>
                                      <p:to>
                                        <p:strVal val="visible"/>
                                      </p:to>
                                    </p:set>
                                    <p:animEffect transition="in" filter="fade">
                                      <p:cBhvr>
                                        <p:cTn id="38" dur="1000"/>
                                        <p:tgtEl>
                                          <p:spTgt spid="3293"/>
                                        </p:tgtEl>
                                      </p:cBhvr>
                                    </p:animEffect>
                                  </p:childTnLst>
                                </p:cTn>
                              </p:par>
                              <p:par>
                                <p:cTn id="39" presetID="10" presetClass="entr" presetSubtype="0" fill="hold" nodeType="withEffect">
                                  <p:stCondLst>
                                    <p:cond delay="0"/>
                                  </p:stCondLst>
                                  <p:childTnLst>
                                    <p:set>
                                      <p:cBhvr>
                                        <p:cTn id="40" dur="1" fill="hold">
                                          <p:stCondLst>
                                            <p:cond delay="0"/>
                                          </p:stCondLst>
                                        </p:cTn>
                                        <p:tgtEl>
                                          <p:spTgt spid="3306"/>
                                        </p:tgtEl>
                                        <p:attrNameLst>
                                          <p:attrName>style.visibility</p:attrName>
                                        </p:attrNameLst>
                                      </p:cBhvr>
                                      <p:to>
                                        <p:strVal val="visible"/>
                                      </p:to>
                                    </p:set>
                                    <p:animEffect transition="in" filter="fade">
                                      <p:cBhvr>
                                        <p:cTn id="41" dur="1000"/>
                                        <p:tgtEl>
                                          <p:spTgt spid="3306"/>
                                        </p:tgtEl>
                                      </p:cBhvr>
                                    </p:animEffect>
                                  </p:childTnLst>
                                </p:cTn>
                              </p:par>
                              <p:par>
                                <p:cTn id="42" presetID="10" presetClass="entr" presetSubtype="0" fill="hold" nodeType="withEffect">
                                  <p:stCondLst>
                                    <p:cond delay="0"/>
                                  </p:stCondLst>
                                  <p:childTnLst>
                                    <p:set>
                                      <p:cBhvr>
                                        <p:cTn id="43" dur="1" fill="hold">
                                          <p:stCondLst>
                                            <p:cond delay="0"/>
                                          </p:stCondLst>
                                        </p:cTn>
                                        <p:tgtEl>
                                          <p:spTgt spid="3294"/>
                                        </p:tgtEl>
                                        <p:attrNameLst>
                                          <p:attrName>style.visibility</p:attrName>
                                        </p:attrNameLst>
                                      </p:cBhvr>
                                      <p:to>
                                        <p:strVal val="visible"/>
                                      </p:to>
                                    </p:set>
                                    <p:animEffect transition="in" filter="fade">
                                      <p:cBhvr>
                                        <p:cTn id="44" dur="1000"/>
                                        <p:tgtEl>
                                          <p:spTgt spid="329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90"/>
                                        </p:tgtEl>
                                        <p:attrNameLst>
                                          <p:attrName>style.visibility</p:attrName>
                                        </p:attrNameLst>
                                      </p:cBhvr>
                                      <p:to>
                                        <p:strVal val="visible"/>
                                      </p:to>
                                    </p:set>
                                    <p:animEffect transition="in" filter="fade">
                                      <p:cBhvr>
                                        <p:cTn id="49" dur="1000"/>
                                        <p:tgtEl>
                                          <p:spTgt spid="3290"/>
                                        </p:tgtEl>
                                      </p:cBhvr>
                                    </p:animEffect>
                                  </p:childTnLst>
                                </p:cTn>
                              </p:par>
                              <p:par>
                                <p:cTn id="50" presetID="10" presetClass="entr" presetSubtype="0" fill="hold" nodeType="withEffect">
                                  <p:stCondLst>
                                    <p:cond delay="0"/>
                                  </p:stCondLst>
                                  <p:childTnLst>
                                    <p:set>
                                      <p:cBhvr>
                                        <p:cTn id="51" dur="1" fill="hold">
                                          <p:stCondLst>
                                            <p:cond delay="0"/>
                                          </p:stCondLst>
                                        </p:cTn>
                                        <p:tgtEl>
                                          <p:spTgt spid="3300"/>
                                        </p:tgtEl>
                                        <p:attrNameLst>
                                          <p:attrName>style.visibility</p:attrName>
                                        </p:attrNameLst>
                                      </p:cBhvr>
                                      <p:to>
                                        <p:strVal val="visible"/>
                                      </p:to>
                                    </p:set>
                                    <p:animEffect transition="in" filter="fade">
                                      <p:cBhvr>
                                        <p:cTn id="52" dur="1000"/>
                                        <p:tgtEl>
                                          <p:spTgt spid="3300"/>
                                        </p:tgtEl>
                                      </p:cBhvr>
                                    </p:animEffect>
                                  </p:childTnLst>
                                </p:cTn>
                              </p:par>
                              <p:par>
                                <p:cTn id="53" presetID="10" presetClass="entr" presetSubtype="0" fill="hold" nodeType="withEffect">
                                  <p:stCondLst>
                                    <p:cond delay="0"/>
                                  </p:stCondLst>
                                  <p:childTnLst>
                                    <p:set>
                                      <p:cBhvr>
                                        <p:cTn id="54" dur="1" fill="hold">
                                          <p:stCondLst>
                                            <p:cond delay="0"/>
                                          </p:stCondLst>
                                        </p:cTn>
                                        <p:tgtEl>
                                          <p:spTgt spid="3292"/>
                                        </p:tgtEl>
                                        <p:attrNameLst>
                                          <p:attrName>style.visibility</p:attrName>
                                        </p:attrNameLst>
                                      </p:cBhvr>
                                      <p:to>
                                        <p:strVal val="visible"/>
                                      </p:to>
                                    </p:set>
                                    <p:animEffect transition="in" filter="fade">
                                      <p:cBhvr>
                                        <p:cTn id="55" dur="1000"/>
                                        <p:tgtEl>
                                          <p:spTgt spid="329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288"/>
                                        </p:tgtEl>
                                        <p:attrNameLst>
                                          <p:attrName>style.visibility</p:attrName>
                                        </p:attrNameLst>
                                      </p:cBhvr>
                                      <p:to>
                                        <p:strVal val="visible"/>
                                      </p:to>
                                    </p:set>
                                    <p:animEffect transition="in" filter="fade">
                                      <p:cBhvr>
                                        <p:cTn id="60" dur="1000"/>
                                        <p:tgtEl>
                                          <p:spTgt spid="3288"/>
                                        </p:tgtEl>
                                      </p:cBhvr>
                                    </p:animEffect>
                                  </p:childTnLst>
                                </p:cTn>
                              </p:par>
                              <p:par>
                                <p:cTn id="61" presetID="10" presetClass="entr" presetSubtype="0" fill="hold" nodeType="withEffect">
                                  <p:stCondLst>
                                    <p:cond delay="0"/>
                                  </p:stCondLst>
                                  <p:childTnLst>
                                    <p:set>
                                      <p:cBhvr>
                                        <p:cTn id="62" dur="1" fill="hold">
                                          <p:stCondLst>
                                            <p:cond delay="0"/>
                                          </p:stCondLst>
                                        </p:cTn>
                                        <p:tgtEl>
                                          <p:spTgt spid="3309"/>
                                        </p:tgtEl>
                                        <p:attrNameLst>
                                          <p:attrName>style.visibility</p:attrName>
                                        </p:attrNameLst>
                                      </p:cBhvr>
                                      <p:to>
                                        <p:strVal val="visible"/>
                                      </p:to>
                                    </p:set>
                                    <p:animEffect transition="in" filter="fade">
                                      <p:cBhvr>
                                        <p:cTn id="63" dur="1000"/>
                                        <p:tgtEl>
                                          <p:spTgt spid="3309"/>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89">
                                            <p:txEl>
                                              <p:pRg st="0" end="0"/>
                                            </p:txEl>
                                          </p:spTgt>
                                        </p:tgtEl>
                                        <p:attrNameLst>
                                          <p:attrName>style.visibility</p:attrName>
                                        </p:attrNameLst>
                                      </p:cBhvr>
                                      <p:to>
                                        <p:strVal val="visible"/>
                                      </p:to>
                                    </p:set>
                                    <p:animEffect transition="in" filter="fade">
                                      <p:cBhvr>
                                        <p:cTn id="67" dur="500"/>
                                        <p:tgtEl>
                                          <p:spTgt spid="89">
                                            <p:txEl>
                                              <p:pRg st="0" end="0"/>
                                            </p:txEl>
                                          </p:spTgt>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89">
                                            <p:txEl>
                                              <p:pRg st="1" end="1"/>
                                            </p:txEl>
                                          </p:spTgt>
                                        </p:tgtEl>
                                        <p:attrNameLst>
                                          <p:attrName>style.visibility</p:attrName>
                                        </p:attrNameLst>
                                      </p:cBhvr>
                                      <p:to>
                                        <p:strVal val="visible"/>
                                      </p:to>
                                    </p:set>
                                    <p:animEffect transition="in" filter="fade">
                                      <p:cBhvr>
                                        <p:cTn id="71" dur="500"/>
                                        <p:tgtEl>
                                          <p:spTgt spid="89">
                                            <p:txEl>
                                              <p:pRg st="1" end="1"/>
                                            </p:txEl>
                                          </p:spTgt>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89">
                                            <p:txEl>
                                              <p:pRg st="2" end="2"/>
                                            </p:txEl>
                                          </p:spTgt>
                                        </p:tgtEl>
                                        <p:attrNameLst>
                                          <p:attrName>style.visibility</p:attrName>
                                        </p:attrNameLst>
                                      </p:cBhvr>
                                      <p:to>
                                        <p:strVal val="visible"/>
                                      </p:to>
                                    </p:set>
                                    <p:animEffect transition="in" filter="fade">
                                      <p:cBhvr>
                                        <p:cTn id="75" dur="500"/>
                                        <p:tgtEl>
                                          <p:spTgt spid="89">
                                            <p:txEl>
                                              <p:pRg st="2" end="2"/>
                                            </p:txEl>
                                          </p:spTgt>
                                        </p:tgtEl>
                                      </p:cBhvr>
                                    </p:animEffect>
                                  </p:childTnLst>
                                </p:cTn>
                              </p:par>
                            </p:childTnLst>
                          </p:cTn>
                        </p:par>
                        <p:par>
                          <p:cTn id="76" fill="hold">
                            <p:stCondLst>
                              <p:cond delay="2500"/>
                            </p:stCondLst>
                            <p:childTnLst>
                              <p:par>
                                <p:cTn id="77" presetID="10" presetClass="entr" presetSubtype="0" fill="hold" nodeType="afterEffect">
                                  <p:stCondLst>
                                    <p:cond delay="0"/>
                                  </p:stCondLst>
                                  <p:childTnLst>
                                    <p:set>
                                      <p:cBhvr>
                                        <p:cTn id="78" dur="1" fill="hold">
                                          <p:stCondLst>
                                            <p:cond delay="0"/>
                                          </p:stCondLst>
                                        </p:cTn>
                                        <p:tgtEl>
                                          <p:spTgt spid="89">
                                            <p:txEl>
                                              <p:pRg st="0" end="0"/>
                                            </p:txEl>
                                          </p:spTgt>
                                        </p:tgtEl>
                                        <p:attrNameLst>
                                          <p:attrName>style.visibility</p:attrName>
                                        </p:attrNameLst>
                                      </p:cBhvr>
                                      <p:to>
                                        <p:strVal val="visible"/>
                                      </p:to>
                                    </p:set>
                                    <p:animEffect transition="in" filter="fade">
                                      <p:cBhvr>
                                        <p:cTn id="79" dur="500"/>
                                        <p:tgtEl>
                                          <p:spTgt spid="89">
                                            <p:txEl>
                                              <p:pRg st="0" end="0"/>
                                            </p:txEl>
                                          </p:spTgt>
                                        </p:tgtEl>
                                      </p:cBhvr>
                                    </p:animEffect>
                                  </p:childTnLst>
                                </p:cTn>
                              </p:par>
                            </p:childTnLst>
                          </p:cTn>
                        </p:par>
                        <p:par>
                          <p:cTn id="80" fill="hold">
                            <p:stCondLst>
                              <p:cond delay="3000"/>
                            </p:stCondLst>
                            <p:childTnLst>
                              <p:par>
                                <p:cTn id="81" presetID="10" presetClass="entr" presetSubtype="0" fill="hold" nodeType="afterEffect">
                                  <p:stCondLst>
                                    <p:cond delay="0"/>
                                  </p:stCondLst>
                                  <p:childTnLst>
                                    <p:set>
                                      <p:cBhvr>
                                        <p:cTn id="82" dur="1" fill="hold">
                                          <p:stCondLst>
                                            <p:cond delay="0"/>
                                          </p:stCondLst>
                                        </p:cTn>
                                        <p:tgtEl>
                                          <p:spTgt spid="89">
                                            <p:txEl>
                                              <p:pRg st="1" end="1"/>
                                            </p:txEl>
                                          </p:spTgt>
                                        </p:tgtEl>
                                        <p:attrNameLst>
                                          <p:attrName>style.visibility</p:attrName>
                                        </p:attrNameLst>
                                      </p:cBhvr>
                                      <p:to>
                                        <p:strVal val="visible"/>
                                      </p:to>
                                    </p:set>
                                    <p:animEffect transition="in" filter="fade">
                                      <p:cBhvr>
                                        <p:cTn id="83" dur="500"/>
                                        <p:tgtEl>
                                          <p:spTgt spid="89">
                                            <p:txEl>
                                              <p:pRg st="1" end="1"/>
                                            </p:txEl>
                                          </p:spTgt>
                                        </p:tgtEl>
                                      </p:cBhvr>
                                    </p:animEffect>
                                  </p:childTnLst>
                                </p:cTn>
                              </p:par>
                            </p:childTnLst>
                          </p:cTn>
                        </p:par>
                        <p:par>
                          <p:cTn id="84" fill="hold">
                            <p:stCondLst>
                              <p:cond delay="3500"/>
                            </p:stCondLst>
                            <p:childTnLst>
                              <p:par>
                                <p:cTn id="85" presetID="10" presetClass="entr" presetSubtype="0" fill="hold" nodeType="afterEffect">
                                  <p:stCondLst>
                                    <p:cond delay="0"/>
                                  </p:stCondLst>
                                  <p:childTnLst>
                                    <p:set>
                                      <p:cBhvr>
                                        <p:cTn id="86" dur="1" fill="hold">
                                          <p:stCondLst>
                                            <p:cond delay="0"/>
                                          </p:stCondLst>
                                        </p:cTn>
                                        <p:tgtEl>
                                          <p:spTgt spid="89">
                                            <p:txEl>
                                              <p:pRg st="2" end="2"/>
                                            </p:txEl>
                                          </p:spTgt>
                                        </p:tgtEl>
                                        <p:attrNameLst>
                                          <p:attrName>style.visibility</p:attrName>
                                        </p:attrNameLst>
                                      </p:cBhvr>
                                      <p:to>
                                        <p:strVal val="visible"/>
                                      </p:to>
                                    </p:set>
                                    <p:animEffect transition="in" filter="fade">
                                      <p:cBhvr>
                                        <p:cTn id="87" dur="500"/>
                                        <p:tgtEl>
                                          <p:spTgt spid="8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fade">
                                      <p:cBhvr>
                                        <p:cTn id="92" dur="1000"/>
                                        <p:tgtEl>
                                          <p:spTgt spid="93"/>
                                        </p:tgtEl>
                                      </p:cBhvr>
                                    </p:animEffect>
                                  </p:childTnLst>
                                </p:cTn>
                              </p:par>
                              <p:par>
                                <p:cTn id="93" presetID="10" presetClass="entr" presetSubtype="0" fill="hold" nodeType="withEffect">
                                  <p:stCondLst>
                                    <p:cond delay="0"/>
                                  </p:stCondLst>
                                  <p:childTnLst>
                                    <p:set>
                                      <p:cBhvr>
                                        <p:cTn id="94" dur="1" fill="hold">
                                          <p:stCondLst>
                                            <p:cond delay="0"/>
                                          </p:stCondLst>
                                        </p:cTn>
                                        <p:tgtEl>
                                          <p:spTgt spid="3327"/>
                                        </p:tgtEl>
                                        <p:attrNameLst>
                                          <p:attrName>style.visibility</p:attrName>
                                        </p:attrNameLst>
                                      </p:cBhvr>
                                      <p:to>
                                        <p:strVal val="visible"/>
                                      </p:to>
                                    </p:set>
                                    <p:animEffect transition="in" filter="fade">
                                      <p:cBhvr>
                                        <p:cTn id="95" dur="1000"/>
                                        <p:tgtEl>
                                          <p:spTgt spid="3327"/>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92">
                                            <p:txEl>
                                              <p:pRg st="0" end="0"/>
                                            </p:txEl>
                                          </p:spTgt>
                                        </p:tgtEl>
                                        <p:attrNameLst>
                                          <p:attrName>style.visibility</p:attrName>
                                        </p:attrNameLst>
                                      </p:cBhvr>
                                      <p:to>
                                        <p:strVal val="visible"/>
                                      </p:to>
                                    </p:set>
                                    <p:animEffect transition="in" filter="fade">
                                      <p:cBhvr>
                                        <p:cTn id="99" dur="500"/>
                                        <p:tgtEl>
                                          <p:spTgt spid="92">
                                            <p:txEl>
                                              <p:pRg st="0" end="0"/>
                                            </p:txEl>
                                          </p:spTgt>
                                        </p:tgtEl>
                                      </p:cBhvr>
                                    </p:animEffect>
                                  </p:childTnLst>
                                </p:cTn>
                              </p:par>
                            </p:childTnLst>
                          </p:cTn>
                        </p:par>
                        <p:par>
                          <p:cTn id="100" fill="hold">
                            <p:stCondLst>
                              <p:cond delay="1500"/>
                            </p:stCondLst>
                            <p:childTnLst>
                              <p:par>
                                <p:cTn id="101" presetID="10" presetClass="entr" presetSubtype="0" fill="hold" nodeType="afterEffect">
                                  <p:stCondLst>
                                    <p:cond delay="0"/>
                                  </p:stCondLst>
                                  <p:childTnLst>
                                    <p:set>
                                      <p:cBhvr>
                                        <p:cTn id="102" dur="1" fill="hold">
                                          <p:stCondLst>
                                            <p:cond delay="0"/>
                                          </p:stCondLst>
                                        </p:cTn>
                                        <p:tgtEl>
                                          <p:spTgt spid="92">
                                            <p:txEl>
                                              <p:pRg st="1" end="1"/>
                                            </p:txEl>
                                          </p:spTgt>
                                        </p:tgtEl>
                                        <p:attrNameLst>
                                          <p:attrName>style.visibility</p:attrName>
                                        </p:attrNameLst>
                                      </p:cBhvr>
                                      <p:to>
                                        <p:strVal val="visible"/>
                                      </p:to>
                                    </p:set>
                                    <p:animEffect transition="in" filter="fade">
                                      <p:cBhvr>
                                        <p:cTn id="103" dur="500"/>
                                        <p:tgtEl>
                                          <p:spTgt spid="92">
                                            <p:txEl>
                                              <p:pRg st="1" end="1"/>
                                            </p:txEl>
                                          </p:spTgt>
                                        </p:tgtEl>
                                      </p:cBhvr>
                                    </p:animEffect>
                                  </p:childTnLst>
                                </p:cTn>
                              </p:par>
                            </p:childTnLst>
                          </p:cTn>
                        </p:par>
                        <p:par>
                          <p:cTn id="104" fill="hold">
                            <p:stCondLst>
                              <p:cond delay="2000"/>
                            </p:stCondLst>
                            <p:childTnLst>
                              <p:par>
                                <p:cTn id="105" presetID="10" presetClass="entr" presetSubtype="0" fill="hold" nodeType="afterEffect">
                                  <p:stCondLst>
                                    <p:cond delay="0"/>
                                  </p:stCondLst>
                                  <p:childTnLst>
                                    <p:set>
                                      <p:cBhvr>
                                        <p:cTn id="106" dur="1" fill="hold">
                                          <p:stCondLst>
                                            <p:cond delay="0"/>
                                          </p:stCondLst>
                                        </p:cTn>
                                        <p:tgtEl>
                                          <p:spTgt spid="92">
                                            <p:txEl>
                                              <p:pRg st="2" end="2"/>
                                            </p:txEl>
                                          </p:spTgt>
                                        </p:tgtEl>
                                        <p:attrNameLst>
                                          <p:attrName>style.visibility</p:attrName>
                                        </p:attrNameLst>
                                      </p:cBhvr>
                                      <p:to>
                                        <p:strVal val="visible"/>
                                      </p:to>
                                    </p:set>
                                    <p:animEffect transition="in" filter="fade">
                                      <p:cBhvr>
                                        <p:cTn id="107" dur="500"/>
                                        <p:tgtEl>
                                          <p:spTgt spid="92">
                                            <p:txEl>
                                              <p:pRg st="2" end="2"/>
                                            </p:txEl>
                                          </p:spTgt>
                                        </p:tgtEl>
                                      </p:cBhvr>
                                    </p:animEffect>
                                  </p:childTnLst>
                                </p:cTn>
                              </p:par>
                            </p:childTnLst>
                          </p:cTn>
                        </p:par>
                        <p:par>
                          <p:cTn id="108" fill="hold">
                            <p:stCondLst>
                              <p:cond delay="2500"/>
                            </p:stCondLst>
                            <p:childTnLst>
                              <p:par>
                                <p:cTn id="109" presetID="10" presetClass="entr" presetSubtype="0" fill="hold" nodeType="afterEffect">
                                  <p:stCondLst>
                                    <p:cond delay="0"/>
                                  </p:stCondLst>
                                  <p:childTnLst>
                                    <p:set>
                                      <p:cBhvr>
                                        <p:cTn id="110" dur="1" fill="hold">
                                          <p:stCondLst>
                                            <p:cond delay="0"/>
                                          </p:stCondLst>
                                        </p:cTn>
                                        <p:tgtEl>
                                          <p:spTgt spid="92">
                                            <p:txEl>
                                              <p:pRg st="3" end="3"/>
                                            </p:txEl>
                                          </p:spTgt>
                                        </p:tgtEl>
                                        <p:attrNameLst>
                                          <p:attrName>style.visibility</p:attrName>
                                        </p:attrNameLst>
                                      </p:cBhvr>
                                      <p:to>
                                        <p:strVal val="visible"/>
                                      </p:to>
                                    </p:set>
                                    <p:animEffect transition="in" filter="fade">
                                      <p:cBhvr>
                                        <p:cTn id="111" dur="500"/>
                                        <p:tgtEl>
                                          <p:spTgt spid="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 grpId="0"/>
      <p:bldP spid="3291" grpId="0"/>
      <p:bldP spid="89"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0"/>
        <p:cNvGrpSpPr/>
        <p:nvPr/>
      </p:nvGrpSpPr>
      <p:grpSpPr>
        <a:xfrm>
          <a:off x="0" y="0"/>
          <a:ext cx="0" cy="0"/>
          <a:chOff x="0" y="0"/>
          <a:chExt cx="0" cy="0"/>
        </a:xfrm>
      </p:grpSpPr>
      <p:sp>
        <p:nvSpPr>
          <p:cNvPr id="4144" name="Google Shape;4144;p104"/>
          <p:cNvSpPr txBox="1">
            <a:spLocks noGrp="1"/>
          </p:cNvSpPr>
          <p:nvPr>
            <p:ph type="title"/>
          </p:nvPr>
        </p:nvSpPr>
        <p:spPr>
          <a:xfrm>
            <a:off x="-105689" y="-14408"/>
            <a:ext cx="4758159" cy="795900"/>
          </a:xfrm>
          <a:prstGeom prst="rect">
            <a:avLst/>
          </a:prstGeom>
        </p:spPr>
        <p:txBody>
          <a:bodyPr spcFirstLastPara="1" wrap="square" lIns="0" tIns="0" rIns="0" bIns="0" anchor="t" anchorCtr="0">
            <a:noAutofit/>
          </a:bodyPr>
          <a:lstStyle/>
          <a:p>
            <a:r>
              <a:rPr lang="en-US" dirty="0" err="1"/>
              <a:t>Wellpoint</a:t>
            </a:r>
            <a:r>
              <a:rPr lang="en-US" dirty="0"/>
              <a:t> Method </a:t>
            </a:r>
          </a:p>
        </p:txBody>
      </p:sp>
      <p:sp>
        <p:nvSpPr>
          <p:cNvPr id="4147" name="Google Shape;4147;p104"/>
          <p:cNvSpPr txBox="1">
            <a:spLocks noGrp="1"/>
          </p:cNvSpPr>
          <p:nvPr>
            <p:ph type="subTitle" idx="1"/>
          </p:nvPr>
        </p:nvSpPr>
        <p:spPr>
          <a:xfrm>
            <a:off x="180446" y="1140103"/>
            <a:ext cx="3745161" cy="3894884"/>
          </a:xfrm>
          <a:prstGeom prst="rect">
            <a:avLst/>
          </a:prstGeom>
        </p:spPr>
        <p:txBody>
          <a:bodyPr spcFirstLastPara="1" wrap="square" lIns="91425" tIns="91425" rIns="91425" bIns="91425" anchor="t" anchorCtr="0">
            <a:noAutofit/>
          </a:bodyPr>
          <a:lstStyle/>
          <a:p>
            <a:pPr marL="0" lvl="0" indent="0" algn="just">
              <a:buSzPts val="1100"/>
            </a:pPr>
            <a:r>
              <a:rPr lang="en-US" dirty="0"/>
              <a:t>In </a:t>
            </a:r>
            <a:r>
              <a:rPr lang="en-US" dirty="0" err="1"/>
              <a:t>Wellpoint</a:t>
            </a:r>
            <a:r>
              <a:rPr lang="en-US" dirty="0"/>
              <a:t>, wells are drilled around the excavation area with submersible pumps installed in the well shaft. These pumps are connected to a header pipe allowing the groundwater to be drawn up by the pumps into the </a:t>
            </a:r>
            <a:r>
              <a:rPr lang="en-US" dirty="0" err="1"/>
              <a:t>Wellpoints</a:t>
            </a:r>
            <a:r>
              <a:rPr lang="en-US" dirty="0"/>
              <a:t> and then discharged.</a:t>
            </a:r>
          </a:p>
          <a:p>
            <a:pPr marL="0" lvl="0" indent="0" algn="just">
              <a:buSzPts val="1100"/>
            </a:pPr>
            <a:r>
              <a:rPr lang="en-US" dirty="0"/>
              <a:t>This method features easy installation, and it’s relatively cheap and flexible, being practical and effective under most soil and hydrologic conditions.</a:t>
            </a:r>
            <a:endParaRPr dirty="0"/>
          </a:p>
        </p:txBody>
      </p:sp>
      <p:grpSp>
        <p:nvGrpSpPr>
          <p:cNvPr id="4150" name="Google Shape;4150;p104"/>
          <p:cNvGrpSpPr/>
          <p:nvPr/>
        </p:nvGrpSpPr>
        <p:grpSpPr>
          <a:xfrm rot="738306">
            <a:off x="4674033" y="463848"/>
            <a:ext cx="4775834" cy="3922599"/>
            <a:chOff x="1857000" y="3245400"/>
            <a:chExt cx="1233825" cy="1186575"/>
          </a:xfrm>
        </p:grpSpPr>
        <p:sp>
          <p:nvSpPr>
            <p:cNvPr id="4151" name="Google Shape;4151;p104"/>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04"/>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04"/>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4" name="Google Shape;4154;p104"/>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0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0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7" name="Google Shape;4157;p104"/>
          <p:cNvGrpSpPr/>
          <p:nvPr/>
        </p:nvGrpSpPr>
        <p:grpSpPr>
          <a:xfrm>
            <a:off x="5755829" y="994117"/>
            <a:ext cx="1345224" cy="1169931"/>
            <a:chOff x="5922691" y="942846"/>
            <a:chExt cx="1414537" cy="1230211"/>
          </a:xfrm>
        </p:grpSpPr>
        <p:sp>
          <p:nvSpPr>
            <p:cNvPr id="4158" name="Google Shape;4158;p104"/>
            <p:cNvSpPr/>
            <p:nvPr/>
          </p:nvSpPr>
          <p:spPr>
            <a:xfrm rot="738324">
              <a:off x="6014086" y="1062725"/>
              <a:ext cx="1231748" cy="990453"/>
            </a:xfrm>
            <a:custGeom>
              <a:avLst/>
              <a:gdLst/>
              <a:ahLst/>
              <a:cxnLst/>
              <a:rect l="l" t="t" r="r" b="b"/>
              <a:pathLst>
                <a:path w="35284" h="28372" extrusionOk="0">
                  <a:moveTo>
                    <a:pt x="15706" y="518"/>
                  </a:moveTo>
                  <a:cubicBezTo>
                    <a:pt x="14875" y="722"/>
                    <a:pt x="14044" y="1004"/>
                    <a:pt x="13261" y="1302"/>
                  </a:cubicBezTo>
                  <a:cubicBezTo>
                    <a:pt x="13073" y="1380"/>
                    <a:pt x="12900" y="1443"/>
                    <a:pt x="12712" y="1521"/>
                  </a:cubicBezTo>
                  <a:cubicBezTo>
                    <a:pt x="9279" y="2650"/>
                    <a:pt x="6003" y="4531"/>
                    <a:pt x="3887" y="7525"/>
                  </a:cubicBezTo>
                  <a:cubicBezTo>
                    <a:pt x="1630" y="10738"/>
                    <a:pt x="1160" y="14515"/>
                    <a:pt x="2602" y="18058"/>
                  </a:cubicBezTo>
                  <a:cubicBezTo>
                    <a:pt x="1834" y="17007"/>
                    <a:pt x="1223" y="15816"/>
                    <a:pt x="1003" y="14500"/>
                  </a:cubicBezTo>
                  <a:cubicBezTo>
                    <a:pt x="643" y="12337"/>
                    <a:pt x="1411" y="10126"/>
                    <a:pt x="2618" y="8340"/>
                  </a:cubicBezTo>
                  <a:cubicBezTo>
                    <a:pt x="3840" y="6584"/>
                    <a:pt x="5502" y="5173"/>
                    <a:pt x="7210" y="3904"/>
                  </a:cubicBezTo>
                  <a:cubicBezTo>
                    <a:pt x="8903" y="2665"/>
                    <a:pt x="10721" y="1506"/>
                    <a:pt x="12775" y="941"/>
                  </a:cubicBezTo>
                  <a:cubicBezTo>
                    <a:pt x="13731" y="691"/>
                    <a:pt x="14718" y="565"/>
                    <a:pt x="15706" y="518"/>
                  </a:cubicBezTo>
                  <a:close/>
                  <a:moveTo>
                    <a:pt x="7367" y="4625"/>
                  </a:moveTo>
                  <a:lnTo>
                    <a:pt x="7367" y="4625"/>
                  </a:lnTo>
                  <a:cubicBezTo>
                    <a:pt x="5753" y="5941"/>
                    <a:pt x="4405" y="7540"/>
                    <a:pt x="3527" y="9484"/>
                  </a:cubicBezTo>
                  <a:cubicBezTo>
                    <a:pt x="1693" y="13512"/>
                    <a:pt x="2555" y="17399"/>
                    <a:pt x="4797" y="20534"/>
                  </a:cubicBezTo>
                  <a:cubicBezTo>
                    <a:pt x="4530" y="20268"/>
                    <a:pt x="4248" y="19986"/>
                    <a:pt x="3997" y="19719"/>
                  </a:cubicBezTo>
                  <a:cubicBezTo>
                    <a:pt x="3825" y="19531"/>
                    <a:pt x="3652" y="19359"/>
                    <a:pt x="3496" y="19171"/>
                  </a:cubicBezTo>
                  <a:cubicBezTo>
                    <a:pt x="2571" y="17384"/>
                    <a:pt x="2038" y="15456"/>
                    <a:pt x="2132" y="13575"/>
                  </a:cubicBezTo>
                  <a:cubicBezTo>
                    <a:pt x="2336" y="9907"/>
                    <a:pt x="4483" y="6756"/>
                    <a:pt x="7367" y="4625"/>
                  </a:cubicBezTo>
                  <a:close/>
                  <a:moveTo>
                    <a:pt x="32477" y="22133"/>
                  </a:moveTo>
                  <a:cubicBezTo>
                    <a:pt x="32477" y="22635"/>
                    <a:pt x="32477" y="23136"/>
                    <a:pt x="32462" y="23638"/>
                  </a:cubicBezTo>
                  <a:cubicBezTo>
                    <a:pt x="32430" y="23246"/>
                    <a:pt x="32383" y="22870"/>
                    <a:pt x="32336" y="22494"/>
                  </a:cubicBezTo>
                  <a:cubicBezTo>
                    <a:pt x="32336" y="22415"/>
                    <a:pt x="32336" y="22352"/>
                    <a:pt x="32336" y="22290"/>
                  </a:cubicBezTo>
                  <a:cubicBezTo>
                    <a:pt x="32383" y="22243"/>
                    <a:pt x="32430" y="22180"/>
                    <a:pt x="32477" y="22133"/>
                  </a:cubicBezTo>
                  <a:close/>
                  <a:moveTo>
                    <a:pt x="34609" y="11819"/>
                  </a:moveTo>
                  <a:cubicBezTo>
                    <a:pt x="34923" y="14594"/>
                    <a:pt x="34640" y="17650"/>
                    <a:pt x="33355" y="20064"/>
                  </a:cubicBezTo>
                  <a:cubicBezTo>
                    <a:pt x="33073" y="20377"/>
                    <a:pt x="32885" y="20785"/>
                    <a:pt x="32665" y="21130"/>
                  </a:cubicBezTo>
                  <a:cubicBezTo>
                    <a:pt x="32587" y="21240"/>
                    <a:pt x="32509" y="21349"/>
                    <a:pt x="32430" y="21459"/>
                  </a:cubicBezTo>
                  <a:cubicBezTo>
                    <a:pt x="32352" y="21553"/>
                    <a:pt x="32274" y="21647"/>
                    <a:pt x="32195" y="21741"/>
                  </a:cubicBezTo>
                  <a:cubicBezTo>
                    <a:pt x="32195" y="21741"/>
                    <a:pt x="32195" y="21725"/>
                    <a:pt x="32195" y="21725"/>
                  </a:cubicBezTo>
                  <a:cubicBezTo>
                    <a:pt x="32187" y="21671"/>
                    <a:pt x="32144" y="21643"/>
                    <a:pt x="32103" y="21643"/>
                  </a:cubicBezTo>
                  <a:cubicBezTo>
                    <a:pt x="32062" y="21643"/>
                    <a:pt x="32023" y="21671"/>
                    <a:pt x="32023" y="21725"/>
                  </a:cubicBezTo>
                  <a:cubicBezTo>
                    <a:pt x="32023" y="21788"/>
                    <a:pt x="32023" y="21867"/>
                    <a:pt x="32023" y="21929"/>
                  </a:cubicBezTo>
                  <a:cubicBezTo>
                    <a:pt x="32007" y="21945"/>
                    <a:pt x="31991" y="21961"/>
                    <a:pt x="31976" y="21976"/>
                  </a:cubicBezTo>
                  <a:cubicBezTo>
                    <a:pt x="31945" y="21922"/>
                    <a:pt x="31889" y="21895"/>
                    <a:pt x="31833" y="21895"/>
                  </a:cubicBezTo>
                  <a:cubicBezTo>
                    <a:pt x="31745" y="21895"/>
                    <a:pt x="31659" y="21961"/>
                    <a:pt x="31678" y="22086"/>
                  </a:cubicBezTo>
                  <a:cubicBezTo>
                    <a:pt x="31694" y="22149"/>
                    <a:pt x="31694" y="22211"/>
                    <a:pt x="31709" y="22274"/>
                  </a:cubicBezTo>
                  <a:cubicBezTo>
                    <a:pt x="30847" y="23136"/>
                    <a:pt x="29891" y="23904"/>
                    <a:pt x="28857" y="24547"/>
                  </a:cubicBezTo>
                  <a:cubicBezTo>
                    <a:pt x="28841" y="24547"/>
                    <a:pt x="28825" y="24531"/>
                    <a:pt x="28810" y="24515"/>
                  </a:cubicBezTo>
                  <a:cubicBezTo>
                    <a:pt x="28789" y="24501"/>
                    <a:pt x="28767" y="24494"/>
                    <a:pt x="28746" y="24494"/>
                  </a:cubicBezTo>
                  <a:cubicBezTo>
                    <a:pt x="28654" y="24494"/>
                    <a:pt x="28571" y="24614"/>
                    <a:pt x="28622" y="24704"/>
                  </a:cubicBezTo>
                  <a:cubicBezTo>
                    <a:pt x="28104" y="25017"/>
                    <a:pt x="27571" y="25315"/>
                    <a:pt x="27038" y="25566"/>
                  </a:cubicBezTo>
                  <a:cubicBezTo>
                    <a:pt x="28794" y="24421"/>
                    <a:pt x="30596" y="23120"/>
                    <a:pt x="31991" y="21553"/>
                  </a:cubicBezTo>
                  <a:cubicBezTo>
                    <a:pt x="34390" y="18888"/>
                    <a:pt x="34844" y="15299"/>
                    <a:pt x="34609" y="11819"/>
                  </a:cubicBezTo>
                  <a:close/>
                  <a:moveTo>
                    <a:pt x="29013" y="25221"/>
                  </a:moveTo>
                  <a:cubicBezTo>
                    <a:pt x="29123" y="25362"/>
                    <a:pt x="29264" y="25550"/>
                    <a:pt x="29311" y="25597"/>
                  </a:cubicBezTo>
                  <a:cubicBezTo>
                    <a:pt x="29405" y="25675"/>
                    <a:pt x="29499" y="25754"/>
                    <a:pt x="29578" y="25832"/>
                  </a:cubicBezTo>
                  <a:cubicBezTo>
                    <a:pt x="29264" y="25660"/>
                    <a:pt x="28935" y="25519"/>
                    <a:pt x="28606" y="25440"/>
                  </a:cubicBezTo>
                  <a:cubicBezTo>
                    <a:pt x="28716" y="25393"/>
                    <a:pt x="28825" y="25331"/>
                    <a:pt x="28919" y="25268"/>
                  </a:cubicBezTo>
                  <a:cubicBezTo>
                    <a:pt x="28951" y="25252"/>
                    <a:pt x="28982" y="25237"/>
                    <a:pt x="29013" y="25221"/>
                  </a:cubicBezTo>
                  <a:close/>
                  <a:moveTo>
                    <a:pt x="31772" y="22870"/>
                  </a:moveTo>
                  <a:cubicBezTo>
                    <a:pt x="31913" y="24139"/>
                    <a:pt x="31976" y="25440"/>
                    <a:pt x="31960" y="26726"/>
                  </a:cubicBezTo>
                  <a:cubicBezTo>
                    <a:pt x="31098" y="26161"/>
                    <a:pt x="30283" y="25550"/>
                    <a:pt x="29452" y="24970"/>
                  </a:cubicBezTo>
                  <a:cubicBezTo>
                    <a:pt x="29922" y="24672"/>
                    <a:pt x="30393" y="24374"/>
                    <a:pt x="30847" y="24061"/>
                  </a:cubicBezTo>
                  <a:cubicBezTo>
                    <a:pt x="30988" y="23967"/>
                    <a:pt x="30910" y="23763"/>
                    <a:pt x="30785" y="23732"/>
                  </a:cubicBezTo>
                  <a:cubicBezTo>
                    <a:pt x="31129" y="23465"/>
                    <a:pt x="31459" y="23168"/>
                    <a:pt x="31772" y="22870"/>
                  </a:cubicBezTo>
                  <a:close/>
                  <a:moveTo>
                    <a:pt x="32227" y="25095"/>
                  </a:moveTo>
                  <a:lnTo>
                    <a:pt x="32227" y="25095"/>
                  </a:lnTo>
                  <a:cubicBezTo>
                    <a:pt x="32289" y="25409"/>
                    <a:pt x="32336" y="25738"/>
                    <a:pt x="32399" y="26036"/>
                  </a:cubicBezTo>
                  <a:cubicBezTo>
                    <a:pt x="32383" y="26459"/>
                    <a:pt x="32383" y="26867"/>
                    <a:pt x="32368" y="27290"/>
                  </a:cubicBezTo>
                  <a:cubicBezTo>
                    <a:pt x="32321" y="27258"/>
                    <a:pt x="32289" y="27243"/>
                    <a:pt x="32242" y="27211"/>
                  </a:cubicBezTo>
                  <a:cubicBezTo>
                    <a:pt x="32289" y="27180"/>
                    <a:pt x="32321" y="27133"/>
                    <a:pt x="32321" y="27070"/>
                  </a:cubicBezTo>
                  <a:cubicBezTo>
                    <a:pt x="32305" y="26412"/>
                    <a:pt x="32274" y="25754"/>
                    <a:pt x="32227" y="25095"/>
                  </a:cubicBezTo>
                  <a:close/>
                  <a:moveTo>
                    <a:pt x="4797" y="21271"/>
                  </a:moveTo>
                  <a:lnTo>
                    <a:pt x="4797" y="21271"/>
                  </a:lnTo>
                  <a:cubicBezTo>
                    <a:pt x="5894" y="22305"/>
                    <a:pt x="7085" y="23230"/>
                    <a:pt x="8135" y="24061"/>
                  </a:cubicBezTo>
                  <a:cubicBezTo>
                    <a:pt x="9875" y="25393"/>
                    <a:pt x="11803" y="26585"/>
                    <a:pt x="13872" y="27368"/>
                  </a:cubicBezTo>
                  <a:cubicBezTo>
                    <a:pt x="11693" y="26851"/>
                    <a:pt x="9593" y="25879"/>
                    <a:pt x="7696" y="24359"/>
                  </a:cubicBezTo>
                  <a:cubicBezTo>
                    <a:pt x="6662" y="23528"/>
                    <a:pt x="5659" y="22462"/>
                    <a:pt x="4797" y="21271"/>
                  </a:cubicBezTo>
                  <a:close/>
                  <a:moveTo>
                    <a:pt x="19154" y="549"/>
                  </a:moveTo>
                  <a:cubicBezTo>
                    <a:pt x="19217" y="549"/>
                    <a:pt x="19280" y="549"/>
                    <a:pt x="19342" y="565"/>
                  </a:cubicBezTo>
                  <a:cubicBezTo>
                    <a:pt x="21552" y="659"/>
                    <a:pt x="23778" y="879"/>
                    <a:pt x="25910" y="1506"/>
                  </a:cubicBezTo>
                  <a:cubicBezTo>
                    <a:pt x="28904" y="2383"/>
                    <a:pt x="31474" y="4092"/>
                    <a:pt x="33010" y="6631"/>
                  </a:cubicBezTo>
                  <a:cubicBezTo>
                    <a:pt x="34311" y="9249"/>
                    <a:pt x="34421" y="12478"/>
                    <a:pt x="34139" y="15362"/>
                  </a:cubicBezTo>
                  <a:cubicBezTo>
                    <a:pt x="33904" y="17619"/>
                    <a:pt x="33120" y="19719"/>
                    <a:pt x="31568" y="21396"/>
                  </a:cubicBezTo>
                  <a:cubicBezTo>
                    <a:pt x="30173" y="22932"/>
                    <a:pt x="28418" y="24202"/>
                    <a:pt x="26678" y="25331"/>
                  </a:cubicBezTo>
                  <a:cubicBezTo>
                    <a:pt x="25988" y="25785"/>
                    <a:pt x="25283" y="26193"/>
                    <a:pt x="24546" y="26553"/>
                  </a:cubicBezTo>
                  <a:cubicBezTo>
                    <a:pt x="23543" y="26867"/>
                    <a:pt x="22509" y="27102"/>
                    <a:pt x="21474" y="27227"/>
                  </a:cubicBezTo>
                  <a:cubicBezTo>
                    <a:pt x="20731" y="27324"/>
                    <a:pt x="19983" y="27372"/>
                    <a:pt x="19236" y="27372"/>
                  </a:cubicBezTo>
                  <a:cubicBezTo>
                    <a:pt x="15875" y="27372"/>
                    <a:pt x="12534" y="26405"/>
                    <a:pt x="9687" y="24610"/>
                  </a:cubicBezTo>
                  <a:cubicBezTo>
                    <a:pt x="6317" y="22478"/>
                    <a:pt x="3355" y="18998"/>
                    <a:pt x="2931" y="14907"/>
                  </a:cubicBezTo>
                  <a:cubicBezTo>
                    <a:pt x="2492" y="10597"/>
                    <a:pt x="5063" y="6631"/>
                    <a:pt x="8449" y="4186"/>
                  </a:cubicBezTo>
                  <a:cubicBezTo>
                    <a:pt x="9342" y="3543"/>
                    <a:pt x="10314" y="2948"/>
                    <a:pt x="11348" y="2415"/>
                  </a:cubicBezTo>
                  <a:cubicBezTo>
                    <a:pt x="13747" y="1396"/>
                    <a:pt x="16443" y="738"/>
                    <a:pt x="19154" y="549"/>
                  </a:cubicBezTo>
                  <a:close/>
                  <a:moveTo>
                    <a:pt x="15032" y="27321"/>
                  </a:moveTo>
                  <a:cubicBezTo>
                    <a:pt x="15251" y="27384"/>
                    <a:pt x="15455" y="27431"/>
                    <a:pt x="15675" y="27462"/>
                  </a:cubicBezTo>
                  <a:cubicBezTo>
                    <a:pt x="16678" y="27666"/>
                    <a:pt x="17697" y="27776"/>
                    <a:pt x="18700" y="27807"/>
                  </a:cubicBezTo>
                  <a:cubicBezTo>
                    <a:pt x="18415" y="27825"/>
                    <a:pt x="18136" y="27833"/>
                    <a:pt x="17856" y="27833"/>
                  </a:cubicBezTo>
                  <a:cubicBezTo>
                    <a:pt x="17657" y="27833"/>
                    <a:pt x="17459" y="27829"/>
                    <a:pt x="17258" y="27823"/>
                  </a:cubicBezTo>
                  <a:cubicBezTo>
                    <a:pt x="16505" y="27713"/>
                    <a:pt x="15753" y="27541"/>
                    <a:pt x="15032" y="27321"/>
                  </a:cubicBezTo>
                  <a:close/>
                  <a:moveTo>
                    <a:pt x="19507" y="0"/>
                  </a:moveTo>
                  <a:cubicBezTo>
                    <a:pt x="19102" y="0"/>
                    <a:pt x="18697" y="18"/>
                    <a:pt x="18292" y="48"/>
                  </a:cubicBezTo>
                  <a:cubicBezTo>
                    <a:pt x="17831" y="33"/>
                    <a:pt x="17368" y="23"/>
                    <a:pt x="16904" y="23"/>
                  </a:cubicBezTo>
                  <a:cubicBezTo>
                    <a:pt x="15411" y="23"/>
                    <a:pt x="13912" y="131"/>
                    <a:pt x="12477" y="549"/>
                  </a:cubicBezTo>
                  <a:cubicBezTo>
                    <a:pt x="10298" y="1176"/>
                    <a:pt x="8355" y="2462"/>
                    <a:pt x="6568" y="3825"/>
                  </a:cubicBezTo>
                  <a:cubicBezTo>
                    <a:pt x="3323" y="6271"/>
                    <a:pt x="0" y="9813"/>
                    <a:pt x="502" y="14233"/>
                  </a:cubicBezTo>
                  <a:cubicBezTo>
                    <a:pt x="768" y="16459"/>
                    <a:pt x="2038" y="18418"/>
                    <a:pt x="3652" y="20142"/>
                  </a:cubicBezTo>
                  <a:cubicBezTo>
                    <a:pt x="5565" y="23418"/>
                    <a:pt x="8308" y="25911"/>
                    <a:pt x="11975" y="27258"/>
                  </a:cubicBezTo>
                  <a:cubicBezTo>
                    <a:pt x="13888" y="27964"/>
                    <a:pt x="15894" y="28309"/>
                    <a:pt x="17916" y="28324"/>
                  </a:cubicBezTo>
                  <a:cubicBezTo>
                    <a:pt x="18265" y="28355"/>
                    <a:pt x="18617" y="28371"/>
                    <a:pt x="18971" y="28371"/>
                  </a:cubicBezTo>
                  <a:cubicBezTo>
                    <a:pt x="19521" y="28371"/>
                    <a:pt x="20074" y="28332"/>
                    <a:pt x="20628" y="28246"/>
                  </a:cubicBezTo>
                  <a:cubicBezTo>
                    <a:pt x="21223" y="28168"/>
                    <a:pt x="21788" y="28027"/>
                    <a:pt x="22352" y="27854"/>
                  </a:cubicBezTo>
                  <a:cubicBezTo>
                    <a:pt x="23183" y="27682"/>
                    <a:pt x="23982" y="27462"/>
                    <a:pt x="24781" y="27180"/>
                  </a:cubicBezTo>
                  <a:cubicBezTo>
                    <a:pt x="26020" y="26757"/>
                    <a:pt x="27195" y="26224"/>
                    <a:pt x="28324" y="25597"/>
                  </a:cubicBezTo>
                  <a:cubicBezTo>
                    <a:pt x="28857" y="26005"/>
                    <a:pt x="29531" y="26224"/>
                    <a:pt x="30095" y="26569"/>
                  </a:cubicBezTo>
                  <a:cubicBezTo>
                    <a:pt x="30926" y="27055"/>
                    <a:pt x="31694" y="27619"/>
                    <a:pt x="32415" y="28246"/>
                  </a:cubicBezTo>
                  <a:cubicBezTo>
                    <a:pt x="32456" y="28288"/>
                    <a:pt x="32509" y="28307"/>
                    <a:pt x="32560" y="28307"/>
                  </a:cubicBezTo>
                  <a:cubicBezTo>
                    <a:pt x="32662" y="28307"/>
                    <a:pt x="32760" y="28230"/>
                    <a:pt x="32760" y="28105"/>
                  </a:cubicBezTo>
                  <a:cubicBezTo>
                    <a:pt x="32760" y="27980"/>
                    <a:pt x="32760" y="27854"/>
                    <a:pt x="32760" y="27729"/>
                  </a:cubicBezTo>
                  <a:cubicBezTo>
                    <a:pt x="32791" y="27697"/>
                    <a:pt x="32822" y="27666"/>
                    <a:pt x="32822" y="27603"/>
                  </a:cubicBezTo>
                  <a:cubicBezTo>
                    <a:pt x="32807" y="27447"/>
                    <a:pt x="32791" y="27290"/>
                    <a:pt x="32775" y="27117"/>
                  </a:cubicBezTo>
                  <a:cubicBezTo>
                    <a:pt x="32807" y="25299"/>
                    <a:pt x="32807" y="23465"/>
                    <a:pt x="32885" y="21647"/>
                  </a:cubicBezTo>
                  <a:cubicBezTo>
                    <a:pt x="32948" y="21584"/>
                    <a:pt x="33010" y="21506"/>
                    <a:pt x="33073" y="21428"/>
                  </a:cubicBezTo>
                  <a:cubicBezTo>
                    <a:pt x="34311" y="19798"/>
                    <a:pt x="34829" y="17854"/>
                    <a:pt x="35001" y="15832"/>
                  </a:cubicBezTo>
                  <a:cubicBezTo>
                    <a:pt x="35283" y="12587"/>
                    <a:pt x="35017" y="9076"/>
                    <a:pt x="33355" y="6271"/>
                  </a:cubicBezTo>
                  <a:cubicBezTo>
                    <a:pt x="31333" y="2336"/>
                    <a:pt x="26882" y="628"/>
                    <a:pt x="22273" y="314"/>
                  </a:cubicBezTo>
                  <a:cubicBezTo>
                    <a:pt x="21584" y="173"/>
                    <a:pt x="20878" y="64"/>
                    <a:pt x="20173" y="17"/>
                  </a:cubicBezTo>
                  <a:cubicBezTo>
                    <a:pt x="19951" y="5"/>
                    <a:pt x="19729" y="0"/>
                    <a:pt x="19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9" name="Google Shape;4159;p104"/>
            <p:cNvGrpSpPr/>
            <p:nvPr/>
          </p:nvGrpSpPr>
          <p:grpSpPr>
            <a:xfrm rot="1499210">
              <a:off x="6487155" y="1258471"/>
              <a:ext cx="294083" cy="625381"/>
              <a:chOff x="6614344" y="1167155"/>
              <a:chExt cx="177387" cy="377220"/>
            </a:xfrm>
          </p:grpSpPr>
          <p:sp>
            <p:nvSpPr>
              <p:cNvPr id="4160" name="Google Shape;4160;p104"/>
              <p:cNvSpPr/>
              <p:nvPr/>
            </p:nvSpPr>
            <p:spPr>
              <a:xfrm>
                <a:off x="6614344" y="1167155"/>
                <a:ext cx="177387" cy="286139"/>
              </a:xfrm>
              <a:custGeom>
                <a:avLst/>
                <a:gdLst/>
                <a:ahLst/>
                <a:cxnLst/>
                <a:rect l="l" t="t" r="r" b="b"/>
                <a:pathLst>
                  <a:path w="8653" h="13958" extrusionOk="0">
                    <a:moveTo>
                      <a:pt x="4027" y="424"/>
                    </a:moveTo>
                    <a:cubicBezTo>
                      <a:pt x="4722" y="424"/>
                      <a:pt x="5433" y="584"/>
                      <a:pt x="6082" y="896"/>
                    </a:cubicBezTo>
                    <a:cubicBezTo>
                      <a:pt x="7210" y="1429"/>
                      <a:pt x="7649" y="2244"/>
                      <a:pt x="7634" y="3138"/>
                    </a:cubicBezTo>
                    <a:cubicBezTo>
                      <a:pt x="7383" y="1962"/>
                      <a:pt x="6583" y="1288"/>
                      <a:pt x="5596" y="975"/>
                    </a:cubicBezTo>
                    <a:cubicBezTo>
                      <a:pt x="5109" y="805"/>
                      <a:pt x="4566" y="749"/>
                      <a:pt x="4036" y="749"/>
                    </a:cubicBezTo>
                    <a:cubicBezTo>
                      <a:pt x="3831" y="749"/>
                      <a:pt x="3629" y="758"/>
                      <a:pt x="3433" y="771"/>
                    </a:cubicBezTo>
                    <a:cubicBezTo>
                      <a:pt x="2618" y="833"/>
                      <a:pt x="1850" y="1053"/>
                      <a:pt x="1254" y="1554"/>
                    </a:cubicBezTo>
                    <a:cubicBezTo>
                      <a:pt x="1962" y="790"/>
                      <a:pt x="2976" y="424"/>
                      <a:pt x="4027" y="424"/>
                    </a:cubicBezTo>
                    <a:close/>
                    <a:moveTo>
                      <a:pt x="2445" y="1711"/>
                    </a:moveTo>
                    <a:lnTo>
                      <a:pt x="2445" y="1711"/>
                    </a:lnTo>
                    <a:cubicBezTo>
                      <a:pt x="2116" y="1931"/>
                      <a:pt x="1834" y="2228"/>
                      <a:pt x="1615" y="2573"/>
                    </a:cubicBezTo>
                    <a:cubicBezTo>
                      <a:pt x="1411" y="2918"/>
                      <a:pt x="1270" y="3279"/>
                      <a:pt x="1191" y="3655"/>
                    </a:cubicBezTo>
                    <a:cubicBezTo>
                      <a:pt x="1082" y="4078"/>
                      <a:pt x="1207" y="4642"/>
                      <a:pt x="1066" y="5034"/>
                    </a:cubicBezTo>
                    <a:cubicBezTo>
                      <a:pt x="1066" y="5144"/>
                      <a:pt x="1082" y="5254"/>
                      <a:pt x="1082" y="5379"/>
                    </a:cubicBezTo>
                    <a:cubicBezTo>
                      <a:pt x="1082" y="5363"/>
                      <a:pt x="1066" y="5363"/>
                      <a:pt x="1066" y="5363"/>
                    </a:cubicBezTo>
                    <a:cubicBezTo>
                      <a:pt x="721" y="3780"/>
                      <a:pt x="1003" y="2260"/>
                      <a:pt x="2445" y="1711"/>
                    </a:cubicBezTo>
                    <a:close/>
                    <a:moveTo>
                      <a:pt x="3746" y="12135"/>
                    </a:moveTo>
                    <a:cubicBezTo>
                      <a:pt x="3793" y="12574"/>
                      <a:pt x="3872" y="13028"/>
                      <a:pt x="3950" y="13467"/>
                    </a:cubicBezTo>
                    <a:cubicBezTo>
                      <a:pt x="3856" y="13436"/>
                      <a:pt x="3778" y="13373"/>
                      <a:pt x="3715" y="13295"/>
                    </a:cubicBezTo>
                    <a:cubicBezTo>
                      <a:pt x="3809" y="13248"/>
                      <a:pt x="3887" y="13153"/>
                      <a:pt x="3856" y="13012"/>
                    </a:cubicBezTo>
                    <a:cubicBezTo>
                      <a:pt x="3809" y="12809"/>
                      <a:pt x="3778" y="12605"/>
                      <a:pt x="3746" y="12385"/>
                    </a:cubicBezTo>
                    <a:cubicBezTo>
                      <a:pt x="3746" y="12307"/>
                      <a:pt x="3746" y="12213"/>
                      <a:pt x="3746" y="12135"/>
                    </a:cubicBezTo>
                    <a:close/>
                    <a:moveTo>
                      <a:pt x="4016" y="0"/>
                    </a:moveTo>
                    <a:cubicBezTo>
                      <a:pt x="3967" y="0"/>
                      <a:pt x="3919" y="1"/>
                      <a:pt x="3872" y="3"/>
                    </a:cubicBezTo>
                    <a:cubicBezTo>
                      <a:pt x="2367" y="50"/>
                      <a:pt x="1050" y="912"/>
                      <a:pt x="596" y="2338"/>
                    </a:cubicBezTo>
                    <a:cubicBezTo>
                      <a:pt x="533" y="2432"/>
                      <a:pt x="502" y="2526"/>
                      <a:pt x="455" y="2636"/>
                    </a:cubicBezTo>
                    <a:cubicBezTo>
                      <a:pt x="439" y="2652"/>
                      <a:pt x="423" y="2667"/>
                      <a:pt x="408" y="2683"/>
                    </a:cubicBezTo>
                    <a:cubicBezTo>
                      <a:pt x="408" y="2683"/>
                      <a:pt x="408" y="2699"/>
                      <a:pt x="408" y="2714"/>
                    </a:cubicBezTo>
                    <a:cubicBezTo>
                      <a:pt x="47" y="3576"/>
                      <a:pt x="0" y="4642"/>
                      <a:pt x="470" y="5442"/>
                    </a:cubicBezTo>
                    <a:cubicBezTo>
                      <a:pt x="517" y="5536"/>
                      <a:pt x="596" y="5630"/>
                      <a:pt x="690" y="5724"/>
                    </a:cubicBezTo>
                    <a:cubicBezTo>
                      <a:pt x="690" y="5740"/>
                      <a:pt x="706" y="5740"/>
                      <a:pt x="706" y="5755"/>
                    </a:cubicBezTo>
                    <a:cubicBezTo>
                      <a:pt x="706" y="5771"/>
                      <a:pt x="706" y="5771"/>
                      <a:pt x="706" y="5771"/>
                    </a:cubicBezTo>
                    <a:cubicBezTo>
                      <a:pt x="721" y="5802"/>
                      <a:pt x="721" y="5818"/>
                      <a:pt x="737" y="5834"/>
                    </a:cubicBezTo>
                    <a:cubicBezTo>
                      <a:pt x="766" y="5911"/>
                      <a:pt x="831" y="5941"/>
                      <a:pt x="899" y="5941"/>
                    </a:cubicBezTo>
                    <a:cubicBezTo>
                      <a:pt x="941" y="5941"/>
                      <a:pt x="983" y="5930"/>
                      <a:pt x="1019" y="5912"/>
                    </a:cubicBezTo>
                    <a:cubicBezTo>
                      <a:pt x="1033" y="5914"/>
                      <a:pt x="1047" y="5914"/>
                      <a:pt x="1060" y="5914"/>
                    </a:cubicBezTo>
                    <a:cubicBezTo>
                      <a:pt x="1185" y="5914"/>
                      <a:pt x="1296" y="5849"/>
                      <a:pt x="1395" y="5708"/>
                    </a:cubicBezTo>
                    <a:cubicBezTo>
                      <a:pt x="1505" y="5551"/>
                      <a:pt x="1442" y="5363"/>
                      <a:pt x="1442" y="5207"/>
                    </a:cubicBezTo>
                    <a:cubicBezTo>
                      <a:pt x="1458" y="4705"/>
                      <a:pt x="1427" y="4250"/>
                      <a:pt x="1536" y="3749"/>
                    </a:cubicBezTo>
                    <a:cubicBezTo>
                      <a:pt x="1771" y="2746"/>
                      <a:pt x="2351" y="2040"/>
                      <a:pt x="3260" y="1586"/>
                    </a:cubicBezTo>
                    <a:cubicBezTo>
                      <a:pt x="3292" y="1570"/>
                      <a:pt x="3308" y="1554"/>
                      <a:pt x="3308" y="1523"/>
                    </a:cubicBezTo>
                    <a:cubicBezTo>
                      <a:pt x="3386" y="1523"/>
                      <a:pt x="3449" y="1507"/>
                      <a:pt x="3511" y="1507"/>
                    </a:cubicBezTo>
                    <a:cubicBezTo>
                      <a:pt x="3603" y="1504"/>
                      <a:pt x="3696" y="1502"/>
                      <a:pt x="3790" y="1502"/>
                    </a:cubicBezTo>
                    <a:cubicBezTo>
                      <a:pt x="4510" y="1502"/>
                      <a:pt x="5268" y="1617"/>
                      <a:pt x="5878" y="1978"/>
                    </a:cubicBezTo>
                    <a:cubicBezTo>
                      <a:pt x="6176" y="2150"/>
                      <a:pt x="6380" y="2370"/>
                      <a:pt x="6536" y="2605"/>
                    </a:cubicBezTo>
                    <a:cubicBezTo>
                      <a:pt x="6709" y="3169"/>
                      <a:pt x="6677" y="3827"/>
                      <a:pt x="6458" y="4439"/>
                    </a:cubicBezTo>
                    <a:cubicBezTo>
                      <a:pt x="6082" y="5473"/>
                      <a:pt x="5267" y="6304"/>
                      <a:pt x="4640" y="7182"/>
                    </a:cubicBezTo>
                    <a:cubicBezTo>
                      <a:pt x="4389" y="7526"/>
                      <a:pt x="4170" y="7918"/>
                      <a:pt x="3966" y="8310"/>
                    </a:cubicBezTo>
                    <a:cubicBezTo>
                      <a:pt x="3527" y="9157"/>
                      <a:pt x="3229" y="10081"/>
                      <a:pt x="3119" y="11037"/>
                    </a:cubicBezTo>
                    <a:cubicBezTo>
                      <a:pt x="3010" y="11805"/>
                      <a:pt x="2775" y="13780"/>
                      <a:pt x="3903" y="13953"/>
                    </a:cubicBezTo>
                    <a:cubicBezTo>
                      <a:pt x="3920" y="13956"/>
                      <a:pt x="3937" y="13957"/>
                      <a:pt x="3952" y="13957"/>
                    </a:cubicBezTo>
                    <a:cubicBezTo>
                      <a:pt x="4020" y="13957"/>
                      <a:pt x="4068" y="13931"/>
                      <a:pt x="4107" y="13906"/>
                    </a:cubicBezTo>
                    <a:cubicBezTo>
                      <a:pt x="4143" y="13926"/>
                      <a:pt x="4185" y="13935"/>
                      <a:pt x="4227" y="13935"/>
                    </a:cubicBezTo>
                    <a:cubicBezTo>
                      <a:pt x="4384" y="13935"/>
                      <a:pt x="4551" y="13806"/>
                      <a:pt x="4514" y="13608"/>
                    </a:cubicBezTo>
                    <a:cubicBezTo>
                      <a:pt x="4248" y="12260"/>
                      <a:pt x="3966" y="10834"/>
                      <a:pt x="4373" y="9501"/>
                    </a:cubicBezTo>
                    <a:cubicBezTo>
                      <a:pt x="4734" y="8326"/>
                      <a:pt x="5674" y="7464"/>
                      <a:pt x="6474" y="6586"/>
                    </a:cubicBezTo>
                    <a:cubicBezTo>
                      <a:pt x="7524" y="5426"/>
                      <a:pt x="8652" y="3765"/>
                      <a:pt x="7994" y="2134"/>
                    </a:cubicBezTo>
                    <a:cubicBezTo>
                      <a:pt x="7417" y="693"/>
                      <a:pt x="5489" y="0"/>
                      <a:pt x="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04"/>
              <p:cNvSpPr/>
              <p:nvPr/>
            </p:nvSpPr>
            <p:spPr>
              <a:xfrm>
                <a:off x="6717200" y="1487875"/>
                <a:ext cx="58800" cy="56500"/>
              </a:xfrm>
              <a:custGeom>
                <a:avLst/>
                <a:gdLst/>
                <a:ahLst/>
                <a:cxnLst/>
                <a:rect l="l" t="t" r="r" b="b"/>
                <a:pathLst>
                  <a:path w="2352" h="2260" extrusionOk="0">
                    <a:moveTo>
                      <a:pt x="1259" y="0"/>
                    </a:moveTo>
                    <a:cubicBezTo>
                      <a:pt x="1113" y="0"/>
                      <a:pt x="962" y="32"/>
                      <a:pt x="815" y="97"/>
                    </a:cubicBezTo>
                    <a:cubicBezTo>
                      <a:pt x="282" y="316"/>
                      <a:pt x="0" y="959"/>
                      <a:pt x="220" y="1492"/>
                    </a:cubicBezTo>
                    <a:cubicBezTo>
                      <a:pt x="220" y="1507"/>
                      <a:pt x="235" y="1523"/>
                      <a:pt x="235" y="1539"/>
                    </a:cubicBezTo>
                    <a:cubicBezTo>
                      <a:pt x="251" y="1554"/>
                      <a:pt x="251" y="1570"/>
                      <a:pt x="251" y="1601"/>
                    </a:cubicBezTo>
                    <a:cubicBezTo>
                      <a:pt x="282" y="1695"/>
                      <a:pt x="329" y="1789"/>
                      <a:pt x="392" y="1868"/>
                    </a:cubicBezTo>
                    <a:cubicBezTo>
                      <a:pt x="536" y="2129"/>
                      <a:pt x="810" y="2260"/>
                      <a:pt x="1097" y="2260"/>
                    </a:cubicBezTo>
                    <a:cubicBezTo>
                      <a:pt x="1154" y="2260"/>
                      <a:pt x="1212" y="2254"/>
                      <a:pt x="1270" y="2244"/>
                    </a:cubicBezTo>
                    <a:cubicBezTo>
                      <a:pt x="1379" y="2228"/>
                      <a:pt x="1489" y="2213"/>
                      <a:pt x="1583" y="2166"/>
                    </a:cubicBezTo>
                    <a:cubicBezTo>
                      <a:pt x="1740" y="2087"/>
                      <a:pt x="1865" y="1993"/>
                      <a:pt x="1959" y="1868"/>
                    </a:cubicBezTo>
                    <a:cubicBezTo>
                      <a:pt x="2022" y="1821"/>
                      <a:pt x="2085" y="1774"/>
                      <a:pt x="2132" y="1711"/>
                    </a:cubicBezTo>
                    <a:cubicBezTo>
                      <a:pt x="2289" y="1492"/>
                      <a:pt x="2351" y="1194"/>
                      <a:pt x="2226" y="943"/>
                    </a:cubicBezTo>
                    <a:cubicBezTo>
                      <a:pt x="2210" y="833"/>
                      <a:pt x="2195" y="723"/>
                      <a:pt x="2148" y="629"/>
                    </a:cubicBezTo>
                    <a:cubicBezTo>
                      <a:pt x="2000" y="220"/>
                      <a:pt x="1646"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2" name="Google Shape;4162;p104"/>
            <p:cNvSpPr/>
            <p:nvPr/>
          </p:nvSpPr>
          <p:spPr>
            <a:xfrm rot="738324">
              <a:off x="7105070" y="1368053"/>
              <a:ext cx="90171" cy="504478"/>
            </a:xfrm>
            <a:custGeom>
              <a:avLst/>
              <a:gdLst/>
              <a:ahLst/>
              <a:cxnLst/>
              <a:rect l="l" t="t" r="r" b="b"/>
              <a:pathLst>
                <a:path w="2583" h="14451" extrusionOk="0">
                  <a:moveTo>
                    <a:pt x="46" y="1"/>
                  </a:moveTo>
                  <a:cubicBezTo>
                    <a:pt x="20" y="1"/>
                    <a:pt x="0" y="40"/>
                    <a:pt x="27" y="67"/>
                  </a:cubicBezTo>
                  <a:cubicBezTo>
                    <a:pt x="1093" y="835"/>
                    <a:pt x="1438" y="2527"/>
                    <a:pt x="1705" y="3750"/>
                  </a:cubicBezTo>
                  <a:cubicBezTo>
                    <a:pt x="1987" y="5035"/>
                    <a:pt x="2112" y="6383"/>
                    <a:pt x="2175" y="7700"/>
                  </a:cubicBezTo>
                  <a:cubicBezTo>
                    <a:pt x="2285" y="10161"/>
                    <a:pt x="1861" y="12293"/>
                    <a:pt x="529" y="14377"/>
                  </a:cubicBezTo>
                  <a:cubicBezTo>
                    <a:pt x="505" y="14414"/>
                    <a:pt x="546" y="14450"/>
                    <a:pt x="581" y="14450"/>
                  </a:cubicBezTo>
                  <a:cubicBezTo>
                    <a:pt x="591" y="14450"/>
                    <a:pt x="600" y="14447"/>
                    <a:pt x="607" y="14440"/>
                  </a:cubicBezTo>
                  <a:cubicBezTo>
                    <a:pt x="2488" y="12653"/>
                    <a:pt x="2582" y="9612"/>
                    <a:pt x="2426" y="7214"/>
                  </a:cubicBezTo>
                  <a:cubicBezTo>
                    <a:pt x="2332" y="5725"/>
                    <a:pt x="2112" y="4220"/>
                    <a:pt x="1689" y="2778"/>
                  </a:cubicBezTo>
                  <a:cubicBezTo>
                    <a:pt x="1407" y="1822"/>
                    <a:pt x="1062" y="443"/>
                    <a:pt x="59" y="4"/>
                  </a:cubicBezTo>
                  <a:cubicBezTo>
                    <a:pt x="55" y="2"/>
                    <a:pt x="50"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04"/>
            <p:cNvSpPr/>
            <p:nvPr/>
          </p:nvSpPr>
          <p:spPr>
            <a:xfrm rot="738324">
              <a:off x="6245236" y="1109334"/>
              <a:ext cx="815940" cy="275087"/>
            </a:xfrm>
            <a:custGeom>
              <a:avLst/>
              <a:gdLst/>
              <a:ahLst/>
              <a:cxnLst/>
              <a:rect l="l" t="t" r="r" b="b"/>
              <a:pathLst>
                <a:path w="23373" h="7880" extrusionOk="0">
                  <a:moveTo>
                    <a:pt x="14977" y="1"/>
                  </a:moveTo>
                  <a:cubicBezTo>
                    <a:pt x="13240" y="1"/>
                    <a:pt x="11516" y="239"/>
                    <a:pt x="9933" y="688"/>
                  </a:cubicBezTo>
                  <a:cubicBezTo>
                    <a:pt x="5936" y="1816"/>
                    <a:pt x="2362" y="4434"/>
                    <a:pt x="11" y="7851"/>
                  </a:cubicBezTo>
                  <a:cubicBezTo>
                    <a:pt x="0" y="7862"/>
                    <a:pt x="19" y="7880"/>
                    <a:pt x="37" y="7880"/>
                  </a:cubicBezTo>
                  <a:cubicBezTo>
                    <a:pt x="45" y="7880"/>
                    <a:pt x="53" y="7876"/>
                    <a:pt x="58" y="7866"/>
                  </a:cubicBezTo>
                  <a:cubicBezTo>
                    <a:pt x="2472" y="4449"/>
                    <a:pt x="5920" y="1926"/>
                    <a:pt x="9964" y="813"/>
                  </a:cubicBezTo>
                  <a:cubicBezTo>
                    <a:pt x="11491" y="388"/>
                    <a:pt x="13067" y="182"/>
                    <a:pt x="14639" y="182"/>
                  </a:cubicBezTo>
                  <a:cubicBezTo>
                    <a:pt x="15214" y="182"/>
                    <a:pt x="15789" y="210"/>
                    <a:pt x="16359" y="264"/>
                  </a:cubicBezTo>
                  <a:cubicBezTo>
                    <a:pt x="18836" y="484"/>
                    <a:pt x="20983" y="1315"/>
                    <a:pt x="23225" y="2318"/>
                  </a:cubicBezTo>
                  <a:cubicBezTo>
                    <a:pt x="23236" y="2321"/>
                    <a:pt x="23247" y="2323"/>
                    <a:pt x="23258" y="2323"/>
                  </a:cubicBezTo>
                  <a:cubicBezTo>
                    <a:pt x="23332" y="2323"/>
                    <a:pt x="23372" y="2234"/>
                    <a:pt x="23303" y="2192"/>
                  </a:cubicBezTo>
                  <a:cubicBezTo>
                    <a:pt x="20899" y="685"/>
                    <a:pt x="17918" y="1"/>
                    <a:pt x="14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04"/>
            <p:cNvSpPr/>
            <p:nvPr/>
          </p:nvSpPr>
          <p:spPr>
            <a:xfrm rot="738324">
              <a:off x="7231995" y="1296386"/>
              <a:ext cx="19480" cy="16757"/>
            </a:xfrm>
            <a:custGeom>
              <a:avLst/>
              <a:gdLst/>
              <a:ahLst/>
              <a:cxnLst/>
              <a:rect l="l" t="t" r="r" b="b"/>
              <a:pathLst>
                <a:path w="558" h="480" extrusionOk="0">
                  <a:moveTo>
                    <a:pt x="55" y="0"/>
                  </a:moveTo>
                  <a:cubicBezTo>
                    <a:pt x="27" y="0"/>
                    <a:pt x="0" y="26"/>
                    <a:pt x="26" y="52"/>
                  </a:cubicBezTo>
                  <a:cubicBezTo>
                    <a:pt x="120" y="161"/>
                    <a:pt x="167" y="302"/>
                    <a:pt x="245" y="412"/>
                  </a:cubicBezTo>
                  <a:cubicBezTo>
                    <a:pt x="270" y="461"/>
                    <a:pt x="305" y="480"/>
                    <a:pt x="342" y="480"/>
                  </a:cubicBezTo>
                  <a:cubicBezTo>
                    <a:pt x="447" y="480"/>
                    <a:pt x="557" y="321"/>
                    <a:pt x="418" y="240"/>
                  </a:cubicBezTo>
                  <a:cubicBezTo>
                    <a:pt x="308" y="161"/>
                    <a:pt x="167" y="99"/>
                    <a:pt x="73" y="5"/>
                  </a:cubicBezTo>
                  <a:cubicBezTo>
                    <a:pt x="67" y="2"/>
                    <a:pt x="6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5" name="Google Shape;4165;p104"/>
          <p:cNvGrpSpPr/>
          <p:nvPr/>
        </p:nvGrpSpPr>
        <p:grpSpPr>
          <a:xfrm>
            <a:off x="39211" y="591269"/>
            <a:ext cx="3965351" cy="288830"/>
            <a:chOff x="1394800" y="3522000"/>
            <a:chExt cx="1048650" cy="138275"/>
          </a:xfrm>
        </p:grpSpPr>
        <p:sp>
          <p:nvSpPr>
            <p:cNvPr id="4166" name="Google Shape;4166;p10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0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0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0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0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0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0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0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0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104"/>
          <p:cNvGrpSpPr/>
          <p:nvPr/>
        </p:nvGrpSpPr>
        <p:grpSpPr>
          <a:xfrm flipH="1">
            <a:off x="6684831" y="150592"/>
            <a:ext cx="3067833" cy="176025"/>
            <a:chOff x="4345425" y="2175475"/>
            <a:chExt cx="800750" cy="176025"/>
          </a:xfrm>
        </p:grpSpPr>
        <p:sp>
          <p:nvSpPr>
            <p:cNvPr id="4188" name="Google Shape;4188;p10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89" name="Google Shape;4189;p10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190" name="Google Shape;4190;p104"/>
          <p:cNvGrpSpPr/>
          <p:nvPr/>
        </p:nvGrpSpPr>
        <p:grpSpPr>
          <a:xfrm flipH="1">
            <a:off x="5400160" y="4590344"/>
            <a:ext cx="3067833" cy="176025"/>
            <a:chOff x="4345425" y="2175475"/>
            <a:chExt cx="800750" cy="176025"/>
          </a:xfrm>
        </p:grpSpPr>
        <p:sp>
          <p:nvSpPr>
            <p:cNvPr id="4191" name="Google Shape;4191;p10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92" name="Google Shape;4192;p10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pic>
        <p:nvPicPr>
          <p:cNvPr id="3074" name="Picture 2" descr="Wellpoint Method of Dewatering Excavations">
            <a:extLst>
              <a:ext uri="{FF2B5EF4-FFF2-40B4-BE49-F238E27FC236}">
                <a16:creationId xmlns:a16="http://schemas.microsoft.com/office/drawing/2014/main" id="{BC004B77-22A8-4278-A4B7-1E4F2D2A0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9757">
            <a:off x="4959177" y="1017267"/>
            <a:ext cx="4174082" cy="27203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66" name="Google Shape;4369;p106">
            <a:extLst>
              <a:ext uri="{FF2B5EF4-FFF2-40B4-BE49-F238E27FC236}">
                <a16:creationId xmlns:a16="http://schemas.microsoft.com/office/drawing/2014/main" id="{8318C929-6A9D-44CE-8DFD-75773459508C}"/>
              </a:ext>
            </a:extLst>
          </p:cNvPr>
          <p:cNvGrpSpPr/>
          <p:nvPr/>
        </p:nvGrpSpPr>
        <p:grpSpPr>
          <a:xfrm rot="10800000">
            <a:off x="4173204" y="689844"/>
            <a:ext cx="714511" cy="760307"/>
            <a:chOff x="5992396" y="1329162"/>
            <a:chExt cx="758665" cy="807291"/>
          </a:xfrm>
        </p:grpSpPr>
        <p:sp>
          <p:nvSpPr>
            <p:cNvPr id="67" name="Google Shape;4370;p106">
              <a:extLst>
                <a:ext uri="{FF2B5EF4-FFF2-40B4-BE49-F238E27FC236}">
                  <a16:creationId xmlns:a16="http://schemas.microsoft.com/office/drawing/2014/main" id="{CD7D6D4E-A889-4ABF-B008-33D445BC5AC6}"/>
                </a:ext>
              </a:extLst>
            </p:cNvPr>
            <p:cNvSpPr txBox="1"/>
            <p:nvPr/>
          </p:nvSpPr>
          <p:spPr>
            <a:xfrm rot="10489852" flipH="1">
              <a:off x="6059573" y="1407369"/>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02</a:t>
              </a:r>
              <a:endParaRPr sz="2600" b="1" dirty="0">
                <a:solidFill>
                  <a:schemeClr val="dk1"/>
                </a:solidFill>
                <a:latin typeface="Itim"/>
                <a:ea typeface="Itim"/>
                <a:cs typeface="Itim"/>
                <a:sym typeface="Itim"/>
              </a:endParaRPr>
            </a:p>
          </p:txBody>
        </p:sp>
        <p:grpSp>
          <p:nvGrpSpPr>
            <p:cNvPr id="68" name="Google Shape;4371;p106">
              <a:extLst>
                <a:ext uri="{FF2B5EF4-FFF2-40B4-BE49-F238E27FC236}">
                  <a16:creationId xmlns:a16="http://schemas.microsoft.com/office/drawing/2014/main" id="{8171DFAC-EBE8-4E09-8306-973D7E95CCCC}"/>
                </a:ext>
              </a:extLst>
            </p:cNvPr>
            <p:cNvGrpSpPr/>
            <p:nvPr/>
          </p:nvGrpSpPr>
          <p:grpSpPr>
            <a:xfrm>
              <a:off x="5992396" y="1329162"/>
              <a:ext cx="758665" cy="807291"/>
              <a:chOff x="5029023" y="1379445"/>
              <a:chExt cx="808984" cy="860835"/>
            </a:xfrm>
          </p:grpSpPr>
          <p:sp>
            <p:nvSpPr>
              <p:cNvPr id="69" name="Google Shape;4372;p106">
                <a:extLst>
                  <a:ext uri="{FF2B5EF4-FFF2-40B4-BE49-F238E27FC236}">
                    <a16:creationId xmlns:a16="http://schemas.microsoft.com/office/drawing/2014/main" id="{12B24BCE-D911-431A-A9FF-CB2EF1EAB8BB}"/>
                  </a:ext>
                </a:extLst>
              </p:cNvPr>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70" name="Google Shape;4373;p106">
                <a:extLst>
                  <a:ext uri="{FF2B5EF4-FFF2-40B4-BE49-F238E27FC236}">
                    <a16:creationId xmlns:a16="http://schemas.microsoft.com/office/drawing/2014/main" id="{03D5197E-5AEA-4C1C-8F90-FC788F888379}"/>
                  </a:ext>
                </a:extLst>
              </p:cNvPr>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44"/>
                                        </p:tgtEl>
                                        <p:attrNameLst>
                                          <p:attrName>style.visibility</p:attrName>
                                        </p:attrNameLst>
                                      </p:cBhvr>
                                      <p:to>
                                        <p:strVal val="visible"/>
                                      </p:to>
                                    </p:set>
                                    <p:animEffect transition="in" filter="fade">
                                      <p:cBhvr>
                                        <p:cTn id="15" dur="500"/>
                                        <p:tgtEl>
                                          <p:spTgt spid="414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150"/>
                                        </p:tgtEl>
                                        <p:attrNameLst>
                                          <p:attrName>style.visibility</p:attrName>
                                        </p:attrNameLst>
                                      </p:cBhvr>
                                      <p:to>
                                        <p:strVal val="visible"/>
                                      </p:to>
                                    </p:set>
                                    <p:animEffect transition="in" filter="barn(inVertical)">
                                      <p:cBhvr>
                                        <p:cTn id="20" dur="500"/>
                                        <p:tgtEl>
                                          <p:spTgt spid="4150"/>
                                        </p:tgtEl>
                                      </p:cBhvr>
                                    </p:animEffect>
                                  </p:childTnLst>
                                </p:cTn>
                              </p:par>
                              <p:par>
                                <p:cTn id="21" presetID="16" presetClass="entr" presetSubtype="21"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arn(inVertic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47">
                                            <p:txEl>
                                              <p:pRg st="0" end="0"/>
                                            </p:txEl>
                                          </p:spTgt>
                                        </p:tgtEl>
                                        <p:attrNameLst>
                                          <p:attrName>style.visibility</p:attrName>
                                        </p:attrNameLst>
                                      </p:cBhvr>
                                      <p:to>
                                        <p:strVal val="visible"/>
                                      </p:to>
                                    </p:set>
                                    <p:animEffect transition="in" filter="fade">
                                      <p:cBhvr>
                                        <p:cTn id="28" dur="500"/>
                                        <p:tgtEl>
                                          <p:spTgt spid="414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147">
                                            <p:txEl>
                                              <p:pRg st="1" end="1"/>
                                            </p:txEl>
                                          </p:spTgt>
                                        </p:tgtEl>
                                        <p:attrNameLst>
                                          <p:attrName>style.visibility</p:attrName>
                                        </p:attrNameLst>
                                      </p:cBhvr>
                                      <p:to>
                                        <p:strVal val="visible"/>
                                      </p:to>
                                    </p:set>
                                    <p:animEffect transition="in" filter="fade">
                                      <p:cBhvr>
                                        <p:cTn id="31" dur="500"/>
                                        <p:tgtEl>
                                          <p:spTgt spid="4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63"/>
          <p:cNvSpPr txBox="1">
            <a:spLocks noGrp="1"/>
          </p:cNvSpPr>
          <p:nvPr>
            <p:ph type="title"/>
          </p:nvPr>
        </p:nvSpPr>
        <p:spPr>
          <a:xfrm>
            <a:off x="112282" y="228753"/>
            <a:ext cx="3371697" cy="7557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 sz="3200" dirty="0"/>
              <a:t>HOW IT WORKS!</a:t>
            </a:r>
            <a:endParaRPr sz="3200" dirty="0"/>
          </a:p>
        </p:txBody>
      </p:sp>
      <p:sp>
        <p:nvSpPr>
          <p:cNvPr id="1698" name="Google Shape;1698;p63"/>
          <p:cNvSpPr txBox="1">
            <a:spLocks noGrp="1"/>
          </p:cNvSpPr>
          <p:nvPr>
            <p:ph type="body" idx="1"/>
          </p:nvPr>
        </p:nvSpPr>
        <p:spPr>
          <a:xfrm>
            <a:off x="16714" y="818284"/>
            <a:ext cx="4659457" cy="3857888"/>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err="1"/>
              <a:t>Wellpoint</a:t>
            </a:r>
            <a:r>
              <a:rPr lang="en-US" dirty="0"/>
              <a:t> systems consist of a series of small-diameter wells, connected by a header pipe to a centrally located suction pump. Groundwater is abstracted via the </a:t>
            </a:r>
            <a:r>
              <a:rPr lang="en-US" dirty="0" err="1"/>
              <a:t>wellpoints</a:t>
            </a:r>
            <a:r>
              <a:rPr lang="en-US" dirty="0"/>
              <a:t> from a vacuum generated by the pump. The perforated pipe has a ball valve to regulate the flow of water (the ball valve also prevents the mud from entering into the pipe). Groundwater can be lowered about six </a:t>
            </a:r>
            <a:r>
              <a:rPr lang="en-US" dirty="0" err="1"/>
              <a:t>metres</a:t>
            </a:r>
            <a:r>
              <a:rPr lang="en-US" dirty="0"/>
              <a:t> by this method.</a:t>
            </a:r>
          </a:p>
          <a:p>
            <a:pPr marL="0" lvl="0" indent="0" algn="just">
              <a:spcAft>
                <a:spcPts val="1600"/>
              </a:spcAft>
              <a:buNone/>
            </a:pPr>
            <a:r>
              <a:rPr lang="en-US" dirty="0"/>
              <a:t>This method is ideal for buildings with deep basements and is effective in sands and sandy gravels.</a:t>
            </a:r>
            <a:br>
              <a:rPr lang="en-US" dirty="0"/>
            </a:br>
            <a:endParaRPr b="1" dirty="0"/>
          </a:p>
        </p:txBody>
      </p:sp>
      <p:grpSp>
        <p:nvGrpSpPr>
          <p:cNvPr id="1699" name="Google Shape;1699;p63"/>
          <p:cNvGrpSpPr/>
          <p:nvPr/>
        </p:nvGrpSpPr>
        <p:grpSpPr>
          <a:xfrm rot="8907645">
            <a:off x="3314295" y="264121"/>
            <a:ext cx="945601" cy="370865"/>
            <a:chOff x="3697288" y="914400"/>
            <a:chExt cx="1749426" cy="557950"/>
          </a:xfrm>
        </p:grpSpPr>
        <p:sp>
          <p:nvSpPr>
            <p:cNvPr id="1700" name="Google Shape;1700;p63"/>
            <p:cNvSpPr/>
            <p:nvPr/>
          </p:nvSpPr>
          <p:spPr>
            <a:xfrm>
              <a:off x="4940265" y="918872"/>
              <a:ext cx="506448" cy="506746"/>
            </a:xfrm>
            <a:custGeom>
              <a:avLst/>
              <a:gdLst/>
              <a:ahLst/>
              <a:cxnLst/>
              <a:rect l="l" t="t" r="r" b="b"/>
              <a:pathLst>
                <a:path w="6795" h="6799" extrusionOk="0">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5271114" y="1084259"/>
              <a:ext cx="160841" cy="155177"/>
            </a:xfrm>
            <a:custGeom>
              <a:avLst/>
              <a:gdLst/>
              <a:ahLst/>
              <a:cxnLst/>
              <a:rect l="l" t="t" r="r" b="b"/>
              <a:pathLst>
                <a:path w="2158" h="2082" extrusionOk="0">
                  <a:moveTo>
                    <a:pt x="92" y="1"/>
                  </a:moveTo>
                  <a:lnTo>
                    <a:pt x="92" y="1"/>
                  </a:lnTo>
                  <a:cubicBezTo>
                    <a:pt x="1" y="700"/>
                    <a:pt x="46" y="1398"/>
                    <a:pt x="229" y="2082"/>
                  </a:cubicBezTo>
                  <a:lnTo>
                    <a:pt x="2158" y="988"/>
                  </a:lnTo>
                  <a:lnTo>
                    <a:pt x="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5257549" y="1070695"/>
              <a:ext cx="189163" cy="181859"/>
            </a:xfrm>
            <a:custGeom>
              <a:avLst/>
              <a:gdLst/>
              <a:ahLst/>
              <a:cxnLst/>
              <a:rect l="l" t="t" r="r" b="b"/>
              <a:pathLst>
                <a:path w="2538" h="2440" extrusionOk="0">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3710852" y="927294"/>
              <a:ext cx="1299921" cy="531938"/>
            </a:xfrm>
            <a:custGeom>
              <a:avLst/>
              <a:gdLst/>
              <a:ahLst/>
              <a:cxnLst/>
              <a:rect l="l" t="t" r="r" b="b"/>
              <a:pathLst>
                <a:path w="17441" h="7137" extrusionOk="0">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3697288" y="914400"/>
              <a:ext cx="1314604" cy="557950"/>
            </a:xfrm>
            <a:custGeom>
              <a:avLst/>
              <a:gdLst/>
              <a:ahLst/>
              <a:cxnLst/>
              <a:rect l="l" t="t" r="r" b="b"/>
              <a:pathLst>
                <a:path w="17638" h="7486" extrusionOk="0">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3718827" y="1182791"/>
              <a:ext cx="1273835" cy="13639"/>
            </a:xfrm>
            <a:custGeom>
              <a:avLst/>
              <a:gdLst/>
              <a:ahLst/>
              <a:cxnLst/>
              <a:rect l="l" t="t" r="r" b="b"/>
              <a:pathLst>
                <a:path w="17091" h="183" fill="none" extrusionOk="0">
                  <a:moveTo>
                    <a:pt x="0" y="107"/>
                  </a:moveTo>
                  <a:cubicBezTo>
                    <a:pt x="6487" y="183"/>
                    <a:pt x="11531" y="0"/>
                    <a:pt x="17091" y="0"/>
                  </a:cubicBezTo>
                </a:path>
              </a:pathLst>
            </a:custGeom>
            <a:solidFill>
              <a:schemeClr val="dk2"/>
            </a:solidFill>
            <a:ln w="61900" cap="flat" cmpd="sng">
              <a:solidFill>
                <a:schemeClr val="dk2"/>
              </a:solidFill>
              <a:prstDash val="solid"/>
              <a:miter lim="15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 name="Google Shape;1726;p63"/>
          <p:cNvSpPr/>
          <p:nvPr/>
        </p:nvSpPr>
        <p:spPr>
          <a:xfrm rot="-9763176" flipH="1">
            <a:off x="4022836" y="4405398"/>
            <a:ext cx="611899" cy="370005"/>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9637225" y="2794425"/>
            <a:ext cx="838500" cy="6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Picture 4" descr="https://backtobasics.edu.au/images/04-news/Trench-wellpoints.jpg">
            <a:extLst>
              <a:ext uri="{FF2B5EF4-FFF2-40B4-BE49-F238E27FC236}">
                <a16:creationId xmlns:a16="http://schemas.microsoft.com/office/drawing/2014/main" id="{04FF5A15-7052-463A-8166-AEF31905C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739" y="44199"/>
            <a:ext cx="3932947" cy="24593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backtobasics.edu.au/images/04-news/construction-dewatering-wellpoints.jpeg">
            <a:extLst>
              <a:ext uri="{FF2B5EF4-FFF2-40B4-BE49-F238E27FC236}">
                <a16:creationId xmlns:a16="http://schemas.microsoft.com/office/drawing/2014/main" id="{3A58FBDE-4B28-4778-91B6-939038D84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738" y="2604227"/>
            <a:ext cx="3932947" cy="2539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7"/>
                                        </p:tgtEl>
                                        <p:attrNameLst>
                                          <p:attrName>style.visibility</p:attrName>
                                        </p:attrNameLst>
                                      </p:cBhvr>
                                      <p:to>
                                        <p:strVal val="visible"/>
                                      </p:to>
                                    </p:set>
                                    <p:animEffect transition="in" filter="fade">
                                      <p:cBhvr>
                                        <p:cTn id="7" dur="500"/>
                                        <p:tgtEl>
                                          <p:spTgt spid="1697"/>
                                        </p:tgtEl>
                                      </p:cBhvr>
                                    </p:animEffect>
                                  </p:childTnLst>
                                </p:cTn>
                              </p:par>
                              <p:par>
                                <p:cTn id="8" presetID="2" presetClass="entr" presetSubtype="4" fill="hold" nodeType="withEffect">
                                  <p:stCondLst>
                                    <p:cond delay="0"/>
                                  </p:stCondLst>
                                  <p:childTnLst>
                                    <p:set>
                                      <p:cBhvr>
                                        <p:cTn id="9" dur="1" fill="hold">
                                          <p:stCondLst>
                                            <p:cond delay="0"/>
                                          </p:stCondLst>
                                        </p:cTn>
                                        <p:tgtEl>
                                          <p:spTgt spid="1698"/>
                                        </p:tgtEl>
                                        <p:attrNameLst>
                                          <p:attrName>style.visibility</p:attrName>
                                        </p:attrNameLst>
                                      </p:cBhvr>
                                      <p:to>
                                        <p:strVal val="visible"/>
                                      </p:to>
                                    </p:set>
                                    <p:anim calcmode="lin" valueType="num">
                                      <p:cBhvr additive="base">
                                        <p:cTn id="10" dur="1000"/>
                                        <p:tgtEl>
                                          <p:spTgt spid="169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98">
                                            <p:txEl>
                                              <p:pRg st="0" end="0"/>
                                            </p:txEl>
                                          </p:spTgt>
                                        </p:tgtEl>
                                        <p:attrNameLst>
                                          <p:attrName>style.visibility</p:attrName>
                                        </p:attrNameLst>
                                      </p:cBhvr>
                                      <p:to>
                                        <p:strVal val="visible"/>
                                      </p:to>
                                    </p:set>
                                    <p:animEffect transition="in" filter="fade">
                                      <p:cBhvr>
                                        <p:cTn id="20" dur="500"/>
                                        <p:tgtEl>
                                          <p:spTgt spid="169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1000"/>
                                        <p:tgtEl>
                                          <p:spTgt spid="5122"/>
                                        </p:tgtEl>
                                      </p:cBhvr>
                                    </p:animEffect>
                                    <p:anim calcmode="lin" valueType="num">
                                      <p:cBhvr>
                                        <p:cTn id="26" dur="1000" fill="hold"/>
                                        <p:tgtEl>
                                          <p:spTgt spid="5122"/>
                                        </p:tgtEl>
                                        <p:attrNameLst>
                                          <p:attrName>ppt_x</p:attrName>
                                        </p:attrNameLst>
                                      </p:cBhvr>
                                      <p:tavLst>
                                        <p:tav tm="0">
                                          <p:val>
                                            <p:strVal val="#ppt_x"/>
                                          </p:val>
                                        </p:tav>
                                        <p:tav tm="100000">
                                          <p:val>
                                            <p:strVal val="#ppt_x"/>
                                          </p:val>
                                        </p:tav>
                                      </p:tavLst>
                                    </p:anim>
                                    <p:anim calcmode="lin" valueType="num">
                                      <p:cBhvr>
                                        <p:cTn id="27"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98">
                                            <p:txEl>
                                              <p:pRg st="1" end="1"/>
                                            </p:txEl>
                                          </p:spTgt>
                                        </p:tgtEl>
                                        <p:attrNameLst>
                                          <p:attrName>style.visibility</p:attrName>
                                        </p:attrNameLst>
                                      </p:cBhvr>
                                      <p:to>
                                        <p:strVal val="visible"/>
                                      </p:to>
                                    </p:set>
                                    <p:animEffect transition="in" filter="fade">
                                      <p:cBhvr>
                                        <p:cTn id="32" dur="500"/>
                                        <p:tgtEl>
                                          <p:spTgt spid="1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pic>
        <p:nvPicPr>
          <p:cNvPr id="4102" name="Picture 6" descr="https://backtobasics.edu.au/images/04-news/deep-well-system-for-exacavation-dewatering.jpg">
            <a:extLst>
              <a:ext uri="{FF2B5EF4-FFF2-40B4-BE49-F238E27FC236}">
                <a16:creationId xmlns:a16="http://schemas.microsoft.com/office/drawing/2014/main" id="{0F1AF7AC-0189-45E1-94CD-95F394A1B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01" y="-12861"/>
            <a:ext cx="2963899" cy="20204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ep Well Method of Dewatering Excavations">
            <a:extLst>
              <a:ext uri="{FF2B5EF4-FFF2-40B4-BE49-F238E27FC236}">
                <a16:creationId xmlns:a16="http://schemas.microsoft.com/office/drawing/2014/main" id="{8C8ECBAC-6EA6-425E-82E4-9C8E77279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282" y="2013217"/>
            <a:ext cx="5561718" cy="3139889"/>
          </a:xfrm>
          <a:prstGeom prst="rect">
            <a:avLst/>
          </a:prstGeom>
          <a:noFill/>
          <a:extLst>
            <a:ext uri="{909E8E84-426E-40DD-AFC4-6F175D3DCCD1}">
              <a14:hiddenFill xmlns:a14="http://schemas.microsoft.com/office/drawing/2010/main">
                <a:solidFill>
                  <a:srgbClr val="FFFFFF"/>
                </a:solidFill>
              </a14:hiddenFill>
            </a:ext>
          </a:extLst>
        </p:spPr>
      </p:pic>
      <p:grpSp>
        <p:nvGrpSpPr>
          <p:cNvPr id="2476" name="Google Shape;2476;p80"/>
          <p:cNvGrpSpPr/>
          <p:nvPr/>
        </p:nvGrpSpPr>
        <p:grpSpPr>
          <a:xfrm rot="683906">
            <a:off x="4053440" y="244288"/>
            <a:ext cx="2045305" cy="1919709"/>
            <a:chOff x="1857000" y="3245400"/>
            <a:chExt cx="1233825" cy="1186575"/>
          </a:xfrm>
        </p:grpSpPr>
        <p:sp>
          <p:nvSpPr>
            <p:cNvPr id="2477" name="Google Shape;2477;p80"/>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0"/>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0"/>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0"/>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0"/>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80"/>
          <p:cNvGrpSpPr/>
          <p:nvPr/>
        </p:nvGrpSpPr>
        <p:grpSpPr>
          <a:xfrm>
            <a:off x="1939911" y="297225"/>
            <a:ext cx="1745583" cy="230173"/>
            <a:chOff x="1394800" y="3522000"/>
            <a:chExt cx="1048650" cy="138275"/>
          </a:xfrm>
        </p:grpSpPr>
        <p:sp>
          <p:nvSpPr>
            <p:cNvPr id="2490" name="Google Shape;2490;p8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80"/>
          <p:cNvGrpSpPr/>
          <p:nvPr/>
        </p:nvGrpSpPr>
        <p:grpSpPr>
          <a:xfrm rot="12688055">
            <a:off x="3590988" y="154959"/>
            <a:ext cx="1267083" cy="750577"/>
            <a:chOff x="4697000" y="3525875"/>
            <a:chExt cx="1131500" cy="555150"/>
          </a:xfrm>
        </p:grpSpPr>
        <p:sp>
          <p:nvSpPr>
            <p:cNvPr id="2511" name="Google Shape;2511;p80"/>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0"/>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0"/>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0"/>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0"/>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0"/>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0"/>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0"/>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0"/>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0"/>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0"/>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0"/>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0"/>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0"/>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0"/>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6" name="Google Shape;2526;p80"/>
          <p:cNvSpPr txBox="1">
            <a:spLocks noGrp="1"/>
          </p:cNvSpPr>
          <p:nvPr>
            <p:ph type="subTitle" idx="1"/>
          </p:nvPr>
        </p:nvSpPr>
        <p:spPr>
          <a:xfrm>
            <a:off x="429872" y="547914"/>
            <a:ext cx="3393426" cy="4053196"/>
          </a:xfrm>
          <a:prstGeom prst="rect">
            <a:avLst/>
          </a:prstGeom>
        </p:spPr>
        <p:txBody>
          <a:bodyPr spcFirstLastPara="1" wrap="square" lIns="91425" tIns="91425" rIns="91425" bIns="91425" anchor="t" anchorCtr="0">
            <a:noAutofit/>
          </a:bodyPr>
          <a:lstStyle/>
          <a:p>
            <a:pPr marL="0" lvl="0" indent="0" algn="just"/>
            <a:r>
              <a:rPr lang="en-US" dirty="0"/>
              <a:t>In </a:t>
            </a:r>
            <a:r>
              <a:rPr lang="en-US" dirty="0" err="1"/>
              <a:t>Deepwell</a:t>
            </a:r>
            <a:r>
              <a:rPr lang="en-US" dirty="0"/>
              <a:t>, one or several individual wells are drilled, and submersible pumps are placed in each shaft. The </a:t>
            </a:r>
            <a:r>
              <a:rPr lang="en-US" dirty="0" err="1"/>
              <a:t>Deepwell</a:t>
            </a:r>
            <a:r>
              <a:rPr lang="en-US" dirty="0"/>
              <a:t> technique is best suited for deep excavations where large water volumes need to be discharged. The diameter of wells, in this case, varies between 150-200mm. According to the type and arrangement of pumps, the depths of the wells could reach up to 30m. This method is generally adopted when a heavy amount of water from the ground has to be drawn out. In cases when </a:t>
            </a:r>
            <a:r>
              <a:rPr lang="en-US" dirty="0" err="1"/>
              <a:t>wellpoints</a:t>
            </a:r>
            <a:r>
              <a:rPr lang="en-US" dirty="0"/>
              <a:t> and deep wells are not suitable methods for dewatering, the use of </a:t>
            </a:r>
            <a:r>
              <a:rPr lang="en-US" dirty="0" err="1"/>
              <a:t>eductors</a:t>
            </a:r>
            <a:r>
              <a:rPr lang="en-US" dirty="0"/>
              <a:t> can be considered.</a:t>
            </a:r>
            <a:endParaRPr dirty="0"/>
          </a:p>
        </p:txBody>
      </p:sp>
      <p:sp>
        <p:nvSpPr>
          <p:cNvPr id="54" name="Google Shape;2509;p80">
            <a:extLst>
              <a:ext uri="{FF2B5EF4-FFF2-40B4-BE49-F238E27FC236}">
                <a16:creationId xmlns:a16="http://schemas.microsoft.com/office/drawing/2014/main" id="{745E1056-16E3-4603-B105-D18154293179}"/>
              </a:ext>
            </a:extLst>
          </p:cNvPr>
          <p:cNvSpPr txBox="1">
            <a:spLocks/>
          </p:cNvSpPr>
          <p:nvPr/>
        </p:nvSpPr>
        <p:spPr>
          <a:xfrm rot="20432821">
            <a:off x="4083954" y="1005768"/>
            <a:ext cx="2100248" cy="5477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Itim"/>
              <a:buNone/>
              <a:defRPr sz="55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4800"/>
              <a:buFont typeface="Itim"/>
              <a:buNone/>
              <a:defRPr sz="4800" b="1" i="0" u="none" strike="noStrike" cap="none">
                <a:solidFill>
                  <a:schemeClr val="dk1"/>
                </a:solidFill>
                <a:latin typeface="Itim"/>
                <a:ea typeface="Itim"/>
                <a:cs typeface="Itim"/>
                <a:sym typeface="Itim"/>
              </a:defRPr>
            </a:lvl9pPr>
          </a:lstStyle>
          <a:p>
            <a:pPr>
              <a:buClr>
                <a:schemeClr val="dk2"/>
              </a:buClr>
              <a:buSzPts val="1100"/>
              <a:buFont typeface="Arial"/>
              <a:buNone/>
            </a:pPr>
            <a:r>
              <a:rPr lang="en-US" sz="2800" dirty="0"/>
              <a:t>DEEPWELLS</a:t>
            </a:r>
          </a:p>
        </p:txBody>
      </p:sp>
      <p:grpSp>
        <p:nvGrpSpPr>
          <p:cNvPr id="58" name="Google Shape;4369;p106">
            <a:extLst>
              <a:ext uri="{FF2B5EF4-FFF2-40B4-BE49-F238E27FC236}">
                <a16:creationId xmlns:a16="http://schemas.microsoft.com/office/drawing/2014/main" id="{2ED853FC-3601-483F-AB7D-F0B9BF3C9D81}"/>
              </a:ext>
            </a:extLst>
          </p:cNvPr>
          <p:cNvGrpSpPr/>
          <p:nvPr/>
        </p:nvGrpSpPr>
        <p:grpSpPr>
          <a:xfrm rot="1387793">
            <a:off x="4957205" y="135217"/>
            <a:ext cx="714511" cy="760307"/>
            <a:chOff x="5992396" y="1329162"/>
            <a:chExt cx="758665" cy="807291"/>
          </a:xfrm>
        </p:grpSpPr>
        <p:sp>
          <p:nvSpPr>
            <p:cNvPr id="59" name="Google Shape;4370;p106">
              <a:extLst>
                <a:ext uri="{FF2B5EF4-FFF2-40B4-BE49-F238E27FC236}">
                  <a16:creationId xmlns:a16="http://schemas.microsoft.com/office/drawing/2014/main" id="{5B678653-4EAD-45ED-9617-7D218CA40032}"/>
                </a:ext>
              </a:extLst>
            </p:cNvPr>
            <p:cNvSpPr txBox="1"/>
            <p:nvPr/>
          </p:nvSpPr>
          <p:spPr>
            <a:xfrm flipH="1">
              <a:off x="6059573" y="140736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03</a:t>
              </a:r>
              <a:endParaRPr sz="2600" b="1" dirty="0">
                <a:solidFill>
                  <a:schemeClr val="dk1"/>
                </a:solidFill>
                <a:latin typeface="Itim"/>
                <a:ea typeface="Itim"/>
                <a:cs typeface="Itim"/>
                <a:sym typeface="Itim"/>
              </a:endParaRPr>
            </a:p>
          </p:txBody>
        </p:sp>
        <p:grpSp>
          <p:nvGrpSpPr>
            <p:cNvPr id="60" name="Google Shape;4371;p106">
              <a:extLst>
                <a:ext uri="{FF2B5EF4-FFF2-40B4-BE49-F238E27FC236}">
                  <a16:creationId xmlns:a16="http://schemas.microsoft.com/office/drawing/2014/main" id="{E5C88885-99FA-4061-BA43-F270C507513D}"/>
                </a:ext>
              </a:extLst>
            </p:cNvPr>
            <p:cNvGrpSpPr/>
            <p:nvPr/>
          </p:nvGrpSpPr>
          <p:grpSpPr>
            <a:xfrm>
              <a:off x="5992396" y="1329162"/>
              <a:ext cx="758665" cy="807291"/>
              <a:chOff x="5029023" y="1379445"/>
              <a:chExt cx="808984" cy="860835"/>
            </a:xfrm>
          </p:grpSpPr>
          <p:sp>
            <p:nvSpPr>
              <p:cNvPr id="61" name="Google Shape;4372;p106">
                <a:extLst>
                  <a:ext uri="{FF2B5EF4-FFF2-40B4-BE49-F238E27FC236}">
                    <a16:creationId xmlns:a16="http://schemas.microsoft.com/office/drawing/2014/main" id="{F37668BA-1309-4DF4-91D4-9121F8D43B17}"/>
                  </a:ext>
                </a:extLst>
              </p:cNvPr>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62" name="Google Shape;4373;p106">
                <a:extLst>
                  <a:ext uri="{FF2B5EF4-FFF2-40B4-BE49-F238E27FC236}">
                    <a16:creationId xmlns:a16="http://schemas.microsoft.com/office/drawing/2014/main" id="{09B9E981-D9B7-48DD-8A82-09A2FB1EC096}"/>
                  </a:ext>
                </a:extLst>
              </p:cNvPr>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anim calcmode="lin" valueType="num">
                                      <p:cBhvr>
                                        <p:cTn id="16" dur="1000" fill="hold"/>
                                        <p:tgtEl>
                                          <p:spTgt spid="54"/>
                                        </p:tgtEl>
                                        <p:attrNameLst>
                                          <p:attrName>ppt_x</p:attrName>
                                        </p:attrNameLst>
                                      </p:cBhvr>
                                      <p:tavLst>
                                        <p:tav tm="0">
                                          <p:val>
                                            <p:strVal val="#ppt_x"/>
                                          </p:val>
                                        </p:tav>
                                        <p:tav tm="100000">
                                          <p:val>
                                            <p:strVal val="#ppt_x"/>
                                          </p:val>
                                        </p:tav>
                                      </p:tavLst>
                                    </p:anim>
                                    <p:anim calcmode="lin" valueType="num">
                                      <p:cBhvr>
                                        <p:cTn id="17" dur="1000" fill="hold"/>
                                        <p:tgtEl>
                                          <p:spTgt spid="5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476"/>
                                        </p:tgtEl>
                                        <p:attrNameLst>
                                          <p:attrName>style.visibility</p:attrName>
                                        </p:attrNameLst>
                                      </p:cBhvr>
                                      <p:to>
                                        <p:strVal val="visible"/>
                                      </p:to>
                                    </p:set>
                                    <p:animEffect transition="in" filter="fade">
                                      <p:cBhvr>
                                        <p:cTn id="20" dur="1000"/>
                                        <p:tgtEl>
                                          <p:spTgt spid="2476"/>
                                        </p:tgtEl>
                                      </p:cBhvr>
                                    </p:animEffect>
                                    <p:anim calcmode="lin" valueType="num">
                                      <p:cBhvr>
                                        <p:cTn id="21" dur="1000" fill="hold"/>
                                        <p:tgtEl>
                                          <p:spTgt spid="2476"/>
                                        </p:tgtEl>
                                        <p:attrNameLst>
                                          <p:attrName>ppt_x</p:attrName>
                                        </p:attrNameLst>
                                      </p:cBhvr>
                                      <p:tavLst>
                                        <p:tav tm="0">
                                          <p:val>
                                            <p:strVal val="#ppt_x"/>
                                          </p:val>
                                        </p:tav>
                                        <p:tav tm="100000">
                                          <p:val>
                                            <p:strVal val="#ppt_x"/>
                                          </p:val>
                                        </p:tav>
                                      </p:tavLst>
                                    </p:anim>
                                    <p:anim calcmode="lin" valueType="num">
                                      <p:cBhvr>
                                        <p:cTn id="22" dur="1000" fill="hold"/>
                                        <p:tgtEl>
                                          <p:spTgt spid="247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6">
                                            <p:txEl>
                                              <p:pRg st="0" end="0"/>
                                            </p:txEl>
                                          </p:spTgt>
                                        </p:tgtEl>
                                        <p:attrNameLst>
                                          <p:attrName>style.visibility</p:attrName>
                                        </p:attrNameLst>
                                      </p:cBhvr>
                                      <p:to>
                                        <p:strVal val="visible"/>
                                      </p:to>
                                    </p:set>
                                    <p:animEffect transition="in" filter="fade">
                                      <p:cBhvr>
                                        <p:cTn id="27" dur="500"/>
                                        <p:tgtEl>
                                          <p:spTgt spid="252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102"/>
                                        </p:tgtEl>
                                        <p:attrNameLst>
                                          <p:attrName>style.visibility</p:attrName>
                                        </p:attrNameLst>
                                      </p:cBhvr>
                                      <p:to>
                                        <p:strVal val="visible"/>
                                      </p:to>
                                    </p:set>
                                    <p:animEffect transition="in" filter="circle(in)">
                                      <p:cBhvr>
                                        <p:cTn id="32" dur="2000"/>
                                        <p:tgtEl>
                                          <p:spTgt spid="410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100"/>
                                        </p:tgtEl>
                                        <p:attrNameLst>
                                          <p:attrName>style.visibility</p:attrName>
                                        </p:attrNameLst>
                                      </p:cBhvr>
                                      <p:to>
                                        <p:strVal val="visible"/>
                                      </p:to>
                                    </p:set>
                                    <p:animEffect transition="in" filter="wheel(1)">
                                      <p:cBhvr>
                                        <p:cTn id="37"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1"/>
        <p:cNvGrpSpPr/>
        <p:nvPr/>
      </p:nvGrpSpPr>
      <p:grpSpPr>
        <a:xfrm>
          <a:off x="0" y="0"/>
          <a:ext cx="0" cy="0"/>
          <a:chOff x="0" y="0"/>
          <a:chExt cx="0" cy="0"/>
        </a:xfrm>
      </p:grpSpPr>
      <p:pic>
        <p:nvPicPr>
          <p:cNvPr id="6146" name="Picture 2" descr="Eductor Wells Method of Dewatering Excavations">
            <a:extLst>
              <a:ext uri="{FF2B5EF4-FFF2-40B4-BE49-F238E27FC236}">
                <a16:creationId xmlns:a16="http://schemas.microsoft.com/office/drawing/2014/main" id="{8F3BB10B-232C-490B-A1E8-5BBFFCC78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281" y="1226916"/>
            <a:ext cx="4132162" cy="2780095"/>
          </a:xfrm>
          <a:prstGeom prst="rect">
            <a:avLst/>
          </a:prstGeom>
          <a:noFill/>
          <a:extLst>
            <a:ext uri="{909E8E84-426E-40DD-AFC4-6F175D3DCCD1}">
              <a14:hiddenFill xmlns:a14="http://schemas.microsoft.com/office/drawing/2010/main">
                <a:solidFill>
                  <a:srgbClr val="FFFFFF"/>
                </a:solidFill>
              </a14:hiddenFill>
            </a:ext>
          </a:extLst>
        </p:spPr>
      </p:pic>
      <p:sp>
        <p:nvSpPr>
          <p:cNvPr id="2432" name="Google Shape;2432;p77"/>
          <p:cNvSpPr txBox="1">
            <a:spLocks noGrp="1"/>
          </p:cNvSpPr>
          <p:nvPr>
            <p:ph type="title"/>
          </p:nvPr>
        </p:nvSpPr>
        <p:spPr>
          <a:xfrm>
            <a:off x="2181479" y="144499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US" dirty="0"/>
              <a:t>EDUCTOR WELLS</a:t>
            </a:r>
            <a:endParaRPr dirty="0"/>
          </a:p>
        </p:txBody>
      </p:sp>
      <p:sp>
        <p:nvSpPr>
          <p:cNvPr id="2433" name="Google Shape;2433;p77"/>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7"/>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2"/>
                                        </p:tgtEl>
                                        <p:attrNameLst>
                                          <p:attrName>style.visibility</p:attrName>
                                        </p:attrNameLst>
                                      </p:cBhvr>
                                      <p:to>
                                        <p:strVal val="visible"/>
                                      </p:to>
                                    </p:set>
                                    <p:anim calcmode="lin" valueType="num">
                                      <p:cBhvr additive="base">
                                        <p:cTn id="7" dur="500" fill="hold"/>
                                        <p:tgtEl>
                                          <p:spTgt spid="2432"/>
                                        </p:tgtEl>
                                        <p:attrNameLst>
                                          <p:attrName>ppt_x</p:attrName>
                                        </p:attrNameLst>
                                      </p:cBhvr>
                                      <p:tavLst>
                                        <p:tav tm="0">
                                          <p:val>
                                            <p:strVal val="#ppt_x"/>
                                          </p:val>
                                        </p:tav>
                                        <p:tav tm="100000">
                                          <p:val>
                                            <p:strVal val="#ppt_x"/>
                                          </p:val>
                                        </p:tav>
                                      </p:tavLst>
                                    </p:anim>
                                    <p:anim calcmode="lin" valueType="num">
                                      <p:cBhvr additive="base">
                                        <p:cTn id="8" dur="500" fill="hold"/>
                                        <p:tgtEl>
                                          <p:spTgt spid="24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fade">
                                      <p:cBhvr>
                                        <p:cTn id="13"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2"/>
        <p:cNvGrpSpPr/>
        <p:nvPr/>
      </p:nvGrpSpPr>
      <p:grpSpPr>
        <a:xfrm>
          <a:off x="0" y="0"/>
          <a:ext cx="0" cy="0"/>
          <a:chOff x="0" y="0"/>
          <a:chExt cx="0" cy="0"/>
        </a:xfrm>
      </p:grpSpPr>
      <p:grpSp>
        <p:nvGrpSpPr>
          <p:cNvPr id="4039" name="Google Shape;4039;p101"/>
          <p:cNvGrpSpPr/>
          <p:nvPr/>
        </p:nvGrpSpPr>
        <p:grpSpPr>
          <a:xfrm>
            <a:off x="3116049" y="93625"/>
            <a:ext cx="1745583" cy="230173"/>
            <a:chOff x="1394800" y="3522000"/>
            <a:chExt cx="1048650" cy="138275"/>
          </a:xfrm>
        </p:grpSpPr>
        <p:sp>
          <p:nvSpPr>
            <p:cNvPr id="4040" name="Google Shape;4040;p10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1" name="Google Shape;4041;p10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0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0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0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0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0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0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0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https://backtobasics.edu.au/images/04-news/ejector_system.jpg">
            <a:extLst>
              <a:ext uri="{FF2B5EF4-FFF2-40B4-BE49-F238E27FC236}">
                <a16:creationId xmlns:a16="http://schemas.microsoft.com/office/drawing/2014/main" id="{4786BE9A-AA94-4838-88FB-6F53B84CE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498" y="1130596"/>
            <a:ext cx="4117502" cy="4012904"/>
          </a:xfrm>
          <a:prstGeom prst="rect">
            <a:avLst/>
          </a:prstGeom>
          <a:noFill/>
          <a:extLst>
            <a:ext uri="{909E8E84-426E-40DD-AFC4-6F175D3DCCD1}">
              <a14:hiddenFill xmlns:a14="http://schemas.microsoft.com/office/drawing/2010/main">
                <a:solidFill>
                  <a:srgbClr val="FFFFFF"/>
                </a:solidFill>
              </a14:hiddenFill>
            </a:ext>
          </a:extLst>
        </p:spPr>
      </p:pic>
      <p:sp>
        <p:nvSpPr>
          <p:cNvPr id="3993" name="Google Shape;3993;p101"/>
          <p:cNvSpPr txBox="1">
            <a:spLocks noGrp="1"/>
          </p:cNvSpPr>
          <p:nvPr>
            <p:ph type="title"/>
          </p:nvPr>
        </p:nvSpPr>
        <p:spPr>
          <a:xfrm>
            <a:off x="2184145" y="90289"/>
            <a:ext cx="5607600" cy="842100"/>
          </a:xfrm>
          <a:prstGeom prst="rect">
            <a:avLst/>
          </a:prstGeom>
        </p:spPr>
        <p:txBody>
          <a:bodyPr spcFirstLastPara="1" wrap="square" lIns="0" tIns="0" rIns="0" bIns="0" anchor="t" anchorCtr="0">
            <a:noAutofit/>
          </a:bodyPr>
          <a:lstStyle/>
          <a:p>
            <a:pPr lvl="0">
              <a:buClr>
                <a:schemeClr val="dk2"/>
              </a:buClr>
              <a:buSzPts val="1100"/>
            </a:pPr>
            <a:r>
              <a:rPr lang="en-US" dirty="0" err="1"/>
              <a:t>Eductor</a:t>
            </a:r>
            <a:r>
              <a:rPr lang="en-US" dirty="0"/>
              <a:t> wells</a:t>
            </a:r>
            <a:endParaRPr dirty="0"/>
          </a:p>
        </p:txBody>
      </p:sp>
      <p:sp>
        <p:nvSpPr>
          <p:cNvPr id="3994" name="Google Shape;3994;p101"/>
          <p:cNvSpPr txBox="1">
            <a:spLocks noGrp="1"/>
          </p:cNvSpPr>
          <p:nvPr>
            <p:ph type="body" idx="1"/>
          </p:nvPr>
        </p:nvSpPr>
        <p:spPr>
          <a:xfrm>
            <a:off x="400234" y="1019020"/>
            <a:ext cx="4836460" cy="3717795"/>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t>The </a:t>
            </a:r>
            <a:r>
              <a:rPr lang="en-US" dirty="0" err="1"/>
              <a:t>eductor</a:t>
            </a:r>
            <a:r>
              <a:rPr lang="en-US" dirty="0"/>
              <a:t> system (also known as the ejector system) is a specialist technique used in low permeability soils such as very silty sands, silts, or clays. </a:t>
            </a:r>
            <a:r>
              <a:rPr lang="en-US" dirty="0" err="1"/>
              <a:t>Eductors</a:t>
            </a:r>
            <a:r>
              <a:rPr lang="en-US" dirty="0"/>
              <a:t> are typically used to help </a:t>
            </a:r>
            <a:r>
              <a:rPr lang="en-US" dirty="0" err="1"/>
              <a:t>stabilise</a:t>
            </a:r>
            <a:r>
              <a:rPr lang="en-US" dirty="0"/>
              <a:t> the side slopes and soil in the excavation area.</a:t>
            </a:r>
          </a:p>
          <a:p>
            <a:pPr marL="0" lvl="0" indent="0" algn="just">
              <a:spcAft>
                <a:spcPts val="1600"/>
              </a:spcAft>
              <a:buNone/>
            </a:pPr>
            <a:r>
              <a:rPr lang="en-US" dirty="0"/>
              <a:t>A high-pressure supply main feeds water through a venturi-tube just above the well-screen, creating a reduction in pressure which draws water through the riser pipe.</a:t>
            </a:r>
          </a:p>
          <a:p>
            <a:pPr marL="0" lvl="0" indent="0" algn="just">
              <a:spcAft>
                <a:spcPts val="1600"/>
              </a:spcAft>
              <a:buNone/>
            </a:pPr>
            <a:r>
              <a:rPr lang="en-US" dirty="0"/>
              <a:t>The biggest advantage of using the </a:t>
            </a:r>
            <a:r>
              <a:rPr lang="en-US" dirty="0" err="1"/>
              <a:t>eductor</a:t>
            </a:r>
            <a:r>
              <a:rPr lang="en-US" dirty="0"/>
              <a:t> system is, the water table can be lowered from depths of 10-45 m if multiple pumps are operated from a single pump station. </a:t>
            </a:r>
            <a:endParaRPr dirty="0"/>
          </a:p>
        </p:txBody>
      </p:sp>
      <p:grpSp>
        <p:nvGrpSpPr>
          <p:cNvPr id="3995" name="Google Shape;3995;p101"/>
          <p:cNvGrpSpPr/>
          <p:nvPr/>
        </p:nvGrpSpPr>
        <p:grpSpPr>
          <a:xfrm rot="-900145">
            <a:off x="877730" y="136016"/>
            <a:ext cx="622415" cy="599730"/>
            <a:chOff x="2334325" y="3469775"/>
            <a:chExt cx="1136500" cy="995125"/>
          </a:xfrm>
        </p:grpSpPr>
        <p:sp>
          <p:nvSpPr>
            <p:cNvPr id="3996" name="Google Shape;3996;p10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0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0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0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0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1" name="Google Shape;4001;p101"/>
          <p:cNvGrpSpPr/>
          <p:nvPr/>
        </p:nvGrpSpPr>
        <p:grpSpPr>
          <a:xfrm flipH="1">
            <a:off x="2670495" y="879548"/>
            <a:ext cx="5264531" cy="176025"/>
            <a:chOff x="4345425" y="2175475"/>
            <a:chExt cx="800750" cy="176025"/>
          </a:xfrm>
        </p:grpSpPr>
        <p:sp>
          <p:nvSpPr>
            <p:cNvPr id="4002" name="Google Shape;4002;p10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0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4" name="Google Shape;4014;p101"/>
          <p:cNvGrpSpPr/>
          <p:nvPr/>
        </p:nvGrpSpPr>
        <p:grpSpPr>
          <a:xfrm rot="697126">
            <a:off x="8221312" y="-564115"/>
            <a:ext cx="1305393" cy="1346461"/>
            <a:chOff x="1492000" y="427450"/>
            <a:chExt cx="1188000" cy="1225375"/>
          </a:xfrm>
        </p:grpSpPr>
        <p:sp>
          <p:nvSpPr>
            <p:cNvPr id="4015" name="Google Shape;4015;p10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0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0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0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0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0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0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0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0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0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0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6" name="Google Shape;4026;p101"/>
          <p:cNvGrpSpPr/>
          <p:nvPr/>
        </p:nvGrpSpPr>
        <p:grpSpPr>
          <a:xfrm rot="514806">
            <a:off x="485959" y="18381"/>
            <a:ext cx="1533604" cy="1122202"/>
            <a:chOff x="378575" y="1776375"/>
            <a:chExt cx="737425" cy="578050"/>
          </a:xfrm>
        </p:grpSpPr>
        <p:sp>
          <p:nvSpPr>
            <p:cNvPr id="4027" name="Google Shape;4027;p10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0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0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0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0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0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0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0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0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0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0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0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369;p106">
            <a:extLst>
              <a:ext uri="{FF2B5EF4-FFF2-40B4-BE49-F238E27FC236}">
                <a16:creationId xmlns:a16="http://schemas.microsoft.com/office/drawing/2014/main" id="{0FF66EEE-1349-48F5-94EA-A95986E7D10C}"/>
              </a:ext>
            </a:extLst>
          </p:cNvPr>
          <p:cNvGrpSpPr/>
          <p:nvPr/>
        </p:nvGrpSpPr>
        <p:grpSpPr>
          <a:xfrm rot="5128827">
            <a:off x="7397724" y="32543"/>
            <a:ext cx="714511" cy="782010"/>
            <a:chOff x="5992396" y="1306118"/>
            <a:chExt cx="758665" cy="830335"/>
          </a:xfrm>
        </p:grpSpPr>
        <p:sp>
          <p:nvSpPr>
            <p:cNvPr id="60" name="Google Shape;4370;p106">
              <a:extLst>
                <a:ext uri="{FF2B5EF4-FFF2-40B4-BE49-F238E27FC236}">
                  <a16:creationId xmlns:a16="http://schemas.microsoft.com/office/drawing/2014/main" id="{BBF48746-97E0-43D4-9A11-ADC0582CD59D}"/>
                </a:ext>
              </a:extLst>
            </p:cNvPr>
            <p:cNvSpPr txBox="1"/>
            <p:nvPr/>
          </p:nvSpPr>
          <p:spPr>
            <a:xfrm rot="16197798" flipH="1">
              <a:off x="6059572" y="1407368"/>
              <a:ext cx="624300" cy="42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Itim"/>
                  <a:ea typeface="Itim"/>
                  <a:cs typeface="Itim"/>
                  <a:sym typeface="Itim"/>
                </a:rPr>
                <a:t>04</a:t>
              </a:r>
              <a:endParaRPr sz="2600" b="1" dirty="0">
                <a:solidFill>
                  <a:schemeClr val="dk1"/>
                </a:solidFill>
                <a:latin typeface="Itim"/>
                <a:ea typeface="Itim"/>
                <a:cs typeface="Itim"/>
                <a:sym typeface="Itim"/>
              </a:endParaRPr>
            </a:p>
          </p:txBody>
        </p:sp>
        <p:grpSp>
          <p:nvGrpSpPr>
            <p:cNvPr id="61" name="Google Shape;4371;p106">
              <a:extLst>
                <a:ext uri="{FF2B5EF4-FFF2-40B4-BE49-F238E27FC236}">
                  <a16:creationId xmlns:a16="http://schemas.microsoft.com/office/drawing/2014/main" id="{7259CF22-F6BC-4269-A18A-3270E2220CB4}"/>
                </a:ext>
              </a:extLst>
            </p:cNvPr>
            <p:cNvGrpSpPr/>
            <p:nvPr/>
          </p:nvGrpSpPr>
          <p:grpSpPr>
            <a:xfrm>
              <a:off x="5992396" y="1329162"/>
              <a:ext cx="758665" cy="807291"/>
              <a:chOff x="5029023" y="1379445"/>
              <a:chExt cx="808984" cy="860835"/>
            </a:xfrm>
          </p:grpSpPr>
          <p:sp>
            <p:nvSpPr>
              <p:cNvPr id="62" name="Google Shape;4372;p106">
                <a:extLst>
                  <a:ext uri="{FF2B5EF4-FFF2-40B4-BE49-F238E27FC236}">
                    <a16:creationId xmlns:a16="http://schemas.microsoft.com/office/drawing/2014/main" id="{9D9DCE63-3670-4392-BC48-C2949BDE336D}"/>
                  </a:ext>
                </a:extLst>
              </p:cNvPr>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sp>
            <p:nvSpPr>
              <p:cNvPr id="63" name="Google Shape;4373;p106">
                <a:extLst>
                  <a:ext uri="{FF2B5EF4-FFF2-40B4-BE49-F238E27FC236}">
                    <a16:creationId xmlns:a16="http://schemas.microsoft.com/office/drawing/2014/main" id="{14996199-3181-498C-B950-5E4619682D0B}"/>
                  </a:ext>
                </a:extLst>
              </p:cNvPr>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1C4587"/>
                  </a:solidFill>
                  <a:latin typeface="Itim"/>
                  <a:ea typeface="Itim"/>
                  <a:cs typeface="Itim"/>
                  <a:sym typeface="Itim"/>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
                                        </p:tgtEl>
                                        <p:attrNameLst>
                                          <p:attrName>style.visibility</p:attrName>
                                        </p:attrNameLst>
                                      </p:cBhvr>
                                      <p:to>
                                        <p:strVal val="visible"/>
                                      </p:to>
                                    </p:set>
                                    <p:animEffect transition="in" filter="fade">
                                      <p:cBhvr>
                                        <p:cTn id="7" dur="500"/>
                                        <p:tgtEl>
                                          <p:spTgt spid="3993"/>
                                        </p:tgtEl>
                                      </p:cBhvr>
                                    </p:animEffect>
                                  </p:childTnLst>
                                </p:cTn>
                              </p:par>
                              <p:par>
                                <p:cTn id="8" presetID="2" presetClass="entr" presetSubtype="1" fill="hold" nodeType="withEffect">
                                  <p:stCondLst>
                                    <p:cond delay="0"/>
                                  </p:stCondLst>
                                  <p:childTnLst>
                                    <p:set>
                                      <p:cBhvr>
                                        <p:cTn id="9" dur="1" fill="hold">
                                          <p:stCondLst>
                                            <p:cond delay="0"/>
                                          </p:stCondLst>
                                        </p:cTn>
                                        <p:tgtEl>
                                          <p:spTgt spid="3994"/>
                                        </p:tgtEl>
                                        <p:attrNameLst>
                                          <p:attrName>style.visibility</p:attrName>
                                        </p:attrNameLst>
                                      </p:cBhvr>
                                      <p:to>
                                        <p:strVal val="visible"/>
                                      </p:to>
                                    </p:set>
                                    <p:anim calcmode="lin" valueType="num">
                                      <p:cBhvr additive="base">
                                        <p:cTn id="10" dur="1000"/>
                                        <p:tgtEl>
                                          <p:spTgt spid="3994"/>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4001"/>
                                        </p:tgtEl>
                                        <p:attrNameLst>
                                          <p:attrName>style.visibility</p:attrName>
                                        </p:attrNameLst>
                                      </p:cBhvr>
                                      <p:to>
                                        <p:strVal val="visible"/>
                                      </p:to>
                                    </p:set>
                                    <p:anim calcmode="lin" valueType="num">
                                      <p:cBhvr additive="base">
                                        <p:cTn id="13" dur="1000"/>
                                        <p:tgtEl>
                                          <p:spTgt spid="4001"/>
                                        </p:tgtEl>
                                        <p:attrNameLst>
                                          <p:attrName>ppt_y</p:attrName>
                                        </p:attrNameLst>
                                      </p:cBhvr>
                                      <p:tavLst>
                                        <p:tav tm="0">
                                          <p:val>
                                            <p:strVal val="#ppt_y-1"/>
                                          </p:val>
                                        </p:tav>
                                        <p:tav tm="100000">
                                          <p:val>
                                            <p:strVal val="#ppt_y"/>
                                          </p:val>
                                        </p:tav>
                                      </p:tavLst>
                                    </p:anim>
                                  </p:childTnLst>
                                </p:cTn>
                              </p:par>
                              <p:par>
                                <p:cTn id="14" presetID="31"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p:cTn id="16" dur="1000" fill="hold"/>
                                        <p:tgtEl>
                                          <p:spTgt spid="59"/>
                                        </p:tgtEl>
                                        <p:attrNameLst>
                                          <p:attrName>ppt_w</p:attrName>
                                        </p:attrNameLst>
                                      </p:cBhvr>
                                      <p:tavLst>
                                        <p:tav tm="0">
                                          <p:val>
                                            <p:fltVal val="0"/>
                                          </p:val>
                                        </p:tav>
                                        <p:tav tm="100000">
                                          <p:val>
                                            <p:strVal val="#ppt_w"/>
                                          </p:val>
                                        </p:tav>
                                      </p:tavLst>
                                    </p:anim>
                                    <p:anim calcmode="lin" valueType="num">
                                      <p:cBhvr>
                                        <p:cTn id="17" dur="1000" fill="hold"/>
                                        <p:tgtEl>
                                          <p:spTgt spid="59"/>
                                        </p:tgtEl>
                                        <p:attrNameLst>
                                          <p:attrName>ppt_h</p:attrName>
                                        </p:attrNameLst>
                                      </p:cBhvr>
                                      <p:tavLst>
                                        <p:tav tm="0">
                                          <p:val>
                                            <p:fltVal val="0"/>
                                          </p:val>
                                        </p:tav>
                                        <p:tav tm="100000">
                                          <p:val>
                                            <p:strVal val="#ppt_h"/>
                                          </p:val>
                                        </p:tav>
                                      </p:tavLst>
                                    </p:anim>
                                    <p:anim calcmode="lin" valueType="num">
                                      <p:cBhvr>
                                        <p:cTn id="18" dur="1000" fill="hold"/>
                                        <p:tgtEl>
                                          <p:spTgt spid="59"/>
                                        </p:tgtEl>
                                        <p:attrNameLst>
                                          <p:attrName>style.rotation</p:attrName>
                                        </p:attrNameLst>
                                      </p:cBhvr>
                                      <p:tavLst>
                                        <p:tav tm="0">
                                          <p:val>
                                            <p:fltVal val="90"/>
                                          </p:val>
                                        </p:tav>
                                        <p:tav tm="100000">
                                          <p:val>
                                            <p:fltVal val="0"/>
                                          </p:val>
                                        </p:tav>
                                      </p:tavLst>
                                    </p:anim>
                                    <p:animEffect transition="in" filter="fade">
                                      <p:cBhvr>
                                        <p:cTn id="19" dur="100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iterate type="wd">
                                    <p:tmPct val="10000"/>
                                  </p:iterate>
                                  <p:childTnLst>
                                    <p:set>
                                      <p:cBhvr>
                                        <p:cTn id="22" dur="1" fill="hold">
                                          <p:stCondLst>
                                            <p:cond delay="0"/>
                                          </p:stCondLst>
                                        </p:cTn>
                                        <p:tgtEl>
                                          <p:spTgt spid="3994">
                                            <p:txEl>
                                              <p:pRg st="0" end="0"/>
                                            </p:txEl>
                                          </p:spTgt>
                                        </p:tgtEl>
                                        <p:attrNameLst>
                                          <p:attrName>style.visibility</p:attrName>
                                        </p:attrNameLst>
                                      </p:cBhvr>
                                      <p:to>
                                        <p:strVal val="visible"/>
                                      </p:to>
                                    </p:set>
                                    <p:animEffect transition="in" filter="fade">
                                      <p:cBhvr>
                                        <p:cTn id="23" dur="500"/>
                                        <p:tgtEl>
                                          <p:spTgt spid="3994">
                                            <p:txEl>
                                              <p:pRg st="0" end="0"/>
                                            </p:txEl>
                                          </p:spTgt>
                                        </p:tgtEl>
                                      </p:cBhvr>
                                    </p:animEffect>
                                  </p:childTnLst>
                                </p:cTn>
                              </p:par>
                            </p:childTnLst>
                          </p:cTn>
                        </p:par>
                        <p:par>
                          <p:cTn id="24" fill="hold">
                            <p:stCondLst>
                              <p:cond delay="3850"/>
                            </p:stCondLst>
                            <p:childTnLst>
                              <p:par>
                                <p:cTn id="25" presetID="10" presetClass="entr" presetSubtype="0" fill="hold" nodeType="afterEffect">
                                  <p:stCondLst>
                                    <p:cond delay="0"/>
                                  </p:stCondLst>
                                  <p:iterate type="wd">
                                    <p:tmPct val="10000"/>
                                  </p:iterate>
                                  <p:childTnLst>
                                    <p:set>
                                      <p:cBhvr>
                                        <p:cTn id="26" dur="1" fill="hold">
                                          <p:stCondLst>
                                            <p:cond delay="0"/>
                                          </p:stCondLst>
                                        </p:cTn>
                                        <p:tgtEl>
                                          <p:spTgt spid="3994">
                                            <p:txEl>
                                              <p:pRg st="1" end="1"/>
                                            </p:txEl>
                                          </p:spTgt>
                                        </p:tgtEl>
                                        <p:attrNameLst>
                                          <p:attrName>style.visibility</p:attrName>
                                        </p:attrNameLst>
                                      </p:cBhvr>
                                      <p:to>
                                        <p:strVal val="visible"/>
                                      </p:to>
                                    </p:set>
                                    <p:animEffect transition="in" filter="fade">
                                      <p:cBhvr>
                                        <p:cTn id="27" dur="500"/>
                                        <p:tgtEl>
                                          <p:spTgt spid="3994">
                                            <p:txEl>
                                              <p:pRg st="1" end="1"/>
                                            </p:txEl>
                                          </p:spTgt>
                                        </p:tgtEl>
                                      </p:cBhvr>
                                    </p:animEffect>
                                  </p:childTnLst>
                                </p:cTn>
                              </p:par>
                            </p:childTnLst>
                          </p:cTn>
                        </p:par>
                        <p:par>
                          <p:cTn id="28" fill="hold">
                            <p:stCondLst>
                              <p:cond delay="5650"/>
                            </p:stCondLst>
                            <p:childTnLst>
                              <p:par>
                                <p:cTn id="29" presetID="10" presetClass="entr" presetSubtype="0" fill="hold" nodeType="afterEffect">
                                  <p:stCondLst>
                                    <p:cond delay="0"/>
                                  </p:stCondLst>
                                  <p:iterate type="wd">
                                    <p:tmPct val="10000"/>
                                  </p:iterate>
                                  <p:childTnLst>
                                    <p:set>
                                      <p:cBhvr>
                                        <p:cTn id="30" dur="1" fill="hold">
                                          <p:stCondLst>
                                            <p:cond delay="0"/>
                                          </p:stCondLst>
                                        </p:cTn>
                                        <p:tgtEl>
                                          <p:spTgt spid="3994">
                                            <p:txEl>
                                              <p:pRg st="2" end="2"/>
                                            </p:txEl>
                                          </p:spTgt>
                                        </p:tgtEl>
                                        <p:attrNameLst>
                                          <p:attrName>style.visibility</p:attrName>
                                        </p:attrNameLst>
                                      </p:cBhvr>
                                      <p:to>
                                        <p:strVal val="visible"/>
                                      </p:to>
                                    </p:set>
                                    <p:animEffect transition="in" filter="fade">
                                      <p:cBhvr>
                                        <p:cTn id="31" dur="500"/>
                                        <p:tgtEl>
                                          <p:spTgt spid="39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44"/>
        <p:cNvGrpSpPr/>
        <p:nvPr/>
      </p:nvGrpSpPr>
      <p:grpSpPr>
        <a:xfrm>
          <a:off x="0" y="0"/>
          <a:ext cx="0" cy="0"/>
          <a:chOff x="0" y="0"/>
          <a:chExt cx="0" cy="0"/>
        </a:xfrm>
      </p:grpSpPr>
      <p:sp>
        <p:nvSpPr>
          <p:cNvPr id="6345" name="Google Shape;6345;p120"/>
          <p:cNvSpPr/>
          <p:nvPr/>
        </p:nvSpPr>
        <p:spPr>
          <a:xfrm>
            <a:off x="2202594" y="3102322"/>
            <a:ext cx="84524" cy="11160"/>
          </a:xfrm>
          <a:custGeom>
            <a:avLst/>
            <a:gdLst/>
            <a:ahLst/>
            <a:cxnLst/>
            <a:rect l="l" t="t" r="r" b="b"/>
            <a:pathLst>
              <a:path w="4832" h="638" extrusionOk="0">
                <a:moveTo>
                  <a:pt x="337" y="1"/>
                </a:moveTo>
                <a:cubicBezTo>
                  <a:pt x="225" y="1"/>
                  <a:pt x="112" y="113"/>
                  <a:pt x="0" y="169"/>
                </a:cubicBezTo>
                <a:cubicBezTo>
                  <a:pt x="75" y="263"/>
                  <a:pt x="150" y="375"/>
                  <a:pt x="262" y="432"/>
                </a:cubicBezTo>
                <a:cubicBezTo>
                  <a:pt x="375" y="488"/>
                  <a:pt x="524" y="507"/>
                  <a:pt x="655" y="507"/>
                </a:cubicBezTo>
                <a:cubicBezTo>
                  <a:pt x="1255" y="544"/>
                  <a:pt x="1873" y="563"/>
                  <a:pt x="2472" y="600"/>
                </a:cubicBezTo>
                <a:lnTo>
                  <a:pt x="2472" y="563"/>
                </a:lnTo>
                <a:cubicBezTo>
                  <a:pt x="3127" y="581"/>
                  <a:pt x="3764" y="638"/>
                  <a:pt x="4420" y="638"/>
                </a:cubicBezTo>
                <a:cubicBezTo>
                  <a:pt x="4551" y="638"/>
                  <a:pt x="4700" y="507"/>
                  <a:pt x="4831" y="432"/>
                </a:cubicBezTo>
                <a:lnTo>
                  <a:pt x="4420" y="188"/>
                </a:lnTo>
                <a:lnTo>
                  <a:pt x="4363" y="188"/>
                </a:lnTo>
                <a:cubicBezTo>
                  <a:pt x="3015" y="132"/>
                  <a:pt x="1667" y="57"/>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20"/>
          <p:cNvSpPr/>
          <p:nvPr/>
        </p:nvSpPr>
        <p:spPr>
          <a:xfrm>
            <a:off x="5952554" y="3430660"/>
            <a:ext cx="51599" cy="2907"/>
          </a:xfrm>
          <a:custGeom>
            <a:avLst/>
            <a:gdLst/>
            <a:ahLst/>
            <a:cxnLst/>
            <a:rect l="l" t="t" r="r" b="b"/>
            <a:pathLst>
              <a:path w="852" h="48" extrusionOk="0">
                <a:moveTo>
                  <a:pt x="1" y="0"/>
                </a:moveTo>
                <a:lnTo>
                  <a:pt x="190" y="16"/>
                </a:lnTo>
                <a:cubicBezTo>
                  <a:pt x="300" y="16"/>
                  <a:pt x="394" y="32"/>
                  <a:pt x="505" y="32"/>
                </a:cubicBezTo>
                <a:cubicBezTo>
                  <a:pt x="599" y="32"/>
                  <a:pt x="709" y="48"/>
                  <a:pt x="820" y="48"/>
                </a:cubicBezTo>
                <a:lnTo>
                  <a:pt x="851" y="48"/>
                </a:lnTo>
                <a:cubicBezTo>
                  <a:pt x="552" y="32"/>
                  <a:pt x="253" y="1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20"/>
          <p:cNvSpPr/>
          <p:nvPr/>
        </p:nvSpPr>
        <p:spPr>
          <a:xfrm rot="-5400000">
            <a:off x="7417815" y="1457991"/>
            <a:ext cx="128858" cy="154409"/>
          </a:xfrm>
          <a:custGeom>
            <a:avLst/>
            <a:gdLst/>
            <a:ahLst/>
            <a:cxnLst/>
            <a:rect l="l" t="t" r="r" b="b"/>
            <a:pathLst>
              <a:path w="1513" h="1813" extrusionOk="0">
                <a:moveTo>
                  <a:pt x="1" y="1"/>
                </a:moveTo>
                <a:cubicBezTo>
                  <a:pt x="473" y="631"/>
                  <a:pt x="977" y="1245"/>
                  <a:pt x="1513" y="1812"/>
                </a:cubicBezTo>
                <a:lnTo>
                  <a:pt x="1513" y="1592"/>
                </a:lnTo>
                <a:cubicBezTo>
                  <a:pt x="1371" y="1466"/>
                  <a:pt x="1245" y="1340"/>
                  <a:pt x="1119" y="1198"/>
                </a:cubicBezTo>
                <a:cubicBezTo>
                  <a:pt x="772" y="820"/>
                  <a:pt x="426" y="410"/>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4CD2584-7202-4F6A-B8F3-08E6CFABFAC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21206" y="-46886"/>
            <a:ext cx="8627897" cy="51903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grpSp>
        <p:nvGrpSpPr>
          <p:cNvPr id="4053" name="Google Shape;4053;p102"/>
          <p:cNvGrpSpPr/>
          <p:nvPr/>
        </p:nvGrpSpPr>
        <p:grpSpPr>
          <a:xfrm flipH="1">
            <a:off x="2357208" y="3128077"/>
            <a:ext cx="3504208" cy="257200"/>
            <a:chOff x="4345425" y="2175475"/>
            <a:chExt cx="800750" cy="176025"/>
          </a:xfrm>
        </p:grpSpPr>
        <p:sp>
          <p:nvSpPr>
            <p:cNvPr id="4054" name="Google Shape;4054;p10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0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6" name="Google Shape;4056;p102"/>
          <p:cNvSpPr txBox="1">
            <a:spLocks noGrp="1"/>
          </p:cNvSpPr>
          <p:nvPr>
            <p:ph type="title"/>
          </p:nvPr>
        </p:nvSpPr>
        <p:spPr>
          <a:xfrm>
            <a:off x="2352447" y="2234377"/>
            <a:ext cx="3986742" cy="89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SHORING</a:t>
            </a:r>
            <a:endParaRPr dirty="0"/>
          </a:p>
        </p:txBody>
      </p:sp>
      <p:grpSp>
        <p:nvGrpSpPr>
          <p:cNvPr id="4058" name="Google Shape;4058;p102"/>
          <p:cNvGrpSpPr/>
          <p:nvPr/>
        </p:nvGrpSpPr>
        <p:grpSpPr>
          <a:xfrm rot="807133">
            <a:off x="6368727" y="625649"/>
            <a:ext cx="2237104" cy="2151433"/>
            <a:chOff x="1857000" y="3245400"/>
            <a:chExt cx="1233825" cy="1186575"/>
          </a:xfrm>
        </p:grpSpPr>
        <p:sp>
          <p:nvSpPr>
            <p:cNvPr id="4059" name="Google Shape;4059;p10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0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0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0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0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0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5" name="Google Shape;4065;p102"/>
          <p:cNvGrpSpPr/>
          <p:nvPr/>
        </p:nvGrpSpPr>
        <p:grpSpPr>
          <a:xfrm rot="2556023">
            <a:off x="7281003" y="1347750"/>
            <a:ext cx="1144723" cy="1830880"/>
            <a:chOff x="2946668" y="3613769"/>
            <a:chExt cx="640047" cy="1096481"/>
          </a:xfrm>
        </p:grpSpPr>
        <p:sp>
          <p:nvSpPr>
            <p:cNvPr id="4066" name="Google Shape;4066;p10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0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0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0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0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0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0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0" name="Google Shape;4090;p102"/>
          <p:cNvGrpSpPr/>
          <p:nvPr/>
        </p:nvGrpSpPr>
        <p:grpSpPr>
          <a:xfrm>
            <a:off x="6688322" y="1068192"/>
            <a:ext cx="941981" cy="1065029"/>
            <a:chOff x="924100" y="1742475"/>
            <a:chExt cx="941981" cy="1065029"/>
          </a:xfrm>
        </p:grpSpPr>
        <p:sp>
          <p:nvSpPr>
            <p:cNvPr id="4091" name="Google Shape;4091;p102"/>
            <p:cNvSpPr/>
            <p:nvPr/>
          </p:nvSpPr>
          <p:spPr>
            <a:xfrm>
              <a:off x="1155559" y="2404246"/>
              <a:ext cx="692449" cy="349040"/>
            </a:xfrm>
            <a:custGeom>
              <a:avLst/>
              <a:gdLst/>
              <a:ahLst/>
              <a:cxnLst/>
              <a:rect l="l" t="t" r="r" b="b"/>
              <a:pathLst>
                <a:path w="12296" h="6198" extrusionOk="0">
                  <a:moveTo>
                    <a:pt x="11209" y="1469"/>
                  </a:moveTo>
                  <a:cubicBezTo>
                    <a:pt x="11246" y="1482"/>
                    <a:pt x="11246" y="1519"/>
                    <a:pt x="11221" y="1531"/>
                  </a:cubicBezTo>
                  <a:lnTo>
                    <a:pt x="11234" y="1531"/>
                  </a:lnTo>
                  <a:cubicBezTo>
                    <a:pt x="11197" y="1556"/>
                    <a:pt x="11160" y="1581"/>
                    <a:pt x="11122" y="1593"/>
                  </a:cubicBezTo>
                  <a:cubicBezTo>
                    <a:pt x="11085" y="1618"/>
                    <a:pt x="11036" y="1630"/>
                    <a:pt x="10999" y="1642"/>
                  </a:cubicBezTo>
                  <a:lnTo>
                    <a:pt x="10740" y="1741"/>
                  </a:lnTo>
                  <a:cubicBezTo>
                    <a:pt x="10737" y="1742"/>
                    <a:pt x="10734" y="1742"/>
                    <a:pt x="10731" y="1742"/>
                  </a:cubicBezTo>
                  <a:cubicBezTo>
                    <a:pt x="10698" y="1742"/>
                    <a:pt x="10670" y="1678"/>
                    <a:pt x="10715" y="1667"/>
                  </a:cubicBezTo>
                  <a:lnTo>
                    <a:pt x="10950" y="1556"/>
                  </a:lnTo>
                  <a:cubicBezTo>
                    <a:pt x="10999" y="1544"/>
                    <a:pt x="11036" y="1519"/>
                    <a:pt x="11085" y="1494"/>
                  </a:cubicBezTo>
                  <a:cubicBezTo>
                    <a:pt x="11122" y="1482"/>
                    <a:pt x="11172" y="1469"/>
                    <a:pt x="11209" y="1469"/>
                  </a:cubicBezTo>
                  <a:close/>
                  <a:moveTo>
                    <a:pt x="8740" y="1729"/>
                  </a:moveTo>
                  <a:cubicBezTo>
                    <a:pt x="8789" y="1729"/>
                    <a:pt x="8789" y="1778"/>
                    <a:pt x="8765" y="1790"/>
                  </a:cubicBezTo>
                  <a:cubicBezTo>
                    <a:pt x="8666" y="1864"/>
                    <a:pt x="8555" y="1914"/>
                    <a:pt x="8444" y="1963"/>
                  </a:cubicBezTo>
                  <a:cubicBezTo>
                    <a:pt x="8333" y="2013"/>
                    <a:pt x="8222" y="2062"/>
                    <a:pt x="8123" y="2099"/>
                  </a:cubicBezTo>
                  <a:cubicBezTo>
                    <a:pt x="7888" y="2198"/>
                    <a:pt x="7654" y="2259"/>
                    <a:pt x="7419" y="2297"/>
                  </a:cubicBezTo>
                  <a:cubicBezTo>
                    <a:pt x="7415" y="2297"/>
                    <a:pt x="7412" y="2297"/>
                    <a:pt x="7408" y="2297"/>
                  </a:cubicBezTo>
                  <a:cubicBezTo>
                    <a:pt x="7343" y="2297"/>
                    <a:pt x="7324" y="2197"/>
                    <a:pt x="7382" y="2185"/>
                  </a:cubicBezTo>
                  <a:lnTo>
                    <a:pt x="7395" y="2185"/>
                  </a:lnTo>
                  <a:cubicBezTo>
                    <a:pt x="7629" y="2148"/>
                    <a:pt x="7864" y="2074"/>
                    <a:pt x="8086" y="1963"/>
                  </a:cubicBezTo>
                  <a:cubicBezTo>
                    <a:pt x="8197" y="1926"/>
                    <a:pt x="8308" y="1877"/>
                    <a:pt x="8407" y="1840"/>
                  </a:cubicBezTo>
                  <a:cubicBezTo>
                    <a:pt x="8518" y="1790"/>
                    <a:pt x="8629" y="1753"/>
                    <a:pt x="8740" y="1729"/>
                  </a:cubicBezTo>
                  <a:close/>
                  <a:moveTo>
                    <a:pt x="6629" y="2408"/>
                  </a:moveTo>
                  <a:cubicBezTo>
                    <a:pt x="6666" y="2408"/>
                    <a:pt x="6666" y="2432"/>
                    <a:pt x="6654" y="2445"/>
                  </a:cubicBezTo>
                  <a:cubicBezTo>
                    <a:pt x="6592" y="2482"/>
                    <a:pt x="6531" y="2506"/>
                    <a:pt x="6469" y="2519"/>
                  </a:cubicBezTo>
                  <a:cubicBezTo>
                    <a:pt x="6419" y="2531"/>
                    <a:pt x="6358" y="2543"/>
                    <a:pt x="6296" y="2556"/>
                  </a:cubicBezTo>
                  <a:cubicBezTo>
                    <a:pt x="6290" y="2557"/>
                    <a:pt x="6285" y="2557"/>
                    <a:pt x="6281" y="2557"/>
                  </a:cubicBezTo>
                  <a:cubicBezTo>
                    <a:pt x="6235" y="2557"/>
                    <a:pt x="6238" y="2506"/>
                    <a:pt x="6271" y="2506"/>
                  </a:cubicBezTo>
                  <a:lnTo>
                    <a:pt x="6284" y="2494"/>
                  </a:lnTo>
                  <a:cubicBezTo>
                    <a:pt x="6333" y="2482"/>
                    <a:pt x="6395" y="2482"/>
                    <a:pt x="6456" y="2469"/>
                  </a:cubicBezTo>
                  <a:cubicBezTo>
                    <a:pt x="6481" y="2457"/>
                    <a:pt x="6518" y="2445"/>
                    <a:pt x="6543" y="2445"/>
                  </a:cubicBezTo>
                  <a:cubicBezTo>
                    <a:pt x="6568" y="2432"/>
                    <a:pt x="6605" y="2420"/>
                    <a:pt x="6629" y="2408"/>
                  </a:cubicBezTo>
                  <a:close/>
                  <a:moveTo>
                    <a:pt x="9579" y="3087"/>
                  </a:moveTo>
                  <a:cubicBezTo>
                    <a:pt x="9617" y="3087"/>
                    <a:pt x="9629" y="3148"/>
                    <a:pt x="9592" y="3173"/>
                  </a:cubicBezTo>
                  <a:lnTo>
                    <a:pt x="9604" y="3173"/>
                  </a:lnTo>
                  <a:cubicBezTo>
                    <a:pt x="9555" y="3198"/>
                    <a:pt x="9493" y="3222"/>
                    <a:pt x="9444" y="3235"/>
                  </a:cubicBezTo>
                  <a:cubicBezTo>
                    <a:pt x="9382" y="3259"/>
                    <a:pt x="9320" y="3272"/>
                    <a:pt x="9271" y="3296"/>
                  </a:cubicBezTo>
                  <a:cubicBezTo>
                    <a:pt x="9147" y="3346"/>
                    <a:pt x="9036" y="3395"/>
                    <a:pt x="8925" y="3469"/>
                  </a:cubicBezTo>
                  <a:cubicBezTo>
                    <a:pt x="8703" y="3580"/>
                    <a:pt x="8469" y="3667"/>
                    <a:pt x="8222" y="3728"/>
                  </a:cubicBezTo>
                  <a:cubicBezTo>
                    <a:pt x="8172" y="3728"/>
                    <a:pt x="8148" y="3654"/>
                    <a:pt x="8197" y="3630"/>
                  </a:cubicBezTo>
                  <a:cubicBezTo>
                    <a:pt x="8444" y="3568"/>
                    <a:pt x="8666" y="3457"/>
                    <a:pt x="8913" y="3370"/>
                  </a:cubicBezTo>
                  <a:cubicBezTo>
                    <a:pt x="9036" y="3321"/>
                    <a:pt x="9147" y="3272"/>
                    <a:pt x="9271" y="3210"/>
                  </a:cubicBezTo>
                  <a:cubicBezTo>
                    <a:pt x="9370" y="3148"/>
                    <a:pt x="9468" y="3111"/>
                    <a:pt x="9579" y="3087"/>
                  </a:cubicBezTo>
                  <a:close/>
                  <a:moveTo>
                    <a:pt x="9370" y="2161"/>
                  </a:moveTo>
                  <a:cubicBezTo>
                    <a:pt x="9419" y="2161"/>
                    <a:pt x="9444" y="2222"/>
                    <a:pt x="9407" y="2259"/>
                  </a:cubicBezTo>
                  <a:cubicBezTo>
                    <a:pt x="9123" y="2420"/>
                    <a:pt x="8814" y="2556"/>
                    <a:pt x="8506" y="2667"/>
                  </a:cubicBezTo>
                  <a:cubicBezTo>
                    <a:pt x="8209" y="2790"/>
                    <a:pt x="7913" y="2914"/>
                    <a:pt x="7617" y="3049"/>
                  </a:cubicBezTo>
                  <a:cubicBezTo>
                    <a:pt x="7012" y="3296"/>
                    <a:pt x="6419" y="3556"/>
                    <a:pt x="5827" y="3790"/>
                  </a:cubicBezTo>
                  <a:cubicBezTo>
                    <a:pt x="5819" y="3793"/>
                    <a:pt x="5812" y="3795"/>
                    <a:pt x="5805" y="3795"/>
                  </a:cubicBezTo>
                  <a:cubicBezTo>
                    <a:pt x="5757" y="3795"/>
                    <a:pt x="5734" y="3725"/>
                    <a:pt x="5778" y="3704"/>
                  </a:cubicBezTo>
                  <a:cubicBezTo>
                    <a:pt x="6395" y="3432"/>
                    <a:pt x="7000" y="3161"/>
                    <a:pt x="7604" y="2889"/>
                  </a:cubicBezTo>
                  <a:cubicBezTo>
                    <a:pt x="7888" y="2766"/>
                    <a:pt x="8185" y="2630"/>
                    <a:pt x="8481" y="2506"/>
                  </a:cubicBezTo>
                  <a:cubicBezTo>
                    <a:pt x="8765" y="2358"/>
                    <a:pt x="9061" y="2247"/>
                    <a:pt x="9370" y="2161"/>
                  </a:cubicBezTo>
                  <a:close/>
                  <a:moveTo>
                    <a:pt x="5839" y="2629"/>
                  </a:moveTo>
                  <a:cubicBezTo>
                    <a:pt x="5893" y="2629"/>
                    <a:pt x="5922" y="2706"/>
                    <a:pt x="5864" y="2729"/>
                  </a:cubicBezTo>
                  <a:cubicBezTo>
                    <a:pt x="5543" y="2877"/>
                    <a:pt x="5197" y="3000"/>
                    <a:pt x="4852" y="3099"/>
                  </a:cubicBezTo>
                  <a:cubicBezTo>
                    <a:pt x="4481" y="3222"/>
                    <a:pt x="4123" y="3358"/>
                    <a:pt x="3765" y="3531"/>
                  </a:cubicBezTo>
                  <a:cubicBezTo>
                    <a:pt x="3087" y="3827"/>
                    <a:pt x="2395" y="4086"/>
                    <a:pt x="1716" y="4420"/>
                  </a:cubicBezTo>
                  <a:lnTo>
                    <a:pt x="1729" y="4407"/>
                  </a:lnTo>
                  <a:lnTo>
                    <a:pt x="1729" y="4407"/>
                  </a:lnTo>
                  <a:cubicBezTo>
                    <a:pt x="1716" y="4415"/>
                    <a:pt x="1703" y="4418"/>
                    <a:pt x="1691" y="4418"/>
                  </a:cubicBezTo>
                  <a:cubicBezTo>
                    <a:pt x="1624" y="4418"/>
                    <a:pt x="1581" y="4315"/>
                    <a:pt x="1655" y="4284"/>
                  </a:cubicBezTo>
                  <a:cubicBezTo>
                    <a:pt x="2309" y="3938"/>
                    <a:pt x="2988" y="3654"/>
                    <a:pt x="3691" y="3420"/>
                  </a:cubicBezTo>
                  <a:cubicBezTo>
                    <a:pt x="4037" y="3309"/>
                    <a:pt x="4395" y="3210"/>
                    <a:pt x="4728" y="3074"/>
                  </a:cubicBezTo>
                  <a:cubicBezTo>
                    <a:pt x="5086" y="2901"/>
                    <a:pt x="5457" y="2753"/>
                    <a:pt x="5827" y="2630"/>
                  </a:cubicBezTo>
                  <a:cubicBezTo>
                    <a:pt x="5831" y="2629"/>
                    <a:pt x="5835" y="2629"/>
                    <a:pt x="5839" y="2629"/>
                  </a:cubicBezTo>
                  <a:close/>
                  <a:moveTo>
                    <a:pt x="7725" y="3849"/>
                  </a:moveTo>
                  <a:cubicBezTo>
                    <a:pt x="7740" y="3849"/>
                    <a:pt x="7747" y="3872"/>
                    <a:pt x="7735" y="3892"/>
                  </a:cubicBezTo>
                  <a:lnTo>
                    <a:pt x="7735" y="3892"/>
                  </a:lnTo>
                  <a:cubicBezTo>
                    <a:pt x="7514" y="4026"/>
                    <a:pt x="7269" y="4124"/>
                    <a:pt x="7012" y="4185"/>
                  </a:cubicBezTo>
                  <a:lnTo>
                    <a:pt x="6247" y="4457"/>
                  </a:lnTo>
                  <a:cubicBezTo>
                    <a:pt x="5716" y="4630"/>
                    <a:pt x="5173" y="4778"/>
                    <a:pt x="4667" y="5012"/>
                  </a:cubicBezTo>
                  <a:cubicBezTo>
                    <a:pt x="4657" y="5017"/>
                    <a:pt x="4648" y="5019"/>
                    <a:pt x="4638" y="5019"/>
                  </a:cubicBezTo>
                  <a:cubicBezTo>
                    <a:pt x="4576" y="5019"/>
                    <a:pt x="4528" y="4923"/>
                    <a:pt x="4593" y="4901"/>
                  </a:cubicBezTo>
                  <a:cubicBezTo>
                    <a:pt x="5099" y="4679"/>
                    <a:pt x="5617" y="4506"/>
                    <a:pt x="6136" y="4383"/>
                  </a:cubicBezTo>
                  <a:cubicBezTo>
                    <a:pt x="6407" y="4321"/>
                    <a:pt x="6679" y="4247"/>
                    <a:pt x="6950" y="4160"/>
                  </a:cubicBezTo>
                  <a:cubicBezTo>
                    <a:pt x="7209" y="4062"/>
                    <a:pt x="7456" y="3926"/>
                    <a:pt x="7716" y="3852"/>
                  </a:cubicBezTo>
                  <a:cubicBezTo>
                    <a:pt x="7719" y="3850"/>
                    <a:pt x="7722" y="3849"/>
                    <a:pt x="7725" y="3849"/>
                  </a:cubicBezTo>
                  <a:close/>
                  <a:moveTo>
                    <a:pt x="11468" y="1"/>
                  </a:moveTo>
                  <a:cubicBezTo>
                    <a:pt x="11468" y="1"/>
                    <a:pt x="10789" y="173"/>
                    <a:pt x="9728" y="420"/>
                  </a:cubicBezTo>
                  <a:cubicBezTo>
                    <a:pt x="8666" y="679"/>
                    <a:pt x="3025" y="2469"/>
                    <a:pt x="1507" y="3642"/>
                  </a:cubicBezTo>
                  <a:cubicBezTo>
                    <a:pt x="1" y="4815"/>
                    <a:pt x="556" y="6197"/>
                    <a:pt x="2210" y="6197"/>
                  </a:cubicBezTo>
                  <a:cubicBezTo>
                    <a:pt x="3877" y="6197"/>
                    <a:pt x="5741" y="5025"/>
                    <a:pt x="5741" y="5025"/>
                  </a:cubicBezTo>
                  <a:lnTo>
                    <a:pt x="12295" y="2334"/>
                  </a:lnTo>
                  <a:cubicBezTo>
                    <a:pt x="12295" y="2334"/>
                    <a:pt x="11443" y="1827"/>
                    <a:pt x="11172" y="1124"/>
                  </a:cubicBezTo>
                  <a:cubicBezTo>
                    <a:pt x="11011" y="729"/>
                    <a:pt x="11135" y="272"/>
                    <a:pt x="11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02"/>
            <p:cNvSpPr/>
            <p:nvPr/>
          </p:nvSpPr>
          <p:spPr>
            <a:xfrm>
              <a:off x="941445" y="1957265"/>
              <a:ext cx="304552" cy="752199"/>
            </a:xfrm>
            <a:custGeom>
              <a:avLst/>
              <a:gdLst/>
              <a:ahLst/>
              <a:cxnLst/>
              <a:rect l="l" t="t" r="r" b="b"/>
              <a:pathLst>
                <a:path w="5408" h="13357" extrusionOk="0">
                  <a:moveTo>
                    <a:pt x="803" y="0"/>
                  </a:moveTo>
                  <a:cubicBezTo>
                    <a:pt x="519" y="210"/>
                    <a:pt x="309" y="519"/>
                    <a:pt x="198" y="852"/>
                  </a:cubicBezTo>
                  <a:cubicBezTo>
                    <a:pt x="1" y="1519"/>
                    <a:pt x="136" y="2235"/>
                    <a:pt x="309" y="2877"/>
                  </a:cubicBezTo>
                  <a:cubicBezTo>
                    <a:pt x="482" y="3518"/>
                    <a:pt x="729" y="4173"/>
                    <a:pt x="951" y="4815"/>
                  </a:cubicBezTo>
                  <a:cubicBezTo>
                    <a:pt x="1272" y="5740"/>
                    <a:pt x="1605" y="6666"/>
                    <a:pt x="2000" y="7555"/>
                  </a:cubicBezTo>
                  <a:cubicBezTo>
                    <a:pt x="2445" y="8530"/>
                    <a:pt x="2901" y="9493"/>
                    <a:pt x="3334" y="10468"/>
                  </a:cubicBezTo>
                  <a:cubicBezTo>
                    <a:pt x="3716" y="11332"/>
                    <a:pt x="3951" y="12258"/>
                    <a:pt x="4333" y="13122"/>
                  </a:cubicBezTo>
                  <a:cubicBezTo>
                    <a:pt x="4370" y="13208"/>
                    <a:pt x="4420" y="13282"/>
                    <a:pt x="4457" y="13357"/>
                  </a:cubicBezTo>
                  <a:cubicBezTo>
                    <a:pt x="4444" y="13295"/>
                    <a:pt x="4420" y="13233"/>
                    <a:pt x="4407" y="13159"/>
                  </a:cubicBezTo>
                  <a:cubicBezTo>
                    <a:pt x="4309" y="12665"/>
                    <a:pt x="4642" y="12209"/>
                    <a:pt x="4975" y="11863"/>
                  </a:cubicBezTo>
                  <a:cubicBezTo>
                    <a:pt x="5111" y="11715"/>
                    <a:pt x="5259" y="11579"/>
                    <a:pt x="5407" y="11456"/>
                  </a:cubicBezTo>
                  <a:cubicBezTo>
                    <a:pt x="5111" y="10937"/>
                    <a:pt x="4889" y="10369"/>
                    <a:pt x="4630" y="9826"/>
                  </a:cubicBezTo>
                  <a:cubicBezTo>
                    <a:pt x="4358" y="9283"/>
                    <a:pt x="4087" y="8715"/>
                    <a:pt x="3852" y="8160"/>
                  </a:cubicBezTo>
                  <a:cubicBezTo>
                    <a:pt x="3482" y="7271"/>
                    <a:pt x="3185" y="6358"/>
                    <a:pt x="2840" y="5444"/>
                  </a:cubicBezTo>
                  <a:cubicBezTo>
                    <a:pt x="2494" y="4518"/>
                    <a:pt x="2074" y="3617"/>
                    <a:pt x="1754" y="2667"/>
                  </a:cubicBezTo>
                  <a:cubicBezTo>
                    <a:pt x="1445" y="1778"/>
                    <a:pt x="1013" y="926"/>
                    <a:pt x="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02"/>
            <p:cNvSpPr/>
            <p:nvPr/>
          </p:nvSpPr>
          <p:spPr>
            <a:xfrm>
              <a:off x="991510" y="1754301"/>
              <a:ext cx="816849" cy="845344"/>
            </a:xfrm>
            <a:custGeom>
              <a:avLst/>
              <a:gdLst/>
              <a:ahLst/>
              <a:cxnLst/>
              <a:rect l="l" t="t" r="r" b="b"/>
              <a:pathLst>
                <a:path w="14505" h="15011" extrusionOk="0">
                  <a:moveTo>
                    <a:pt x="10036" y="0"/>
                  </a:moveTo>
                  <a:cubicBezTo>
                    <a:pt x="7901" y="518"/>
                    <a:pt x="5987" y="1679"/>
                    <a:pt x="3864" y="2234"/>
                  </a:cubicBezTo>
                  <a:cubicBezTo>
                    <a:pt x="2926" y="2493"/>
                    <a:pt x="1951" y="2666"/>
                    <a:pt x="1037" y="3012"/>
                  </a:cubicBezTo>
                  <a:cubicBezTo>
                    <a:pt x="679" y="3135"/>
                    <a:pt x="321" y="3308"/>
                    <a:pt x="0" y="3530"/>
                  </a:cubicBezTo>
                  <a:cubicBezTo>
                    <a:pt x="334" y="4555"/>
                    <a:pt x="766" y="5555"/>
                    <a:pt x="1124" y="6567"/>
                  </a:cubicBezTo>
                  <a:cubicBezTo>
                    <a:pt x="1457" y="7505"/>
                    <a:pt x="1877" y="8394"/>
                    <a:pt x="2247" y="9295"/>
                  </a:cubicBezTo>
                  <a:cubicBezTo>
                    <a:pt x="2605" y="10208"/>
                    <a:pt x="2938" y="11134"/>
                    <a:pt x="3296" y="12048"/>
                  </a:cubicBezTo>
                  <a:cubicBezTo>
                    <a:pt x="3679" y="13060"/>
                    <a:pt x="4148" y="14023"/>
                    <a:pt x="4580" y="15010"/>
                  </a:cubicBezTo>
                  <a:cubicBezTo>
                    <a:pt x="5197" y="14541"/>
                    <a:pt x="5938" y="14220"/>
                    <a:pt x="6666" y="13912"/>
                  </a:cubicBezTo>
                  <a:cubicBezTo>
                    <a:pt x="7814" y="13430"/>
                    <a:pt x="8987" y="13023"/>
                    <a:pt x="10159" y="12615"/>
                  </a:cubicBezTo>
                  <a:cubicBezTo>
                    <a:pt x="11024" y="12307"/>
                    <a:pt x="11888" y="11986"/>
                    <a:pt x="12776" y="11739"/>
                  </a:cubicBezTo>
                  <a:cubicBezTo>
                    <a:pt x="13357" y="11579"/>
                    <a:pt x="13924" y="11406"/>
                    <a:pt x="14505" y="11270"/>
                  </a:cubicBezTo>
                  <a:cubicBezTo>
                    <a:pt x="14430" y="11072"/>
                    <a:pt x="14332" y="10838"/>
                    <a:pt x="14245" y="10640"/>
                  </a:cubicBezTo>
                  <a:cubicBezTo>
                    <a:pt x="14085" y="10208"/>
                    <a:pt x="13912" y="9789"/>
                    <a:pt x="13752" y="9357"/>
                  </a:cubicBezTo>
                  <a:cubicBezTo>
                    <a:pt x="13097" y="7678"/>
                    <a:pt x="12394" y="6012"/>
                    <a:pt x="11715" y="4333"/>
                  </a:cubicBezTo>
                  <a:cubicBezTo>
                    <a:pt x="11369" y="3506"/>
                    <a:pt x="11036" y="2666"/>
                    <a:pt x="10703" y="1827"/>
                  </a:cubicBezTo>
                  <a:cubicBezTo>
                    <a:pt x="10431" y="1234"/>
                    <a:pt x="10209" y="617"/>
                    <a:pt x="10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02"/>
            <p:cNvSpPr/>
            <p:nvPr/>
          </p:nvSpPr>
          <p:spPr>
            <a:xfrm>
              <a:off x="1275851" y="2636437"/>
              <a:ext cx="151600" cy="155092"/>
            </a:xfrm>
            <a:custGeom>
              <a:avLst/>
              <a:gdLst/>
              <a:ahLst/>
              <a:cxnLst/>
              <a:rect l="l" t="t" r="r" b="b"/>
              <a:pathLst>
                <a:path w="2692" h="2754" extrusionOk="0">
                  <a:moveTo>
                    <a:pt x="1876" y="0"/>
                  </a:moveTo>
                  <a:cubicBezTo>
                    <a:pt x="1716" y="25"/>
                    <a:pt x="1568" y="37"/>
                    <a:pt x="1420" y="74"/>
                  </a:cubicBezTo>
                  <a:cubicBezTo>
                    <a:pt x="1247" y="124"/>
                    <a:pt x="1086" y="186"/>
                    <a:pt x="914" y="260"/>
                  </a:cubicBezTo>
                  <a:cubicBezTo>
                    <a:pt x="741" y="321"/>
                    <a:pt x="568" y="408"/>
                    <a:pt x="407" y="482"/>
                  </a:cubicBezTo>
                  <a:cubicBezTo>
                    <a:pt x="333" y="507"/>
                    <a:pt x="259" y="544"/>
                    <a:pt x="185" y="568"/>
                  </a:cubicBezTo>
                  <a:cubicBezTo>
                    <a:pt x="124" y="581"/>
                    <a:pt x="62" y="605"/>
                    <a:pt x="0" y="618"/>
                  </a:cubicBezTo>
                  <a:cubicBezTo>
                    <a:pt x="247" y="963"/>
                    <a:pt x="432" y="1358"/>
                    <a:pt x="531" y="1778"/>
                  </a:cubicBezTo>
                  <a:cubicBezTo>
                    <a:pt x="617" y="2099"/>
                    <a:pt x="691" y="2432"/>
                    <a:pt x="765" y="2753"/>
                  </a:cubicBezTo>
                  <a:cubicBezTo>
                    <a:pt x="1062" y="2358"/>
                    <a:pt x="1185" y="1864"/>
                    <a:pt x="1457" y="1445"/>
                  </a:cubicBezTo>
                  <a:cubicBezTo>
                    <a:pt x="1473" y="1421"/>
                    <a:pt x="1499" y="1407"/>
                    <a:pt x="1525" y="1407"/>
                  </a:cubicBezTo>
                  <a:cubicBezTo>
                    <a:pt x="1540" y="1407"/>
                    <a:pt x="1555" y="1411"/>
                    <a:pt x="1568" y="1420"/>
                  </a:cubicBezTo>
                  <a:cubicBezTo>
                    <a:pt x="1778" y="1556"/>
                    <a:pt x="2025" y="1617"/>
                    <a:pt x="2247" y="1753"/>
                  </a:cubicBezTo>
                  <a:cubicBezTo>
                    <a:pt x="2395" y="1852"/>
                    <a:pt x="2543" y="1963"/>
                    <a:pt x="2691" y="2099"/>
                  </a:cubicBezTo>
                  <a:cubicBezTo>
                    <a:pt x="2679" y="2037"/>
                    <a:pt x="2679" y="1988"/>
                    <a:pt x="2666" y="1926"/>
                  </a:cubicBezTo>
                  <a:cubicBezTo>
                    <a:pt x="2654" y="1815"/>
                    <a:pt x="2629" y="1704"/>
                    <a:pt x="2592" y="1605"/>
                  </a:cubicBezTo>
                  <a:cubicBezTo>
                    <a:pt x="2531" y="1383"/>
                    <a:pt x="2457" y="1173"/>
                    <a:pt x="2370" y="976"/>
                  </a:cubicBezTo>
                  <a:cubicBezTo>
                    <a:pt x="2296" y="790"/>
                    <a:pt x="2210" y="605"/>
                    <a:pt x="2111" y="420"/>
                  </a:cubicBezTo>
                  <a:cubicBezTo>
                    <a:pt x="2037" y="272"/>
                    <a:pt x="1938" y="136"/>
                    <a:pt x="1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02"/>
            <p:cNvSpPr/>
            <p:nvPr/>
          </p:nvSpPr>
          <p:spPr>
            <a:xfrm>
              <a:off x="924100" y="1742475"/>
              <a:ext cx="941981" cy="1065029"/>
            </a:xfrm>
            <a:custGeom>
              <a:avLst/>
              <a:gdLst/>
              <a:ahLst/>
              <a:cxnLst/>
              <a:rect l="l" t="t" r="r" b="b"/>
              <a:pathLst>
                <a:path w="16727" h="18912" extrusionOk="0">
                  <a:moveTo>
                    <a:pt x="11208" y="247"/>
                  </a:moveTo>
                  <a:cubicBezTo>
                    <a:pt x="11344" y="741"/>
                    <a:pt x="11517" y="1235"/>
                    <a:pt x="11727" y="1704"/>
                  </a:cubicBezTo>
                  <a:cubicBezTo>
                    <a:pt x="11776" y="1827"/>
                    <a:pt x="11826" y="1938"/>
                    <a:pt x="11863" y="2049"/>
                  </a:cubicBezTo>
                  <a:cubicBezTo>
                    <a:pt x="12196" y="2876"/>
                    <a:pt x="12529" y="3716"/>
                    <a:pt x="12875" y="4555"/>
                  </a:cubicBezTo>
                  <a:lnTo>
                    <a:pt x="13220" y="5407"/>
                  </a:lnTo>
                  <a:cubicBezTo>
                    <a:pt x="13788" y="6777"/>
                    <a:pt x="14368" y="8184"/>
                    <a:pt x="14912" y="9579"/>
                  </a:cubicBezTo>
                  <a:cubicBezTo>
                    <a:pt x="15072" y="9999"/>
                    <a:pt x="15245" y="10431"/>
                    <a:pt x="15418" y="10850"/>
                  </a:cubicBezTo>
                  <a:cubicBezTo>
                    <a:pt x="15442" y="10937"/>
                    <a:pt x="15479" y="11023"/>
                    <a:pt x="15516" y="11097"/>
                  </a:cubicBezTo>
                  <a:cubicBezTo>
                    <a:pt x="15566" y="11221"/>
                    <a:pt x="15615" y="11344"/>
                    <a:pt x="15665" y="11468"/>
                  </a:cubicBezTo>
                  <a:cubicBezTo>
                    <a:pt x="15257" y="11554"/>
                    <a:pt x="14850" y="11665"/>
                    <a:pt x="14455" y="11789"/>
                  </a:cubicBezTo>
                  <a:lnTo>
                    <a:pt x="13973" y="11912"/>
                  </a:lnTo>
                  <a:cubicBezTo>
                    <a:pt x="13270" y="12110"/>
                    <a:pt x="12579" y="12356"/>
                    <a:pt x="11900" y="12591"/>
                  </a:cubicBezTo>
                  <a:lnTo>
                    <a:pt x="11356" y="12788"/>
                  </a:lnTo>
                  <a:lnTo>
                    <a:pt x="11270" y="12813"/>
                  </a:lnTo>
                  <a:cubicBezTo>
                    <a:pt x="10147" y="13220"/>
                    <a:pt x="8974" y="13628"/>
                    <a:pt x="7851" y="14097"/>
                  </a:cubicBezTo>
                  <a:cubicBezTo>
                    <a:pt x="7123" y="14405"/>
                    <a:pt x="6407" y="14714"/>
                    <a:pt x="5802" y="15171"/>
                  </a:cubicBezTo>
                  <a:cubicBezTo>
                    <a:pt x="5654" y="14850"/>
                    <a:pt x="5505" y="14517"/>
                    <a:pt x="5357" y="14183"/>
                  </a:cubicBezTo>
                  <a:cubicBezTo>
                    <a:pt x="5073" y="13554"/>
                    <a:pt x="4777" y="12900"/>
                    <a:pt x="4518" y="12245"/>
                  </a:cubicBezTo>
                  <a:cubicBezTo>
                    <a:pt x="4370" y="11838"/>
                    <a:pt x="4209" y="11418"/>
                    <a:pt x="4061" y="11011"/>
                  </a:cubicBezTo>
                  <a:cubicBezTo>
                    <a:pt x="3876" y="10505"/>
                    <a:pt x="3679" y="9999"/>
                    <a:pt x="3481" y="9493"/>
                  </a:cubicBezTo>
                  <a:cubicBezTo>
                    <a:pt x="3345" y="9147"/>
                    <a:pt x="3185" y="8789"/>
                    <a:pt x="3037" y="8443"/>
                  </a:cubicBezTo>
                  <a:cubicBezTo>
                    <a:pt x="2802" y="7900"/>
                    <a:pt x="2568" y="7345"/>
                    <a:pt x="2358" y="6777"/>
                  </a:cubicBezTo>
                  <a:cubicBezTo>
                    <a:pt x="2210" y="6357"/>
                    <a:pt x="2049" y="5938"/>
                    <a:pt x="1901" y="5530"/>
                  </a:cubicBezTo>
                  <a:cubicBezTo>
                    <a:pt x="1679" y="4950"/>
                    <a:pt x="1444" y="4358"/>
                    <a:pt x="1247" y="3753"/>
                  </a:cubicBezTo>
                  <a:cubicBezTo>
                    <a:pt x="1568" y="3543"/>
                    <a:pt x="1913" y="3382"/>
                    <a:pt x="2271" y="3259"/>
                  </a:cubicBezTo>
                  <a:cubicBezTo>
                    <a:pt x="2901" y="3024"/>
                    <a:pt x="3567" y="2827"/>
                    <a:pt x="4234" y="2691"/>
                  </a:cubicBezTo>
                  <a:cubicBezTo>
                    <a:pt x="4506" y="2617"/>
                    <a:pt x="4790" y="2555"/>
                    <a:pt x="5061" y="2481"/>
                  </a:cubicBezTo>
                  <a:cubicBezTo>
                    <a:pt x="6086" y="2185"/>
                    <a:pt x="7098" y="1815"/>
                    <a:pt x="8073" y="1383"/>
                  </a:cubicBezTo>
                  <a:cubicBezTo>
                    <a:pt x="9073" y="951"/>
                    <a:pt x="10122" y="519"/>
                    <a:pt x="11208" y="247"/>
                  </a:cubicBezTo>
                  <a:close/>
                  <a:moveTo>
                    <a:pt x="1086" y="3864"/>
                  </a:moveTo>
                  <a:cubicBezTo>
                    <a:pt x="1234" y="4432"/>
                    <a:pt x="1420" y="4987"/>
                    <a:pt x="1654" y="5530"/>
                  </a:cubicBezTo>
                  <a:cubicBezTo>
                    <a:pt x="1778" y="5839"/>
                    <a:pt x="1913" y="6172"/>
                    <a:pt x="2024" y="6493"/>
                  </a:cubicBezTo>
                  <a:cubicBezTo>
                    <a:pt x="2210" y="7049"/>
                    <a:pt x="2432" y="7604"/>
                    <a:pt x="2654" y="8135"/>
                  </a:cubicBezTo>
                  <a:cubicBezTo>
                    <a:pt x="2814" y="8505"/>
                    <a:pt x="2963" y="8888"/>
                    <a:pt x="3123" y="9270"/>
                  </a:cubicBezTo>
                  <a:cubicBezTo>
                    <a:pt x="3234" y="9579"/>
                    <a:pt x="3345" y="9900"/>
                    <a:pt x="3456" y="10221"/>
                  </a:cubicBezTo>
                  <a:cubicBezTo>
                    <a:pt x="3666" y="10801"/>
                    <a:pt x="3888" y="11406"/>
                    <a:pt x="4135" y="11986"/>
                  </a:cubicBezTo>
                  <a:cubicBezTo>
                    <a:pt x="4370" y="12529"/>
                    <a:pt x="4617" y="13060"/>
                    <a:pt x="4901" y="13653"/>
                  </a:cubicBezTo>
                  <a:cubicBezTo>
                    <a:pt x="4999" y="13850"/>
                    <a:pt x="5086" y="14048"/>
                    <a:pt x="5185" y="14245"/>
                  </a:cubicBezTo>
                  <a:cubicBezTo>
                    <a:pt x="5333" y="14591"/>
                    <a:pt x="5493" y="14936"/>
                    <a:pt x="5678" y="15270"/>
                  </a:cubicBezTo>
                  <a:cubicBezTo>
                    <a:pt x="5530" y="15381"/>
                    <a:pt x="5382" y="15504"/>
                    <a:pt x="5259" y="15652"/>
                  </a:cubicBezTo>
                  <a:cubicBezTo>
                    <a:pt x="4966" y="15957"/>
                    <a:pt x="4601" y="16395"/>
                    <a:pt x="4676" y="16917"/>
                  </a:cubicBezTo>
                  <a:lnTo>
                    <a:pt x="4676" y="16917"/>
                  </a:lnTo>
                  <a:cubicBezTo>
                    <a:pt x="4479" y="16487"/>
                    <a:pt x="4320" y="16020"/>
                    <a:pt x="4160" y="15566"/>
                  </a:cubicBezTo>
                  <a:cubicBezTo>
                    <a:pt x="4000" y="15121"/>
                    <a:pt x="3851" y="14689"/>
                    <a:pt x="3666" y="14270"/>
                  </a:cubicBezTo>
                  <a:cubicBezTo>
                    <a:pt x="3456" y="13776"/>
                    <a:pt x="3222" y="13270"/>
                    <a:pt x="3000" y="12788"/>
                  </a:cubicBezTo>
                  <a:cubicBezTo>
                    <a:pt x="2777" y="12307"/>
                    <a:pt x="2555" y="11838"/>
                    <a:pt x="2345" y="11357"/>
                  </a:cubicBezTo>
                  <a:cubicBezTo>
                    <a:pt x="1938" y="10443"/>
                    <a:pt x="1605" y="9505"/>
                    <a:pt x="1284" y="8616"/>
                  </a:cubicBezTo>
                  <a:lnTo>
                    <a:pt x="1197" y="8357"/>
                  </a:lnTo>
                  <a:cubicBezTo>
                    <a:pt x="1000" y="7814"/>
                    <a:pt x="802" y="7246"/>
                    <a:pt x="654" y="6678"/>
                  </a:cubicBezTo>
                  <a:cubicBezTo>
                    <a:pt x="481" y="6061"/>
                    <a:pt x="346" y="5333"/>
                    <a:pt x="531" y="4666"/>
                  </a:cubicBezTo>
                  <a:cubicBezTo>
                    <a:pt x="630" y="4358"/>
                    <a:pt x="827" y="4074"/>
                    <a:pt x="1086" y="3864"/>
                  </a:cubicBezTo>
                  <a:close/>
                  <a:moveTo>
                    <a:pt x="15331" y="11924"/>
                  </a:moveTo>
                  <a:lnTo>
                    <a:pt x="15331" y="11924"/>
                  </a:lnTo>
                  <a:cubicBezTo>
                    <a:pt x="15282" y="12011"/>
                    <a:pt x="15232" y="12097"/>
                    <a:pt x="15208" y="12184"/>
                  </a:cubicBezTo>
                  <a:cubicBezTo>
                    <a:pt x="15134" y="12480"/>
                    <a:pt x="15134" y="12788"/>
                    <a:pt x="15232" y="13072"/>
                  </a:cubicBezTo>
                  <a:cubicBezTo>
                    <a:pt x="15331" y="13356"/>
                    <a:pt x="15492" y="13603"/>
                    <a:pt x="15714" y="13801"/>
                  </a:cubicBezTo>
                  <a:cubicBezTo>
                    <a:pt x="15813" y="13899"/>
                    <a:pt x="15924" y="13986"/>
                    <a:pt x="16047" y="14048"/>
                  </a:cubicBezTo>
                  <a:cubicBezTo>
                    <a:pt x="15899" y="14109"/>
                    <a:pt x="15763" y="14171"/>
                    <a:pt x="15615" y="14233"/>
                  </a:cubicBezTo>
                  <a:lnTo>
                    <a:pt x="15455" y="14307"/>
                  </a:lnTo>
                  <a:cubicBezTo>
                    <a:pt x="14813" y="14591"/>
                    <a:pt x="14171" y="14875"/>
                    <a:pt x="13529" y="15146"/>
                  </a:cubicBezTo>
                  <a:cubicBezTo>
                    <a:pt x="12529" y="15578"/>
                    <a:pt x="11505" y="15998"/>
                    <a:pt x="10381" y="16455"/>
                  </a:cubicBezTo>
                  <a:cubicBezTo>
                    <a:pt x="10023" y="16590"/>
                    <a:pt x="9653" y="16738"/>
                    <a:pt x="9295" y="16874"/>
                  </a:cubicBezTo>
                  <a:lnTo>
                    <a:pt x="9085" y="16948"/>
                  </a:lnTo>
                  <a:lnTo>
                    <a:pt x="8937" y="17010"/>
                  </a:lnTo>
                  <a:lnTo>
                    <a:pt x="8863" y="16776"/>
                  </a:lnTo>
                  <a:cubicBezTo>
                    <a:pt x="8789" y="16566"/>
                    <a:pt x="8703" y="16368"/>
                    <a:pt x="8604" y="16171"/>
                  </a:cubicBezTo>
                  <a:cubicBezTo>
                    <a:pt x="8530" y="15973"/>
                    <a:pt x="8406" y="15800"/>
                    <a:pt x="8246" y="15677"/>
                  </a:cubicBezTo>
                  <a:cubicBezTo>
                    <a:pt x="8233" y="15665"/>
                    <a:pt x="8209" y="15652"/>
                    <a:pt x="8184" y="15652"/>
                  </a:cubicBezTo>
                  <a:cubicBezTo>
                    <a:pt x="8172" y="15640"/>
                    <a:pt x="8147" y="15640"/>
                    <a:pt x="8122" y="15628"/>
                  </a:cubicBezTo>
                  <a:lnTo>
                    <a:pt x="8098" y="15628"/>
                  </a:lnTo>
                  <a:cubicBezTo>
                    <a:pt x="7950" y="15640"/>
                    <a:pt x="7801" y="15677"/>
                    <a:pt x="7653" y="15726"/>
                  </a:cubicBezTo>
                  <a:lnTo>
                    <a:pt x="7629" y="15739"/>
                  </a:lnTo>
                  <a:cubicBezTo>
                    <a:pt x="7468" y="15800"/>
                    <a:pt x="7295" y="15862"/>
                    <a:pt x="7110" y="15936"/>
                  </a:cubicBezTo>
                  <a:cubicBezTo>
                    <a:pt x="6937" y="16010"/>
                    <a:pt x="6752" y="16109"/>
                    <a:pt x="6604" y="16171"/>
                  </a:cubicBezTo>
                  <a:cubicBezTo>
                    <a:pt x="6530" y="16208"/>
                    <a:pt x="6456" y="16245"/>
                    <a:pt x="6382" y="16294"/>
                  </a:cubicBezTo>
                  <a:cubicBezTo>
                    <a:pt x="6345" y="16319"/>
                    <a:pt x="6308" y="16343"/>
                    <a:pt x="6271" y="16381"/>
                  </a:cubicBezTo>
                  <a:lnTo>
                    <a:pt x="6197" y="16430"/>
                  </a:lnTo>
                  <a:cubicBezTo>
                    <a:pt x="6160" y="16442"/>
                    <a:pt x="6147" y="16467"/>
                    <a:pt x="6147" y="16504"/>
                  </a:cubicBezTo>
                  <a:cubicBezTo>
                    <a:pt x="6197" y="16677"/>
                    <a:pt x="6258" y="16850"/>
                    <a:pt x="6345" y="17010"/>
                  </a:cubicBezTo>
                  <a:lnTo>
                    <a:pt x="6382" y="17084"/>
                  </a:lnTo>
                  <a:cubicBezTo>
                    <a:pt x="6481" y="17294"/>
                    <a:pt x="6555" y="17504"/>
                    <a:pt x="6616" y="17726"/>
                  </a:cubicBezTo>
                  <a:lnTo>
                    <a:pt x="6629" y="17763"/>
                  </a:lnTo>
                  <a:lnTo>
                    <a:pt x="6604" y="17763"/>
                  </a:lnTo>
                  <a:cubicBezTo>
                    <a:pt x="6481" y="17788"/>
                    <a:pt x="6357" y="17800"/>
                    <a:pt x="6221" y="17800"/>
                  </a:cubicBezTo>
                  <a:cubicBezTo>
                    <a:pt x="5962" y="17800"/>
                    <a:pt x="5703" y="17763"/>
                    <a:pt x="5456" y="17701"/>
                  </a:cubicBezTo>
                  <a:cubicBezTo>
                    <a:pt x="5394" y="17689"/>
                    <a:pt x="5345" y="17664"/>
                    <a:pt x="5296" y="17640"/>
                  </a:cubicBezTo>
                  <a:cubicBezTo>
                    <a:pt x="4999" y="17417"/>
                    <a:pt x="4839" y="17059"/>
                    <a:pt x="4864" y="16689"/>
                  </a:cubicBezTo>
                  <a:cubicBezTo>
                    <a:pt x="4901" y="16282"/>
                    <a:pt x="5209" y="15887"/>
                    <a:pt x="5789" y="15504"/>
                  </a:cubicBezTo>
                  <a:cubicBezTo>
                    <a:pt x="6518" y="15010"/>
                    <a:pt x="7357" y="14677"/>
                    <a:pt x="8172" y="14368"/>
                  </a:cubicBezTo>
                  <a:lnTo>
                    <a:pt x="8505" y="14245"/>
                  </a:lnTo>
                  <a:cubicBezTo>
                    <a:pt x="9567" y="13825"/>
                    <a:pt x="10665" y="13443"/>
                    <a:pt x="11690" y="13097"/>
                  </a:cubicBezTo>
                  <a:lnTo>
                    <a:pt x="12221" y="12912"/>
                  </a:lnTo>
                  <a:cubicBezTo>
                    <a:pt x="12813" y="12702"/>
                    <a:pt x="13418" y="12492"/>
                    <a:pt x="14035" y="12307"/>
                  </a:cubicBezTo>
                  <a:cubicBezTo>
                    <a:pt x="14208" y="12258"/>
                    <a:pt x="14381" y="12196"/>
                    <a:pt x="14566" y="12147"/>
                  </a:cubicBezTo>
                  <a:lnTo>
                    <a:pt x="15134" y="11986"/>
                  </a:lnTo>
                  <a:lnTo>
                    <a:pt x="15331" y="11924"/>
                  </a:lnTo>
                  <a:close/>
                  <a:moveTo>
                    <a:pt x="8098" y="15911"/>
                  </a:moveTo>
                  <a:cubicBezTo>
                    <a:pt x="8135" y="15986"/>
                    <a:pt x="8184" y="16060"/>
                    <a:pt x="8221" y="16134"/>
                  </a:cubicBezTo>
                  <a:cubicBezTo>
                    <a:pt x="8271" y="16208"/>
                    <a:pt x="8295" y="16257"/>
                    <a:pt x="8332" y="16319"/>
                  </a:cubicBezTo>
                  <a:cubicBezTo>
                    <a:pt x="8406" y="16467"/>
                    <a:pt x="8493" y="16652"/>
                    <a:pt x="8591" y="16862"/>
                  </a:cubicBezTo>
                  <a:cubicBezTo>
                    <a:pt x="8678" y="17072"/>
                    <a:pt x="8752" y="17282"/>
                    <a:pt x="8814" y="17491"/>
                  </a:cubicBezTo>
                  <a:cubicBezTo>
                    <a:pt x="8838" y="17590"/>
                    <a:pt x="8863" y="17701"/>
                    <a:pt x="8888" y="17812"/>
                  </a:cubicBezTo>
                  <a:lnTo>
                    <a:pt x="8888" y="17825"/>
                  </a:lnTo>
                  <a:cubicBezTo>
                    <a:pt x="8888" y="17849"/>
                    <a:pt x="8888" y="17874"/>
                    <a:pt x="8888" y="17899"/>
                  </a:cubicBezTo>
                  <a:cubicBezTo>
                    <a:pt x="8764" y="17800"/>
                    <a:pt x="8641" y="17689"/>
                    <a:pt x="8505" y="17603"/>
                  </a:cubicBezTo>
                  <a:cubicBezTo>
                    <a:pt x="8394" y="17541"/>
                    <a:pt x="8283" y="17491"/>
                    <a:pt x="8159" y="17442"/>
                  </a:cubicBezTo>
                  <a:cubicBezTo>
                    <a:pt x="8048" y="17393"/>
                    <a:pt x="7925" y="17343"/>
                    <a:pt x="7826" y="17269"/>
                  </a:cubicBezTo>
                  <a:cubicBezTo>
                    <a:pt x="7801" y="17269"/>
                    <a:pt x="7789" y="17257"/>
                    <a:pt x="7764" y="17257"/>
                  </a:cubicBezTo>
                  <a:cubicBezTo>
                    <a:pt x="7727" y="17257"/>
                    <a:pt x="7703" y="17282"/>
                    <a:pt x="7678" y="17306"/>
                  </a:cubicBezTo>
                  <a:cubicBezTo>
                    <a:pt x="7555" y="17504"/>
                    <a:pt x="7456" y="17714"/>
                    <a:pt x="7369" y="17923"/>
                  </a:cubicBezTo>
                  <a:cubicBezTo>
                    <a:pt x="7283" y="18146"/>
                    <a:pt x="7160" y="18356"/>
                    <a:pt x="7036" y="18565"/>
                  </a:cubicBezTo>
                  <a:cubicBezTo>
                    <a:pt x="6962" y="18207"/>
                    <a:pt x="6888" y="17923"/>
                    <a:pt x="6814" y="17640"/>
                  </a:cubicBezTo>
                  <a:cubicBezTo>
                    <a:pt x="6715" y="17245"/>
                    <a:pt x="6542" y="16862"/>
                    <a:pt x="6308" y="16516"/>
                  </a:cubicBezTo>
                  <a:cubicBezTo>
                    <a:pt x="6357" y="16504"/>
                    <a:pt x="6394" y="16492"/>
                    <a:pt x="6444" y="16479"/>
                  </a:cubicBezTo>
                  <a:cubicBezTo>
                    <a:pt x="6530" y="16442"/>
                    <a:pt x="6604" y="16418"/>
                    <a:pt x="6666" y="16393"/>
                  </a:cubicBezTo>
                  <a:cubicBezTo>
                    <a:pt x="6802" y="16319"/>
                    <a:pt x="6987" y="16245"/>
                    <a:pt x="7172" y="16171"/>
                  </a:cubicBezTo>
                  <a:cubicBezTo>
                    <a:pt x="7332" y="16097"/>
                    <a:pt x="7505" y="16035"/>
                    <a:pt x="7678" y="15986"/>
                  </a:cubicBezTo>
                  <a:cubicBezTo>
                    <a:pt x="7764" y="15973"/>
                    <a:pt x="7851" y="15948"/>
                    <a:pt x="7950" y="15936"/>
                  </a:cubicBezTo>
                  <a:cubicBezTo>
                    <a:pt x="7999" y="15924"/>
                    <a:pt x="8048" y="15924"/>
                    <a:pt x="8098" y="15911"/>
                  </a:cubicBezTo>
                  <a:close/>
                  <a:moveTo>
                    <a:pt x="11295" y="0"/>
                  </a:moveTo>
                  <a:cubicBezTo>
                    <a:pt x="11258" y="0"/>
                    <a:pt x="11233" y="13"/>
                    <a:pt x="11208" y="37"/>
                  </a:cubicBezTo>
                  <a:cubicBezTo>
                    <a:pt x="9986" y="259"/>
                    <a:pt x="8826" y="728"/>
                    <a:pt x="7703" y="1198"/>
                  </a:cubicBezTo>
                  <a:cubicBezTo>
                    <a:pt x="6925" y="1531"/>
                    <a:pt x="6135" y="1839"/>
                    <a:pt x="5333" y="2099"/>
                  </a:cubicBezTo>
                  <a:cubicBezTo>
                    <a:pt x="4913" y="2222"/>
                    <a:pt x="4481" y="2321"/>
                    <a:pt x="4061" y="2432"/>
                  </a:cubicBezTo>
                  <a:cubicBezTo>
                    <a:pt x="3493" y="2568"/>
                    <a:pt x="2901" y="2716"/>
                    <a:pt x="2333" y="2913"/>
                  </a:cubicBezTo>
                  <a:cubicBezTo>
                    <a:pt x="1568" y="3185"/>
                    <a:pt x="728" y="3531"/>
                    <a:pt x="333" y="4259"/>
                  </a:cubicBezTo>
                  <a:cubicBezTo>
                    <a:pt x="74" y="4765"/>
                    <a:pt x="0" y="5407"/>
                    <a:pt x="124" y="6246"/>
                  </a:cubicBezTo>
                  <a:cubicBezTo>
                    <a:pt x="259" y="6987"/>
                    <a:pt x="469" y="7703"/>
                    <a:pt x="741" y="8406"/>
                  </a:cubicBezTo>
                  <a:lnTo>
                    <a:pt x="876" y="8789"/>
                  </a:lnTo>
                  <a:cubicBezTo>
                    <a:pt x="1136" y="9517"/>
                    <a:pt x="1407" y="10283"/>
                    <a:pt x="1716" y="11023"/>
                  </a:cubicBezTo>
                  <a:cubicBezTo>
                    <a:pt x="2136" y="12011"/>
                    <a:pt x="2617" y="13023"/>
                    <a:pt x="3172" y="14085"/>
                  </a:cubicBezTo>
                  <a:cubicBezTo>
                    <a:pt x="3456" y="14640"/>
                    <a:pt x="3716" y="15220"/>
                    <a:pt x="3938" y="15800"/>
                  </a:cubicBezTo>
                  <a:cubicBezTo>
                    <a:pt x="3975" y="15874"/>
                    <a:pt x="4000" y="15948"/>
                    <a:pt x="4037" y="16035"/>
                  </a:cubicBezTo>
                  <a:cubicBezTo>
                    <a:pt x="4172" y="16405"/>
                    <a:pt x="4333" y="16776"/>
                    <a:pt x="4530" y="17133"/>
                  </a:cubicBezTo>
                  <a:cubicBezTo>
                    <a:pt x="4728" y="17491"/>
                    <a:pt x="5036" y="17788"/>
                    <a:pt x="5407" y="17973"/>
                  </a:cubicBezTo>
                  <a:cubicBezTo>
                    <a:pt x="5641" y="18059"/>
                    <a:pt x="5888" y="18109"/>
                    <a:pt x="6135" y="18121"/>
                  </a:cubicBezTo>
                  <a:lnTo>
                    <a:pt x="6308" y="18121"/>
                  </a:lnTo>
                  <a:cubicBezTo>
                    <a:pt x="6444" y="18121"/>
                    <a:pt x="6567" y="18109"/>
                    <a:pt x="6690" y="18059"/>
                  </a:cubicBezTo>
                  <a:lnTo>
                    <a:pt x="6703" y="18059"/>
                  </a:lnTo>
                  <a:cubicBezTo>
                    <a:pt x="6740" y="18220"/>
                    <a:pt x="6777" y="18393"/>
                    <a:pt x="6814" y="18553"/>
                  </a:cubicBezTo>
                  <a:lnTo>
                    <a:pt x="6863" y="18825"/>
                  </a:lnTo>
                  <a:cubicBezTo>
                    <a:pt x="6876" y="18874"/>
                    <a:pt x="6925" y="18911"/>
                    <a:pt x="6974" y="18911"/>
                  </a:cubicBezTo>
                  <a:cubicBezTo>
                    <a:pt x="6999" y="18911"/>
                    <a:pt x="7036" y="18899"/>
                    <a:pt x="7048" y="18874"/>
                  </a:cubicBezTo>
                  <a:cubicBezTo>
                    <a:pt x="7258" y="18627"/>
                    <a:pt x="7419" y="18343"/>
                    <a:pt x="7542" y="18035"/>
                  </a:cubicBezTo>
                  <a:cubicBezTo>
                    <a:pt x="7616" y="17862"/>
                    <a:pt x="7703" y="17689"/>
                    <a:pt x="7801" y="17516"/>
                  </a:cubicBezTo>
                  <a:cubicBezTo>
                    <a:pt x="7888" y="17578"/>
                    <a:pt x="7987" y="17640"/>
                    <a:pt x="8073" y="17701"/>
                  </a:cubicBezTo>
                  <a:cubicBezTo>
                    <a:pt x="8172" y="17763"/>
                    <a:pt x="8246" y="17812"/>
                    <a:pt x="8320" y="17862"/>
                  </a:cubicBezTo>
                  <a:cubicBezTo>
                    <a:pt x="8406" y="17923"/>
                    <a:pt x="8493" y="18010"/>
                    <a:pt x="8579" y="18084"/>
                  </a:cubicBezTo>
                  <a:cubicBezTo>
                    <a:pt x="8690" y="18183"/>
                    <a:pt x="8814" y="18269"/>
                    <a:pt x="8937" y="18356"/>
                  </a:cubicBezTo>
                  <a:cubicBezTo>
                    <a:pt x="8962" y="18380"/>
                    <a:pt x="8999" y="18380"/>
                    <a:pt x="9023" y="18380"/>
                  </a:cubicBezTo>
                  <a:cubicBezTo>
                    <a:pt x="9073" y="18380"/>
                    <a:pt x="9110" y="18368"/>
                    <a:pt x="9147" y="18331"/>
                  </a:cubicBezTo>
                  <a:cubicBezTo>
                    <a:pt x="9184" y="18294"/>
                    <a:pt x="9196" y="18257"/>
                    <a:pt x="9196" y="18220"/>
                  </a:cubicBezTo>
                  <a:cubicBezTo>
                    <a:pt x="9196" y="18133"/>
                    <a:pt x="9184" y="18072"/>
                    <a:pt x="9159" y="17998"/>
                  </a:cubicBezTo>
                  <a:cubicBezTo>
                    <a:pt x="9147" y="17948"/>
                    <a:pt x="9135" y="17899"/>
                    <a:pt x="9135" y="17862"/>
                  </a:cubicBezTo>
                  <a:cubicBezTo>
                    <a:pt x="9110" y="17726"/>
                    <a:pt x="9085" y="17603"/>
                    <a:pt x="9048" y="17479"/>
                  </a:cubicBezTo>
                  <a:cubicBezTo>
                    <a:pt x="9036" y="17430"/>
                    <a:pt x="9023" y="17368"/>
                    <a:pt x="9011" y="17319"/>
                  </a:cubicBezTo>
                  <a:lnTo>
                    <a:pt x="9011" y="17294"/>
                  </a:lnTo>
                  <a:lnTo>
                    <a:pt x="9172" y="17245"/>
                  </a:lnTo>
                  <a:lnTo>
                    <a:pt x="9295" y="17195"/>
                  </a:lnTo>
                  <a:cubicBezTo>
                    <a:pt x="9604" y="17084"/>
                    <a:pt x="9912" y="16961"/>
                    <a:pt x="10233" y="16850"/>
                  </a:cubicBezTo>
                  <a:cubicBezTo>
                    <a:pt x="10912" y="16578"/>
                    <a:pt x="11480" y="16368"/>
                    <a:pt x="11986" y="16158"/>
                  </a:cubicBezTo>
                  <a:cubicBezTo>
                    <a:pt x="13011" y="15751"/>
                    <a:pt x="14047" y="15294"/>
                    <a:pt x="15047" y="14875"/>
                  </a:cubicBezTo>
                  <a:lnTo>
                    <a:pt x="15393" y="14714"/>
                  </a:lnTo>
                  <a:lnTo>
                    <a:pt x="15615" y="14615"/>
                  </a:lnTo>
                  <a:cubicBezTo>
                    <a:pt x="15825" y="14529"/>
                    <a:pt x="16047" y="14443"/>
                    <a:pt x="16245" y="14344"/>
                  </a:cubicBezTo>
                  <a:lnTo>
                    <a:pt x="16306" y="14307"/>
                  </a:lnTo>
                  <a:lnTo>
                    <a:pt x="16504" y="14220"/>
                  </a:lnTo>
                  <a:cubicBezTo>
                    <a:pt x="16541" y="14196"/>
                    <a:pt x="16566" y="14183"/>
                    <a:pt x="16590" y="14171"/>
                  </a:cubicBezTo>
                  <a:cubicBezTo>
                    <a:pt x="16615" y="14146"/>
                    <a:pt x="16664" y="14134"/>
                    <a:pt x="16664" y="14122"/>
                  </a:cubicBezTo>
                  <a:cubicBezTo>
                    <a:pt x="16701" y="14085"/>
                    <a:pt x="16726" y="14035"/>
                    <a:pt x="16714" y="13986"/>
                  </a:cubicBezTo>
                  <a:cubicBezTo>
                    <a:pt x="16704" y="13907"/>
                    <a:pt x="16631" y="13852"/>
                    <a:pt x="16558" y="13852"/>
                  </a:cubicBezTo>
                  <a:cubicBezTo>
                    <a:pt x="16539" y="13852"/>
                    <a:pt x="16521" y="13855"/>
                    <a:pt x="16504" y="13862"/>
                  </a:cubicBezTo>
                  <a:cubicBezTo>
                    <a:pt x="16492" y="13862"/>
                    <a:pt x="16479" y="13875"/>
                    <a:pt x="16467" y="13875"/>
                  </a:cubicBezTo>
                  <a:cubicBezTo>
                    <a:pt x="16430" y="13850"/>
                    <a:pt x="16380" y="13825"/>
                    <a:pt x="16331" y="13801"/>
                  </a:cubicBezTo>
                  <a:cubicBezTo>
                    <a:pt x="16294" y="13788"/>
                    <a:pt x="16257" y="13776"/>
                    <a:pt x="16220" y="13751"/>
                  </a:cubicBezTo>
                  <a:cubicBezTo>
                    <a:pt x="16109" y="13690"/>
                    <a:pt x="15998" y="13628"/>
                    <a:pt x="15911" y="13541"/>
                  </a:cubicBezTo>
                  <a:cubicBezTo>
                    <a:pt x="15714" y="13393"/>
                    <a:pt x="15553" y="13208"/>
                    <a:pt x="15455" y="12986"/>
                  </a:cubicBezTo>
                  <a:cubicBezTo>
                    <a:pt x="15381" y="12751"/>
                    <a:pt x="15381" y="12492"/>
                    <a:pt x="15442" y="12258"/>
                  </a:cubicBezTo>
                  <a:cubicBezTo>
                    <a:pt x="15504" y="12085"/>
                    <a:pt x="15590" y="11937"/>
                    <a:pt x="15714" y="11801"/>
                  </a:cubicBezTo>
                  <a:cubicBezTo>
                    <a:pt x="15788" y="11776"/>
                    <a:pt x="15850" y="11752"/>
                    <a:pt x="15899" y="11727"/>
                  </a:cubicBezTo>
                  <a:cubicBezTo>
                    <a:pt x="15936" y="11702"/>
                    <a:pt x="15973" y="11677"/>
                    <a:pt x="15985" y="11628"/>
                  </a:cubicBezTo>
                  <a:cubicBezTo>
                    <a:pt x="15985" y="11591"/>
                    <a:pt x="15985" y="11542"/>
                    <a:pt x="15948" y="11505"/>
                  </a:cubicBezTo>
                  <a:cubicBezTo>
                    <a:pt x="15541" y="10184"/>
                    <a:pt x="14998" y="8826"/>
                    <a:pt x="14529" y="7678"/>
                  </a:cubicBezTo>
                  <a:cubicBezTo>
                    <a:pt x="14146" y="6765"/>
                    <a:pt x="13714" y="5728"/>
                    <a:pt x="13344" y="4703"/>
                  </a:cubicBezTo>
                  <a:cubicBezTo>
                    <a:pt x="13072" y="3950"/>
                    <a:pt x="12751" y="3160"/>
                    <a:pt x="12381" y="2247"/>
                  </a:cubicBezTo>
                  <a:cubicBezTo>
                    <a:pt x="12319" y="2086"/>
                    <a:pt x="12258" y="1926"/>
                    <a:pt x="12196" y="1765"/>
                  </a:cubicBezTo>
                  <a:cubicBezTo>
                    <a:pt x="11986" y="1161"/>
                    <a:pt x="11727" y="593"/>
                    <a:pt x="11394" y="50"/>
                  </a:cubicBezTo>
                  <a:cubicBezTo>
                    <a:pt x="11381" y="13"/>
                    <a:pt x="11332" y="0"/>
                    <a:pt x="11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6793;p121">
            <a:extLst>
              <a:ext uri="{FF2B5EF4-FFF2-40B4-BE49-F238E27FC236}">
                <a16:creationId xmlns:a16="http://schemas.microsoft.com/office/drawing/2014/main" id="{38948412-2A26-45A3-8BCB-797D8FD52404}"/>
              </a:ext>
            </a:extLst>
          </p:cNvPr>
          <p:cNvSpPr/>
          <p:nvPr/>
        </p:nvSpPr>
        <p:spPr>
          <a:xfrm>
            <a:off x="64928" y="57646"/>
            <a:ext cx="9079072" cy="5085854"/>
          </a:xfrm>
          <a:custGeom>
            <a:avLst/>
            <a:gdLst/>
            <a:ahLst/>
            <a:cxnLst/>
            <a:rect l="l" t="t" r="r" b="b"/>
            <a:pathLst>
              <a:path w="34968" h="23154" extrusionOk="0">
                <a:moveTo>
                  <a:pt x="772" y="403"/>
                </a:moveTo>
                <a:cubicBezTo>
                  <a:pt x="1710" y="453"/>
                  <a:pt x="2648" y="470"/>
                  <a:pt x="3586" y="503"/>
                </a:cubicBezTo>
                <a:cubicBezTo>
                  <a:pt x="3754" y="1375"/>
                  <a:pt x="3854" y="2397"/>
                  <a:pt x="3218" y="3117"/>
                </a:cubicBezTo>
                <a:cubicBezTo>
                  <a:pt x="2866" y="3530"/>
                  <a:pt x="2436" y="3667"/>
                  <a:pt x="1981" y="3667"/>
                </a:cubicBezTo>
                <a:cubicBezTo>
                  <a:pt x="1568" y="3667"/>
                  <a:pt x="1135" y="3555"/>
                  <a:pt x="721" y="3435"/>
                </a:cubicBezTo>
                <a:cubicBezTo>
                  <a:pt x="738" y="2430"/>
                  <a:pt x="755" y="1425"/>
                  <a:pt x="772" y="420"/>
                </a:cubicBezTo>
                <a:lnTo>
                  <a:pt x="772" y="403"/>
                </a:lnTo>
                <a:close/>
                <a:moveTo>
                  <a:pt x="3888" y="503"/>
                </a:moveTo>
                <a:cubicBezTo>
                  <a:pt x="4156" y="503"/>
                  <a:pt x="4424" y="520"/>
                  <a:pt x="4709" y="520"/>
                </a:cubicBezTo>
                <a:cubicBezTo>
                  <a:pt x="4910" y="1659"/>
                  <a:pt x="5044" y="2933"/>
                  <a:pt x="4391" y="3955"/>
                </a:cubicBezTo>
                <a:cubicBezTo>
                  <a:pt x="3892" y="4729"/>
                  <a:pt x="3096" y="5082"/>
                  <a:pt x="2270" y="5082"/>
                </a:cubicBezTo>
                <a:cubicBezTo>
                  <a:pt x="1737" y="5082"/>
                  <a:pt x="1191" y="4935"/>
                  <a:pt x="705" y="4658"/>
                </a:cubicBezTo>
                <a:cubicBezTo>
                  <a:pt x="721" y="4323"/>
                  <a:pt x="721" y="3972"/>
                  <a:pt x="721" y="3636"/>
                </a:cubicBezTo>
                <a:cubicBezTo>
                  <a:pt x="1135" y="3815"/>
                  <a:pt x="1588" y="3938"/>
                  <a:pt x="2027" y="3938"/>
                </a:cubicBezTo>
                <a:cubicBezTo>
                  <a:pt x="2495" y="3938"/>
                  <a:pt x="2947" y="3798"/>
                  <a:pt x="3318" y="3435"/>
                </a:cubicBezTo>
                <a:cubicBezTo>
                  <a:pt x="4106" y="2665"/>
                  <a:pt x="4056" y="1509"/>
                  <a:pt x="3888" y="503"/>
                </a:cubicBezTo>
                <a:close/>
                <a:moveTo>
                  <a:pt x="5580" y="537"/>
                </a:moveTo>
                <a:cubicBezTo>
                  <a:pt x="5865" y="2078"/>
                  <a:pt x="5748" y="3770"/>
                  <a:pt x="4675" y="5010"/>
                </a:cubicBezTo>
                <a:cubicBezTo>
                  <a:pt x="4003" y="5801"/>
                  <a:pt x="3032" y="6234"/>
                  <a:pt x="2030" y="6234"/>
                </a:cubicBezTo>
                <a:cubicBezTo>
                  <a:pt x="1609" y="6234"/>
                  <a:pt x="1183" y="6157"/>
                  <a:pt x="772" y="5999"/>
                </a:cubicBezTo>
                <a:cubicBezTo>
                  <a:pt x="763" y="5990"/>
                  <a:pt x="751" y="5986"/>
                  <a:pt x="736" y="5986"/>
                </a:cubicBezTo>
                <a:cubicBezTo>
                  <a:pt x="721" y="5986"/>
                  <a:pt x="705" y="5990"/>
                  <a:pt x="688" y="5999"/>
                </a:cubicBezTo>
                <a:lnTo>
                  <a:pt x="705" y="4826"/>
                </a:lnTo>
                <a:cubicBezTo>
                  <a:pt x="1196" y="5181"/>
                  <a:pt x="1769" y="5356"/>
                  <a:pt x="2339" y="5356"/>
                </a:cubicBezTo>
                <a:cubicBezTo>
                  <a:pt x="3033" y="5356"/>
                  <a:pt x="3723" y="5097"/>
                  <a:pt x="4257" y="4591"/>
                </a:cubicBezTo>
                <a:cubicBezTo>
                  <a:pt x="5312" y="3569"/>
                  <a:pt x="5329" y="1894"/>
                  <a:pt x="5011" y="537"/>
                </a:cubicBezTo>
                <a:close/>
                <a:moveTo>
                  <a:pt x="6502" y="554"/>
                </a:moveTo>
                <a:cubicBezTo>
                  <a:pt x="6636" y="2196"/>
                  <a:pt x="6552" y="3938"/>
                  <a:pt x="5614" y="5362"/>
                </a:cubicBezTo>
                <a:cubicBezTo>
                  <a:pt x="4851" y="6563"/>
                  <a:pt x="3518" y="7334"/>
                  <a:pt x="2138" y="7334"/>
                </a:cubicBezTo>
                <a:cubicBezTo>
                  <a:pt x="1670" y="7334"/>
                  <a:pt x="1197" y="7245"/>
                  <a:pt x="738" y="7054"/>
                </a:cubicBezTo>
                <a:cubicBezTo>
                  <a:pt x="730" y="7046"/>
                  <a:pt x="721" y="7042"/>
                  <a:pt x="711" y="7042"/>
                </a:cubicBezTo>
                <a:cubicBezTo>
                  <a:pt x="700" y="7042"/>
                  <a:pt x="688" y="7046"/>
                  <a:pt x="671" y="7054"/>
                </a:cubicBezTo>
                <a:lnTo>
                  <a:pt x="688" y="6217"/>
                </a:lnTo>
                <a:cubicBezTo>
                  <a:pt x="1123" y="6418"/>
                  <a:pt x="1609" y="6535"/>
                  <a:pt x="2078" y="6535"/>
                </a:cubicBezTo>
                <a:cubicBezTo>
                  <a:pt x="3117" y="6518"/>
                  <a:pt x="4089" y="6083"/>
                  <a:pt x="4793" y="5329"/>
                </a:cubicBezTo>
                <a:cubicBezTo>
                  <a:pt x="6016" y="4072"/>
                  <a:pt x="6217" y="2212"/>
                  <a:pt x="5899" y="554"/>
                </a:cubicBezTo>
                <a:close/>
                <a:moveTo>
                  <a:pt x="32477" y="18283"/>
                </a:moveTo>
                <a:cubicBezTo>
                  <a:pt x="32932" y="18283"/>
                  <a:pt x="33394" y="18378"/>
                  <a:pt x="33828" y="18548"/>
                </a:cubicBezTo>
                <a:cubicBezTo>
                  <a:pt x="33795" y="18917"/>
                  <a:pt x="33761" y="19285"/>
                  <a:pt x="33745" y="19637"/>
                </a:cubicBezTo>
                <a:cubicBezTo>
                  <a:pt x="33419" y="19452"/>
                  <a:pt x="33064" y="19362"/>
                  <a:pt x="32714" y="19362"/>
                </a:cubicBezTo>
                <a:cubicBezTo>
                  <a:pt x="32144" y="19362"/>
                  <a:pt x="31586" y="19600"/>
                  <a:pt x="31181" y="20056"/>
                </a:cubicBezTo>
                <a:cubicBezTo>
                  <a:pt x="30612" y="20776"/>
                  <a:pt x="30628" y="21798"/>
                  <a:pt x="31232" y="22502"/>
                </a:cubicBezTo>
                <a:lnTo>
                  <a:pt x="30042" y="22502"/>
                </a:lnTo>
                <a:cubicBezTo>
                  <a:pt x="29523" y="21313"/>
                  <a:pt x="29623" y="19888"/>
                  <a:pt x="30628" y="18967"/>
                </a:cubicBezTo>
                <a:cubicBezTo>
                  <a:pt x="31157" y="18489"/>
                  <a:pt x="31809" y="18283"/>
                  <a:pt x="32477" y="18283"/>
                </a:cubicBezTo>
                <a:close/>
                <a:moveTo>
                  <a:pt x="32388" y="17101"/>
                </a:moveTo>
                <a:cubicBezTo>
                  <a:pt x="32472" y="17101"/>
                  <a:pt x="32556" y="17103"/>
                  <a:pt x="32639" y="17107"/>
                </a:cubicBezTo>
                <a:cubicBezTo>
                  <a:pt x="32723" y="17107"/>
                  <a:pt x="33326" y="17191"/>
                  <a:pt x="33678" y="17224"/>
                </a:cubicBezTo>
                <a:cubicBezTo>
                  <a:pt x="33644" y="17258"/>
                  <a:pt x="33644" y="17325"/>
                  <a:pt x="33678" y="17392"/>
                </a:cubicBezTo>
                <a:lnTo>
                  <a:pt x="33694" y="17442"/>
                </a:lnTo>
                <a:cubicBezTo>
                  <a:pt x="33719" y="17478"/>
                  <a:pt x="33769" y="17506"/>
                  <a:pt x="33826" y="17506"/>
                </a:cubicBezTo>
                <a:cubicBezTo>
                  <a:pt x="33849" y="17506"/>
                  <a:pt x="33872" y="17502"/>
                  <a:pt x="33896" y="17493"/>
                </a:cubicBezTo>
                <a:lnTo>
                  <a:pt x="33896" y="17493"/>
                </a:lnTo>
                <a:cubicBezTo>
                  <a:pt x="33879" y="17744"/>
                  <a:pt x="33862" y="17978"/>
                  <a:pt x="33845" y="18230"/>
                </a:cubicBezTo>
                <a:lnTo>
                  <a:pt x="33845" y="18213"/>
                </a:lnTo>
                <a:cubicBezTo>
                  <a:pt x="33420" y="18010"/>
                  <a:pt x="32989" y="17918"/>
                  <a:pt x="32570" y="17918"/>
                </a:cubicBezTo>
                <a:cubicBezTo>
                  <a:pt x="30398" y="17918"/>
                  <a:pt x="28574" y="20384"/>
                  <a:pt x="29824" y="22519"/>
                </a:cubicBezTo>
                <a:lnTo>
                  <a:pt x="28702" y="22519"/>
                </a:lnTo>
                <a:cubicBezTo>
                  <a:pt x="28702" y="22502"/>
                  <a:pt x="28702" y="22469"/>
                  <a:pt x="28702" y="22452"/>
                </a:cubicBezTo>
                <a:cubicBezTo>
                  <a:pt x="28249" y="20944"/>
                  <a:pt x="28484" y="19269"/>
                  <a:pt x="29673" y="18146"/>
                </a:cubicBezTo>
                <a:cubicBezTo>
                  <a:pt x="30193" y="17660"/>
                  <a:pt x="30829" y="17342"/>
                  <a:pt x="31516" y="17191"/>
                </a:cubicBezTo>
                <a:cubicBezTo>
                  <a:pt x="31802" y="17126"/>
                  <a:pt x="32098" y="17101"/>
                  <a:pt x="32388" y="17101"/>
                </a:cubicBezTo>
                <a:close/>
                <a:moveTo>
                  <a:pt x="31922" y="16033"/>
                </a:moveTo>
                <a:cubicBezTo>
                  <a:pt x="32599" y="16033"/>
                  <a:pt x="33284" y="16143"/>
                  <a:pt x="33946" y="16336"/>
                </a:cubicBezTo>
                <a:cubicBezTo>
                  <a:pt x="33946" y="16588"/>
                  <a:pt x="33929" y="16839"/>
                  <a:pt x="33912" y="17090"/>
                </a:cubicBezTo>
                <a:cubicBezTo>
                  <a:pt x="33577" y="16806"/>
                  <a:pt x="32873" y="16789"/>
                  <a:pt x="32488" y="16789"/>
                </a:cubicBezTo>
                <a:cubicBezTo>
                  <a:pt x="32438" y="16787"/>
                  <a:pt x="32387" y="16786"/>
                  <a:pt x="32337" y="16786"/>
                </a:cubicBezTo>
                <a:cubicBezTo>
                  <a:pt x="31433" y="16786"/>
                  <a:pt x="30537" y="17070"/>
                  <a:pt x="29807" y="17610"/>
                </a:cubicBezTo>
                <a:cubicBezTo>
                  <a:pt x="28299" y="18766"/>
                  <a:pt x="27763" y="20776"/>
                  <a:pt x="28484" y="22536"/>
                </a:cubicBezTo>
                <a:lnTo>
                  <a:pt x="27328" y="22536"/>
                </a:lnTo>
                <a:cubicBezTo>
                  <a:pt x="27009" y="20492"/>
                  <a:pt x="26959" y="18515"/>
                  <a:pt x="28735" y="17090"/>
                </a:cubicBezTo>
                <a:cubicBezTo>
                  <a:pt x="29671" y="16344"/>
                  <a:pt x="30784" y="16033"/>
                  <a:pt x="31922" y="16033"/>
                </a:cubicBezTo>
                <a:close/>
                <a:moveTo>
                  <a:pt x="34247" y="1"/>
                </a:moveTo>
                <a:cubicBezTo>
                  <a:pt x="28651" y="51"/>
                  <a:pt x="23055" y="151"/>
                  <a:pt x="17459" y="168"/>
                </a:cubicBezTo>
                <a:cubicBezTo>
                  <a:pt x="13430" y="168"/>
                  <a:pt x="9401" y="90"/>
                  <a:pt x="5372" y="90"/>
                </a:cubicBezTo>
                <a:cubicBezTo>
                  <a:pt x="3805" y="90"/>
                  <a:pt x="2238" y="102"/>
                  <a:pt x="671" y="135"/>
                </a:cubicBezTo>
                <a:cubicBezTo>
                  <a:pt x="604" y="135"/>
                  <a:pt x="554" y="185"/>
                  <a:pt x="554" y="235"/>
                </a:cubicBezTo>
                <a:cubicBezTo>
                  <a:pt x="470" y="252"/>
                  <a:pt x="403" y="336"/>
                  <a:pt x="403" y="420"/>
                </a:cubicBezTo>
                <a:cubicBezTo>
                  <a:pt x="353" y="4139"/>
                  <a:pt x="303" y="7859"/>
                  <a:pt x="252" y="11561"/>
                </a:cubicBezTo>
                <a:cubicBezTo>
                  <a:pt x="202" y="15281"/>
                  <a:pt x="1" y="19017"/>
                  <a:pt x="135" y="22720"/>
                </a:cubicBezTo>
                <a:cubicBezTo>
                  <a:pt x="143" y="22795"/>
                  <a:pt x="202" y="22833"/>
                  <a:pt x="261" y="22833"/>
                </a:cubicBezTo>
                <a:cubicBezTo>
                  <a:pt x="319" y="22833"/>
                  <a:pt x="378" y="22795"/>
                  <a:pt x="386" y="22720"/>
                </a:cubicBezTo>
                <a:cubicBezTo>
                  <a:pt x="638" y="19017"/>
                  <a:pt x="537" y="15281"/>
                  <a:pt x="604" y="11561"/>
                </a:cubicBezTo>
                <a:cubicBezTo>
                  <a:pt x="621" y="10137"/>
                  <a:pt x="654" y="8696"/>
                  <a:pt x="671" y="7272"/>
                </a:cubicBezTo>
                <a:cubicBezTo>
                  <a:pt x="1174" y="7518"/>
                  <a:pt x="1705" y="7631"/>
                  <a:pt x="2235" y="7631"/>
                </a:cubicBezTo>
                <a:cubicBezTo>
                  <a:pt x="3366" y="7631"/>
                  <a:pt x="4491" y="7117"/>
                  <a:pt x="5312" y="6284"/>
                </a:cubicBezTo>
                <a:cubicBezTo>
                  <a:pt x="6770" y="4809"/>
                  <a:pt x="7038" y="2531"/>
                  <a:pt x="6803" y="554"/>
                </a:cubicBezTo>
                <a:lnTo>
                  <a:pt x="6803" y="554"/>
                </a:lnTo>
                <a:cubicBezTo>
                  <a:pt x="7691" y="562"/>
                  <a:pt x="8579" y="565"/>
                  <a:pt x="9467" y="565"/>
                </a:cubicBezTo>
                <a:cubicBezTo>
                  <a:pt x="12130" y="565"/>
                  <a:pt x="14791" y="537"/>
                  <a:pt x="17442" y="537"/>
                </a:cubicBezTo>
                <a:cubicBezTo>
                  <a:pt x="22988" y="520"/>
                  <a:pt x="28534" y="503"/>
                  <a:pt x="34080" y="369"/>
                </a:cubicBezTo>
                <a:lnTo>
                  <a:pt x="34080" y="369"/>
                </a:lnTo>
                <a:cubicBezTo>
                  <a:pt x="34231" y="5597"/>
                  <a:pt x="34231" y="10791"/>
                  <a:pt x="33963" y="15985"/>
                </a:cubicBezTo>
                <a:cubicBezTo>
                  <a:pt x="33293" y="15797"/>
                  <a:pt x="32598" y="15691"/>
                  <a:pt x="31911" y="15691"/>
                </a:cubicBezTo>
                <a:cubicBezTo>
                  <a:pt x="30639" y="15691"/>
                  <a:pt x="29395" y="16053"/>
                  <a:pt x="28383" y="16923"/>
                </a:cubicBezTo>
                <a:cubicBezTo>
                  <a:pt x="26691" y="18381"/>
                  <a:pt x="26540" y="20508"/>
                  <a:pt x="27110" y="22536"/>
                </a:cubicBezTo>
                <a:lnTo>
                  <a:pt x="16823" y="22636"/>
                </a:lnTo>
                <a:cubicBezTo>
                  <a:pt x="11327" y="22686"/>
                  <a:pt x="5815" y="22603"/>
                  <a:pt x="319" y="22854"/>
                </a:cubicBezTo>
                <a:lnTo>
                  <a:pt x="303" y="22854"/>
                </a:lnTo>
                <a:cubicBezTo>
                  <a:pt x="168" y="22904"/>
                  <a:pt x="185" y="23089"/>
                  <a:pt x="319" y="23105"/>
                </a:cubicBezTo>
                <a:cubicBezTo>
                  <a:pt x="1736" y="23140"/>
                  <a:pt x="3153" y="23153"/>
                  <a:pt x="4571" y="23153"/>
                </a:cubicBezTo>
                <a:cubicBezTo>
                  <a:pt x="8655" y="23153"/>
                  <a:pt x="12743" y="23042"/>
                  <a:pt x="16823" y="23005"/>
                </a:cubicBezTo>
                <a:lnTo>
                  <a:pt x="33326" y="22854"/>
                </a:lnTo>
                <a:cubicBezTo>
                  <a:pt x="33460" y="22854"/>
                  <a:pt x="33544" y="22703"/>
                  <a:pt x="33493" y="22586"/>
                </a:cubicBezTo>
                <a:cubicBezTo>
                  <a:pt x="33464" y="22528"/>
                  <a:pt x="33410" y="22482"/>
                  <a:pt x="33352" y="22482"/>
                </a:cubicBezTo>
                <a:cubicBezTo>
                  <a:pt x="33343" y="22482"/>
                  <a:pt x="33335" y="22483"/>
                  <a:pt x="33326" y="22485"/>
                </a:cubicBezTo>
                <a:lnTo>
                  <a:pt x="31433" y="22502"/>
                </a:lnTo>
                <a:cubicBezTo>
                  <a:pt x="30997" y="21865"/>
                  <a:pt x="30880" y="20994"/>
                  <a:pt x="31349" y="20324"/>
                </a:cubicBezTo>
                <a:cubicBezTo>
                  <a:pt x="31659" y="19883"/>
                  <a:pt x="32161" y="19670"/>
                  <a:pt x="32672" y="19670"/>
                </a:cubicBezTo>
                <a:cubicBezTo>
                  <a:pt x="33016" y="19670"/>
                  <a:pt x="33364" y="19767"/>
                  <a:pt x="33661" y="19955"/>
                </a:cubicBezTo>
                <a:cubicBezTo>
                  <a:pt x="33678" y="19955"/>
                  <a:pt x="33694" y="19972"/>
                  <a:pt x="33711" y="19972"/>
                </a:cubicBezTo>
                <a:cubicBezTo>
                  <a:pt x="33644" y="20810"/>
                  <a:pt x="33577" y="21648"/>
                  <a:pt x="33493" y="22485"/>
                </a:cubicBezTo>
                <a:cubicBezTo>
                  <a:pt x="33493" y="22519"/>
                  <a:pt x="33493" y="22552"/>
                  <a:pt x="33510" y="22569"/>
                </a:cubicBezTo>
                <a:cubicBezTo>
                  <a:pt x="33551" y="22630"/>
                  <a:pt x="33613" y="22658"/>
                  <a:pt x="33673" y="22658"/>
                </a:cubicBezTo>
                <a:cubicBezTo>
                  <a:pt x="33764" y="22658"/>
                  <a:pt x="33852" y="22596"/>
                  <a:pt x="33862" y="22485"/>
                </a:cubicBezTo>
                <a:cubicBezTo>
                  <a:pt x="34683" y="15180"/>
                  <a:pt x="34968" y="7674"/>
                  <a:pt x="34314" y="336"/>
                </a:cubicBezTo>
                <a:cubicBezTo>
                  <a:pt x="34465" y="252"/>
                  <a:pt x="34415" y="17"/>
                  <a:pt x="34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1;p121">
            <a:extLst>
              <a:ext uri="{FF2B5EF4-FFF2-40B4-BE49-F238E27FC236}">
                <a16:creationId xmlns:a16="http://schemas.microsoft.com/office/drawing/2014/main" id="{13BE64C9-1B7F-47B9-9DDF-99EB9B9D358E}"/>
              </a:ext>
            </a:extLst>
          </p:cNvPr>
          <p:cNvSpPr/>
          <p:nvPr/>
        </p:nvSpPr>
        <p:spPr>
          <a:xfrm>
            <a:off x="2862893" y="665673"/>
            <a:ext cx="1246120" cy="1369507"/>
          </a:xfrm>
          <a:custGeom>
            <a:avLst/>
            <a:gdLst/>
            <a:ahLst/>
            <a:cxnLst/>
            <a:rect l="l" t="t" r="r" b="b"/>
            <a:pathLst>
              <a:path w="22184" h="28353" extrusionOk="0">
                <a:moveTo>
                  <a:pt x="10561" y="2806"/>
                </a:moveTo>
                <a:cubicBezTo>
                  <a:pt x="10672" y="2806"/>
                  <a:pt x="10787" y="2817"/>
                  <a:pt x="10907" y="2838"/>
                </a:cubicBezTo>
                <a:cubicBezTo>
                  <a:pt x="12214" y="3073"/>
                  <a:pt x="12801" y="4413"/>
                  <a:pt x="12750" y="5619"/>
                </a:cubicBezTo>
                <a:lnTo>
                  <a:pt x="12231" y="5619"/>
                </a:lnTo>
                <a:cubicBezTo>
                  <a:pt x="12198" y="4765"/>
                  <a:pt x="12013" y="3625"/>
                  <a:pt x="10941" y="3609"/>
                </a:cubicBezTo>
                <a:cubicBezTo>
                  <a:pt x="10932" y="3609"/>
                  <a:pt x="10924" y="3609"/>
                  <a:pt x="10915" y="3609"/>
                </a:cubicBezTo>
                <a:cubicBezTo>
                  <a:pt x="9843" y="3609"/>
                  <a:pt x="9299" y="4655"/>
                  <a:pt x="9265" y="5586"/>
                </a:cubicBezTo>
                <a:lnTo>
                  <a:pt x="8394" y="5586"/>
                </a:lnTo>
                <a:cubicBezTo>
                  <a:pt x="8411" y="5569"/>
                  <a:pt x="8411" y="5552"/>
                  <a:pt x="8428" y="5536"/>
                </a:cubicBezTo>
                <a:cubicBezTo>
                  <a:pt x="8552" y="4343"/>
                  <a:pt x="9205" y="2806"/>
                  <a:pt x="10561" y="2806"/>
                </a:cubicBezTo>
                <a:close/>
                <a:moveTo>
                  <a:pt x="10918" y="3887"/>
                </a:moveTo>
                <a:cubicBezTo>
                  <a:pt x="11824" y="3887"/>
                  <a:pt x="11947" y="4915"/>
                  <a:pt x="11963" y="5636"/>
                </a:cubicBezTo>
                <a:lnTo>
                  <a:pt x="10773" y="5619"/>
                </a:lnTo>
                <a:cubicBezTo>
                  <a:pt x="10539" y="5611"/>
                  <a:pt x="10308" y="5607"/>
                  <a:pt x="10080" y="5607"/>
                </a:cubicBezTo>
                <a:cubicBezTo>
                  <a:pt x="9852" y="5607"/>
                  <a:pt x="9626" y="5611"/>
                  <a:pt x="9400" y="5619"/>
                </a:cubicBezTo>
                <a:cubicBezTo>
                  <a:pt x="9567" y="4849"/>
                  <a:pt x="9885" y="3961"/>
                  <a:pt x="10790" y="3894"/>
                </a:cubicBezTo>
                <a:cubicBezTo>
                  <a:pt x="10835" y="3889"/>
                  <a:pt x="10877" y="3887"/>
                  <a:pt x="10918" y="3887"/>
                </a:cubicBezTo>
                <a:close/>
                <a:moveTo>
                  <a:pt x="10345" y="1571"/>
                </a:moveTo>
                <a:cubicBezTo>
                  <a:pt x="10519" y="1571"/>
                  <a:pt x="10700" y="1586"/>
                  <a:pt x="10891" y="1615"/>
                </a:cubicBezTo>
                <a:cubicBezTo>
                  <a:pt x="12868" y="1917"/>
                  <a:pt x="14124" y="3709"/>
                  <a:pt x="13923" y="5653"/>
                </a:cubicBezTo>
                <a:lnTo>
                  <a:pt x="13019" y="5636"/>
                </a:lnTo>
                <a:cubicBezTo>
                  <a:pt x="13203" y="4312"/>
                  <a:pt x="12365" y="2754"/>
                  <a:pt x="10941" y="2536"/>
                </a:cubicBezTo>
                <a:cubicBezTo>
                  <a:pt x="10825" y="2518"/>
                  <a:pt x="10713" y="2510"/>
                  <a:pt x="10604" y="2510"/>
                </a:cubicBezTo>
                <a:cubicBezTo>
                  <a:pt x="9089" y="2510"/>
                  <a:pt x="8243" y="4176"/>
                  <a:pt x="8243" y="5536"/>
                </a:cubicBezTo>
                <a:cubicBezTo>
                  <a:pt x="8243" y="5552"/>
                  <a:pt x="8260" y="5569"/>
                  <a:pt x="8260" y="5586"/>
                </a:cubicBezTo>
                <a:lnTo>
                  <a:pt x="7205" y="5569"/>
                </a:lnTo>
                <a:cubicBezTo>
                  <a:pt x="7205" y="5552"/>
                  <a:pt x="7205" y="5552"/>
                  <a:pt x="7205" y="5536"/>
                </a:cubicBezTo>
                <a:cubicBezTo>
                  <a:pt x="7154" y="4530"/>
                  <a:pt x="7573" y="3609"/>
                  <a:pt x="8143" y="2788"/>
                </a:cubicBezTo>
                <a:cubicBezTo>
                  <a:pt x="8721" y="1984"/>
                  <a:pt x="9419" y="1571"/>
                  <a:pt x="10345" y="1571"/>
                </a:cubicBezTo>
                <a:close/>
                <a:moveTo>
                  <a:pt x="10386" y="304"/>
                </a:moveTo>
                <a:cubicBezTo>
                  <a:pt x="10454" y="304"/>
                  <a:pt x="10522" y="306"/>
                  <a:pt x="10589" y="308"/>
                </a:cubicBezTo>
                <a:cubicBezTo>
                  <a:pt x="13588" y="442"/>
                  <a:pt x="15498" y="2838"/>
                  <a:pt x="15682" y="5670"/>
                </a:cubicBezTo>
                <a:lnTo>
                  <a:pt x="14225" y="5653"/>
                </a:lnTo>
                <a:lnTo>
                  <a:pt x="14208" y="5653"/>
                </a:lnTo>
                <a:cubicBezTo>
                  <a:pt x="14392" y="3558"/>
                  <a:pt x="13052" y="1615"/>
                  <a:pt x="10907" y="1313"/>
                </a:cubicBezTo>
                <a:cubicBezTo>
                  <a:pt x="10719" y="1287"/>
                  <a:pt x="10529" y="1273"/>
                  <a:pt x="10339" y="1273"/>
                </a:cubicBezTo>
                <a:cubicBezTo>
                  <a:pt x="9569" y="1273"/>
                  <a:pt x="8815" y="1506"/>
                  <a:pt x="8277" y="2084"/>
                </a:cubicBezTo>
                <a:cubicBezTo>
                  <a:pt x="7473" y="2989"/>
                  <a:pt x="6819" y="4346"/>
                  <a:pt x="6987" y="5552"/>
                </a:cubicBezTo>
                <a:lnTo>
                  <a:pt x="6987" y="5569"/>
                </a:lnTo>
                <a:lnTo>
                  <a:pt x="5797" y="5552"/>
                </a:lnTo>
                <a:cubicBezTo>
                  <a:pt x="5898" y="4279"/>
                  <a:pt x="5965" y="2955"/>
                  <a:pt x="6769" y="1883"/>
                </a:cubicBezTo>
                <a:cubicBezTo>
                  <a:pt x="7598" y="782"/>
                  <a:pt x="9035" y="304"/>
                  <a:pt x="10386" y="304"/>
                </a:cubicBezTo>
                <a:close/>
                <a:moveTo>
                  <a:pt x="10320" y="0"/>
                </a:moveTo>
                <a:cubicBezTo>
                  <a:pt x="9005" y="0"/>
                  <a:pt x="7612" y="459"/>
                  <a:pt x="6719" y="1431"/>
                </a:cubicBezTo>
                <a:cubicBezTo>
                  <a:pt x="5730" y="2520"/>
                  <a:pt x="5529" y="4145"/>
                  <a:pt x="5596" y="5552"/>
                </a:cubicBezTo>
                <a:cubicBezTo>
                  <a:pt x="3770" y="5552"/>
                  <a:pt x="1944" y="5569"/>
                  <a:pt x="134" y="5686"/>
                </a:cubicBezTo>
                <a:cubicBezTo>
                  <a:pt x="34" y="5686"/>
                  <a:pt x="0" y="5820"/>
                  <a:pt x="67" y="5887"/>
                </a:cubicBezTo>
                <a:lnTo>
                  <a:pt x="34" y="5904"/>
                </a:lnTo>
                <a:lnTo>
                  <a:pt x="218" y="5904"/>
                </a:lnTo>
                <a:cubicBezTo>
                  <a:pt x="1730" y="5984"/>
                  <a:pt x="3248" y="6004"/>
                  <a:pt x="4768" y="6004"/>
                </a:cubicBezTo>
                <a:cubicBezTo>
                  <a:pt x="6342" y="6004"/>
                  <a:pt x="7918" y="5982"/>
                  <a:pt x="9492" y="5982"/>
                </a:cubicBezTo>
                <a:cubicBezTo>
                  <a:pt x="9919" y="5982"/>
                  <a:pt x="10346" y="5984"/>
                  <a:pt x="10773" y="5988"/>
                </a:cubicBezTo>
                <a:cubicBezTo>
                  <a:pt x="14325" y="6021"/>
                  <a:pt x="17861" y="6072"/>
                  <a:pt x="21413" y="6155"/>
                </a:cubicBezTo>
                <a:cubicBezTo>
                  <a:pt x="21413" y="6172"/>
                  <a:pt x="21413" y="6189"/>
                  <a:pt x="21413" y="6222"/>
                </a:cubicBezTo>
                <a:cubicBezTo>
                  <a:pt x="21429" y="9774"/>
                  <a:pt x="21480" y="13343"/>
                  <a:pt x="21547" y="16912"/>
                </a:cubicBezTo>
                <a:cubicBezTo>
                  <a:pt x="21597" y="20430"/>
                  <a:pt x="21580" y="23966"/>
                  <a:pt x="21848" y="27484"/>
                </a:cubicBezTo>
                <a:cubicBezTo>
                  <a:pt x="14761" y="27769"/>
                  <a:pt x="7674" y="27719"/>
                  <a:pt x="587" y="28020"/>
                </a:cubicBezTo>
                <a:lnTo>
                  <a:pt x="553" y="28020"/>
                </a:lnTo>
                <a:cubicBezTo>
                  <a:pt x="419" y="28054"/>
                  <a:pt x="436" y="28272"/>
                  <a:pt x="587" y="28272"/>
                </a:cubicBezTo>
                <a:cubicBezTo>
                  <a:pt x="2194" y="28329"/>
                  <a:pt x="3804" y="28353"/>
                  <a:pt x="5416" y="28353"/>
                </a:cubicBezTo>
                <a:cubicBezTo>
                  <a:pt x="10898" y="28353"/>
                  <a:pt x="16401" y="28073"/>
                  <a:pt x="21865" y="27853"/>
                </a:cubicBezTo>
                <a:cubicBezTo>
                  <a:pt x="21932" y="27836"/>
                  <a:pt x="22016" y="27786"/>
                  <a:pt x="22032" y="27719"/>
                </a:cubicBezTo>
                <a:cubicBezTo>
                  <a:pt x="22083" y="27702"/>
                  <a:pt x="22116" y="27652"/>
                  <a:pt x="22116" y="27601"/>
                </a:cubicBezTo>
                <a:cubicBezTo>
                  <a:pt x="22183" y="24049"/>
                  <a:pt x="21965" y="20464"/>
                  <a:pt x="21898" y="16912"/>
                </a:cubicBezTo>
                <a:cubicBezTo>
                  <a:pt x="21831" y="13343"/>
                  <a:pt x="21781" y="9774"/>
                  <a:pt x="21764" y="6206"/>
                </a:cubicBezTo>
                <a:cubicBezTo>
                  <a:pt x="21764" y="6114"/>
                  <a:pt x="21695" y="6036"/>
                  <a:pt x="21606" y="6036"/>
                </a:cubicBezTo>
                <a:cubicBezTo>
                  <a:pt x="21597" y="6036"/>
                  <a:pt x="21589" y="6037"/>
                  <a:pt x="21580" y="6038"/>
                </a:cubicBezTo>
                <a:cubicBezTo>
                  <a:pt x="21630" y="5921"/>
                  <a:pt x="21530" y="5787"/>
                  <a:pt x="21413" y="5787"/>
                </a:cubicBezTo>
                <a:cubicBezTo>
                  <a:pt x="19603" y="5737"/>
                  <a:pt x="17810" y="5703"/>
                  <a:pt x="16018" y="5670"/>
                </a:cubicBezTo>
                <a:cubicBezTo>
                  <a:pt x="16135" y="2654"/>
                  <a:pt x="13538" y="124"/>
                  <a:pt x="10589" y="6"/>
                </a:cubicBezTo>
                <a:cubicBezTo>
                  <a:pt x="10500" y="2"/>
                  <a:pt x="10410" y="0"/>
                  <a:pt x="10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62;p66">
            <a:extLst>
              <a:ext uri="{FF2B5EF4-FFF2-40B4-BE49-F238E27FC236}">
                <a16:creationId xmlns:a16="http://schemas.microsoft.com/office/drawing/2014/main" id="{4F8C191E-32C5-4F96-B91E-A972A504E968}"/>
              </a:ext>
            </a:extLst>
          </p:cNvPr>
          <p:cNvSpPr txBox="1">
            <a:spLocks/>
          </p:cNvSpPr>
          <p:nvPr/>
        </p:nvSpPr>
        <p:spPr>
          <a:xfrm>
            <a:off x="2652513" y="994087"/>
            <a:ext cx="1456500" cy="816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1pPr>
            <a:lvl2pPr marR="0" lvl="1"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2pPr>
            <a:lvl3pPr marR="0" lvl="2"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3pPr>
            <a:lvl4pPr marR="0" lvl="3"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4pPr>
            <a:lvl5pPr marR="0" lvl="4"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5pPr>
            <a:lvl6pPr marR="0" lvl="5"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6pPr>
            <a:lvl7pPr marR="0" lvl="6"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7pPr>
            <a:lvl8pPr marR="0" lvl="7"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8pPr>
            <a:lvl9pPr marR="0" lvl="8" algn="ctr" rtl="0">
              <a:lnSpc>
                <a:spcPct val="100000"/>
              </a:lnSpc>
              <a:spcBef>
                <a:spcPts val="0"/>
              </a:spcBef>
              <a:spcAft>
                <a:spcPts val="0"/>
              </a:spcAft>
              <a:buClr>
                <a:schemeClr val="dk1"/>
              </a:buClr>
              <a:buSzPts val="6000"/>
              <a:buFont typeface="Itim"/>
              <a:buNone/>
              <a:defRPr sz="6000" b="1" i="0" u="none" strike="noStrike" cap="none">
                <a:solidFill>
                  <a:schemeClr val="dk1"/>
                </a:solidFill>
                <a:latin typeface="Itim"/>
                <a:ea typeface="Itim"/>
                <a:cs typeface="Itim"/>
                <a:sym typeface="Itim"/>
              </a:defRPr>
            </a:lvl9pPr>
          </a:lstStyle>
          <a:p>
            <a:r>
              <a:rPr lang="en" dirty="0"/>
              <a:t>01</a:t>
            </a:r>
          </a:p>
        </p:txBody>
      </p:sp>
      <p:sp>
        <p:nvSpPr>
          <p:cNvPr id="54" name="Google Shape;1582;p60">
            <a:extLst>
              <a:ext uri="{FF2B5EF4-FFF2-40B4-BE49-F238E27FC236}">
                <a16:creationId xmlns:a16="http://schemas.microsoft.com/office/drawing/2014/main" id="{C5EA0182-B1EE-49B0-80B7-1C6865C8E946}"/>
              </a:ext>
            </a:extLst>
          </p:cNvPr>
          <p:cNvSpPr txBox="1">
            <a:spLocks/>
          </p:cNvSpPr>
          <p:nvPr/>
        </p:nvSpPr>
        <p:spPr>
          <a:xfrm>
            <a:off x="2494291" y="3709666"/>
            <a:ext cx="3073132" cy="76816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sz="1600" b="1" dirty="0"/>
              <a:t>Definition</a:t>
            </a:r>
          </a:p>
          <a:p>
            <a:pPr marL="285750" indent="-285750">
              <a:buFont typeface="Wingdings" panose="05000000000000000000" pitchFamily="2" charset="2"/>
              <a:buChar char="Ø"/>
            </a:pPr>
            <a:r>
              <a:rPr lang="en-US" sz="1600" b="1" dirty="0"/>
              <a:t>Requirements of Shoring</a:t>
            </a:r>
          </a:p>
          <a:p>
            <a:pPr marL="285750" indent="-285750">
              <a:buFont typeface="Wingdings" panose="05000000000000000000" pitchFamily="2" charset="2"/>
              <a:buChar char="Ø"/>
            </a:pPr>
            <a:r>
              <a:rPr lang="en-US" sz="1600" b="1" dirty="0"/>
              <a:t>It’s Types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53"/>
                                        </p:tgtEl>
                                        <p:attrNameLst>
                                          <p:attrName>style.visibility</p:attrName>
                                        </p:attrNameLst>
                                      </p:cBhvr>
                                      <p:to>
                                        <p:strVal val="visible"/>
                                      </p:to>
                                    </p:set>
                                    <p:anim calcmode="lin" valueType="num">
                                      <p:cBhvr additive="base">
                                        <p:cTn id="7" dur="1000"/>
                                        <p:tgtEl>
                                          <p:spTgt spid="405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056"/>
                                        </p:tgtEl>
                                        <p:attrNameLst>
                                          <p:attrName>style.visibility</p:attrName>
                                        </p:attrNameLst>
                                      </p:cBhvr>
                                      <p:to>
                                        <p:strVal val="visible"/>
                                      </p:to>
                                    </p:set>
                                    <p:anim calcmode="lin" valueType="num">
                                      <p:cBhvr additive="base">
                                        <p:cTn id="10" dur="1000"/>
                                        <p:tgtEl>
                                          <p:spTgt spid="4056"/>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1000"/>
                                        <p:tgtEl>
                                          <p:spTgt spid="5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4">
                                            <p:txEl>
                                              <p:pRg st="0" end="0"/>
                                            </p:txEl>
                                          </p:spTgt>
                                        </p:tgtEl>
                                        <p:attrNameLst>
                                          <p:attrName>style.visibility</p:attrName>
                                        </p:attrNameLst>
                                      </p:cBhvr>
                                      <p:to>
                                        <p:strVal val="visible"/>
                                      </p:to>
                                    </p:set>
                                    <p:animEffect transition="in" filter="wipe(left)">
                                      <p:cBhvr>
                                        <p:cTn id="17" dur="500"/>
                                        <p:tgtEl>
                                          <p:spTgt spid="54">
                                            <p:txEl>
                                              <p:pRg st="0" end="0"/>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4">
                                            <p:txEl>
                                              <p:pRg st="1" end="1"/>
                                            </p:txEl>
                                          </p:spTgt>
                                        </p:tgtEl>
                                        <p:attrNameLst>
                                          <p:attrName>style.visibility</p:attrName>
                                        </p:attrNameLst>
                                      </p:cBhvr>
                                      <p:to>
                                        <p:strVal val="visible"/>
                                      </p:to>
                                    </p:set>
                                    <p:animEffect transition="in" filter="wipe(left)">
                                      <p:cBhvr>
                                        <p:cTn id="21" dur="500"/>
                                        <p:tgtEl>
                                          <p:spTgt spid="54">
                                            <p:txEl>
                                              <p:pRg st="1" end="1"/>
                                            </p:txEl>
                                          </p:spTgt>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4">
                                            <p:txEl>
                                              <p:pRg st="2" end="2"/>
                                            </p:txEl>
                                          </p:spTgt>
                                        </p:tgtEl>
                                        <p:attrNameLst>
                                          <p:attrName>style.visibility</p:attrName>
                                        </p:attrNameLst>
                                      </p:cBhvr>
                                      <p:to>
                                        <p:strVal val="visible"/>
                                      </p:to>
                                    </p:set>
                                    <p:animEffect transition="in" filter="wipe(left)">
                                      <p:cBhvr>
                                        <p:cTn id="25" dur="500"/>
                                        <p:tgtEl>
                                          <p:spTgt spid="5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4058"/>
                                        </p:tgtEl>
                                      </p:cBhvr>
                                    </p:animEffect>
                                    <p:animScale>
                                      <p:cBhvr>
                                        <p:cTn id="30" dur="250" autoRev="1" fill="hold"/>
                                        <p:tgtEl>
                                          <p:spTgt spid="4058"/>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4090"/>
                                        </p:tgtEl>
                                      </p:cBhvr>
                                    </p:animEffect>
                                    <p:animScale>
                                      <p:cBhvr>
                                        <p:cTn id="33" dur="250" autoRev="1" fill="hold"/>
                                        <p:tgtEl>
                                          <p:spTgt spid="4090"/>
                                        </p:tgtEl>
                                      </p:cBhvr>
                                      <p:by x="105000" y="105000"/>
                                    </p:animScale>
                                  </p:childTnLst>
                                </p:cTn>
                              </p:par>
                              <p:par>
                                <p:cTn id="34" presetID="26" presetClass="emph" presetSubtype="0" fill="hold" nodeType="withEffect">
                                  <p:stCondLst>
                                    <p:cond delay="0"/>
                                  </p:stCondLst>
                                  <p:childTnLst>
                                    <p:animEffect transition="out" filter="fade">
                                      <p:cBhvr>
                                        <p:cTn id="35" dur="500" tmFilter="0, 0; .2, .5; .8, .5; 1, 0"/>
                                        <p:tgtEl>
                                          <p:spTgt spid="4065"/>
                                        </p:tgtEl>
                                      </p:cBhvr>
                                    </p:animEffect>
                                    <p:animScale>
                                      <p:cBhvr>
                                        <p:cTn id="36" dur="250" autoRev="1" fill="hold"/>
                                        <p:tgtEl>
                                          <p:spTgt spid="40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grpSp>
        <p:nvGrpSpPr>
          <p:cNvPr id="1778" name="Google Shape;1778;p65"/>
          <p:cNvGrpSpPr/>
          <p:nvPr/>
        </p:nvGrpSpPr>
        <p:grpSpPr>
          <a:xfrm rot="474737">
            <a:off x="6431819" y="4145987"/>
            <a:ext cx="2258288" cy="1207349"/>
            <a:chOff x="4345425" y="2175475"/>
            <a:chExt cx="800750" cy="176025"/>
          </a:xfrm>
        </p:grpSpPr>
        <p:sp>
          <p:nvSpPr>
            <p:cNvPr id="1779" name="Google Shape;1779;p6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2" name="Google Shape;1782;p65"/>
          <p:cNvSpPr txBox="1">
            <a:spLocks noGrp="1"/>
          </p:cNvSpPr>
          <p:nvPr>
            <p:ph type="ctrTitle"/>
          </p:nvPr>
        </p:nvSpPr>
        <p:spPr>
          <a:xfrm>
            <a:off x="6406973" y="4385448"/>
            <a:ext cx="2548200" cy="461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dirty="0"/>
              <a:t>Kshitiz</a:t>
            </a:r>
            <a:br>
              <a:rPr lang="en" sz="1800" dirty="0"/>
            </a:br>
            <a:r>
              <a:rPr lang="en" sz="1800" dirty="0"/>
              <a:t>2014044</a:t>
            </a:r>
            <a:br>
              <a:rPr lang="en" sz="1800" dirty="0"/>
            </a:br>
            <a:endParaRPr sz="1800" dirty="0"/>
          </a:p>
        </p:txBody>
      </p:sp>
      <p:grpSp>
        <p:nvGrpSpPr>
          <p:cNvPr id="1783" name="Google Shape;1783;p65"/>
          <p:cNvGrpSpPr/>
          <p:nvPr/>
        </p:nvGrpSpPr>
        <p:grpSpPr>
          <a:xfrm>
            <a:off x="271857" y="379171"/>
            <a:ext cx="3438695" cy="4175051"/>
            <a:chOff x="7067073" y="717225"/>
            <a:chExt cx="1120351" cy="1246921"/>
          </a:xfrm>
        </p:grpSpPr>
        <p:sp>
          <p:nvSpPr>
            <p:cNvPr id="1784" name="Google Shape;1784;p65"/>
            <p:cNvSpPr/>
            <p:nvPr/>
          </p:nvSpPr>
          <p:spPr>
            <a:xfrm>
              <a:off x="7067073" y="717225"/>
              <a:ext cx="1120351" cy="1246921"/>
            </a:xfrm>
            <a:custGeom>
              <a:avLst/>
              <a:gdLst/>
              <a:ahLst/>
              <a:cxnLst/>
              <a:rect l="l" t="t" r="r" b="b"/>
              <a:pathLst>
                <a:path w="21254" h="23654" extrusionOk="0">
                  <a:moveTo>
                    <a:pt x="11151" y="62"/>
                  </a:moveTo>
                  <a:cubicBezTo>
                    <a:pt x="12260" y="92"/>
                    <a:pt x="13369" y="122"/>
                    <a:pt x="14493" y="107"/>
                  </a:cubicBezTo>
                  <a:cubicBezTo>
                    <a:pt x="15876" y="92"/>
                    <a:pt x="17258" y="62"/>
                    <a:pt x="18640" y="31"/>
                  </a:cubicBezTo>
                  <a:cubicBezTo>
                    <a:pt x="19248" y="16"/>
                    <a:pt x="19840" y="46"/>
                    <a:pt x="20433" y="77"/>
                  </a:cubicBezTo>
                  <a:cubicBezTo>
                    <a:pt x="20782" y="92"/>
                    <a:pt x="21041" y="229"/>
                    <a:pt x="21132" y="608"/>
                  </a:cubicBezTo>
                  <a:cubicBezTo>
                    <a:pt x="21193" y="867"/>
                    <a:pt x="21238" y="1125"/>
                    <a:pt x="21238" y="1383"/>
                  </a:cubicBezTo>
                  <a:cubicBezTo>
                    <a:pt x="21238" y="2279"/>
                    <a:pt x="21253" y="3176"/>
                    <a:pt x="21238" y="4072"/>
                  </a:cubicBezTo>
                  <a:cubicBezTo>
                    <a:pt x="21208" y="5941"/>
                    <a:pt x="21238" y="7824"/>
                    <a:pt x="21208" y="9708"/>
                  </a:cubicBezTo>
                  <a:cubicBezTo>
                    <a:pt x="21162" y="12230"/>
                    <a:pt x="21193" y="14752"/>
                    <a:pt x="21208" y="17273"/>
                  </a:cubicBezTo>
                  <a:cubicBezTo>
                    <a:pt x="21208" y="17835"/>
                    <a:pt x="21162" y="18413"/>
                    <a:pt x="21086" y="18975"/>
                  </a:cubicBezTo>
                  <a:cubicBezTo>
                    <a:pt x="21071" y="19066"/>
                    <a:pt x="21056" y="19157"/>
                    <a:pt x="21025" y="19248"/>
                  </a:cubicBezTo>
                  <a:cubicBezTo>
                    <a:pt x="20904" y="19795"/>
                    <a:pt x="20630" y="20053"/>
                    <a:pt x="20084" y="20145"/>
                  </a:cubicBezTo>
                  <a:cubicBezTo>
                    <a:pt x="19673" y="20205"/>
                    <a:pt x="19278" y="20220"/>
                    <a:pt x="18868" y="20220"/>
                  </a:cubicBezTo>
                  <a:cubicBezTo>
                    <a:pt x="17167" y="20160"/>
                    <a:pt x="15465" y="20266"/>
                    <a:pt x="13764" y="20220"/>
                  </a:cubicBezTo>
                  <a:cubicBezTo>
                    <a:pt x="12078" y="20175"/>
                    <a:pt x="10407" y="20251"/>
                    <a:pt x="8736" y="20190"/>
                  </a:cubicBezTo>
                  <a:cubicBezTo>
                    <a:pt x="8295" y="20175"/>
                    <a:pt x="7855" y="20145"/>
                    <a:pt x="7429" y="20114"/>
                  </a:cubicBezTo>
                  <a:cubicBezTo>
                    <a:pt x="7308" y="20084"/>
                    <a:pt x="7186" y="20145"/>
                    <a:pt x="7110" y="20251"/>
                  </a:cubicBezTo>
                  <a:cubicBezTo>
                    <a:pt x="6214" y="21436"/>
                    <a:pt x="5105" y="22469"/>
                    <a:pt x="3859" y="23289"/>
                  </a:cubicBezTo>
                  <a:cubicBezTo>
                    <a:pt x="3692" y="23395"/>
                    <a:pt x="3510" y="23487"/>
                    <a:pt x="3327" y="23547"/>
                  </a:cubicBezTo>
                  <a:cubicBezTo>
                    <a:pt x="3069" y="23654"/>
                    <a:pt x="2781" y="23456"/>
                    <a:pt x="2811" y="23183"/>
                  </a:cubicBezTo>
                  <a:cubicBezTo>
                    <a:pt x="2811" y="22833"/>
                    <a:pt x="2841" y="22484"/>
                    <a:pt x="2902" y="22150"/>
                  </a:cubicBezTo>
                  <a:cubicBezTo>
                    <a:pt x="3008" y="21390"/>
                    <a:pt x="3130" y="20631"/>
                    <a:pt x="3252" y="19871"/>
                  </a:cubicBezTo>
                  <a:cubicBezTo>
                    <a:pt x="3297" y="19613"/>
                    <a:pt x="3297" y="19598"/>
                    <a:pt x="3039" y="19613"/>
                  </a:cubicBezTo>
                  <a:cubicBezTo>
                    <a:pt x="2735" y="19613"/>
                    <a:pt x="2446" y="19628"/>
                    <a:pt x="2158" y="19643"/>
                  </a:cubicBezTo>
                  <a:cubicBezTo>
                    <a:pt x="1930" y="19643"/>
                    <a:pt x="1717" y="19628"/>
                    <a:pt x="1505" y="19582"/>
                  </a:cubicBezTo>
                  <a:cubicBezTo>
                    <a:pt x="927" y="19522"/>
                    <a:pt x="441" y="19096"/>
                    <a:pt x="320" y="18534"/>
                  </a:cubicBezTo>
                  <a:cubicBezTo>
                    <a:pt x="244" y="18185"/>
                    <a:pt x="198" y="17820"/>
                    <a:pt x="213" y="17471"/>
                  </a:cubicBezTo>
                  <a:cubicBezTo>
                    <a:pt x="198" y="16985"/>
                    <a:pt x="228" y="16499"/>
                    <a:pt x="228" y="15997"/>
                  </a:cubicBezTo>
                  <a:cubicBezTo>
                    <a:pt x="244" y="14098"/>
                    <a:pt x="198" y="12184"/>
                    <a:pt x="152" y="10285"/>
                  </a:cubicBezTo>
                  <a:cubicBezTo>
                    <a:pt x="122" y="8295"/>
                    <a:pt x="1" y="6320"/>
                    <a:pt x="61" y="4345"/>
                  </a:cubicBezTo>
                  <a:cubicBezTo>
                    <a:pt x="77" y="3404"/>
                    <a:pt x="137" y="2462"/>
                    <a:pt x="244" y="1535"/>
                  </a:cubicBezTo>
                  <a:cubicBezTo>
                    <a:pt x="335" y="654"/>
                    <a:pt x="1094" y="1"/>
                    <a:pt x="1975" y="16"/>
                  </a:cubicBezTo>
                  <a:cubicBezTo>
                    <a:pt x="2492" y="16"/>
                    <a:pt x="2993" y="31"/>
                    <a:pt x="3510" y="31"/>
                  </a:cubicBezTo>
                  <a:lnTo>
                    <a:pt x="10361" y="62"/>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5"/>
            <p:cNvSpPr/>
            <p:nvPr/>
          </p:nvSpPr>
          <p:spPr>
            <a:xfrm>
              <a:off x="7095117" y="742844"/>
              <a:ext cx="1065847" cy="1185297"/>
            </a:xfrm>
            <a:custGeom>
              <a:avLst/>
              <a:gdLst/>
              <a:ahLst/>
              <a:cxnLst/>
              <a:rect l="l" t="t" r="r" b="b"/>
              <a:pathLst>
                <a:path w="20220" h="22485" extrusionOk="0">
                  <a:moveTo>
                    <a:pt x="2795" y="22484"/>
                  </a:moveTo>
                  <a:cubicBezTo>
                    <a:pt x="2856" y="22059"/>
                    <a:pt x="2887" y="21649"/>
                    <a:pt x="2947" y="21238"/>
                  </a:cubicBezTo>
                  <a:cubicBezTo>
                    <a:pt x="3039" y="20570"/>
                    <a:pt x="3130" y="19886"/>
                    <a:pt x="3221" y="19218"/>
                  </a:cubicBezTo>
                  <a:cubicBezTo>
                    <a:pt x="3282" y="18853"/>
                    <a:pt x="3099" y="18641"/>
                    <a:pt x="2720" y="18656"/>
                  </a:cubicBezTo>
                  <a:cubicBezTo>
                    <a:pt x="2370" y="18671"/>
                    <a:pt x="2006" y="18656"/>
                    <a:pt x="1656" y="18656"/>
                  </a:cubicBezTo>
                  <a:cubicBezTo>
                    <a:pt x="1443" y="18656"/>
                    <a:pt x="1216" y="18626"/>
                    <a:pt x="1003" y="18580"/>
                  </a:cubicBezTo>
                  <a:cubicBezTo>
                    <a:pt x="638" y="18534"/>
                    <a:pt x="350" y="18246"/>
                    <a:pt x="289" y="17896"/>
                  </a:cubicBezTo>
                  <a:cubicBezTo>
                    <a:pt x="228" y="17593"/>
                    <a:pt x="183" y="17289"/>
                    <a:pt x="198" y="17000"/>
                  </a:cubicBezTo>
                  <a:cubicBezTo>
                    <a:pt x="167" y="16362"/>
                    <a:pt x="228" y="15739"/>
                    <a:pt x="213" y="15116"/>
                  </a:cubicBezTo>
                  <a:cubicBezTo>
                    <a:pt x="213" y="13157"/>
                    <a:pt x="183" y="11197"/>
                    <a:pt x="122" y="9237"/>
                  </a:cubicBezTo>
                  <a:cubicBezTo>
                    <a:pt x="91" y="7900"/>
                    <a:pt x="46" y="6548"/>
                    <a:pt x="31" y="5212"/>
                  </a:cubicBezTo>
                  <a:cubicBezTo>
                    <a:pt x="0" y="3981"/>
                    <a:pt x="61" y="2751"/>
                    <a:pt x="167" y="1520"/>
                  </a:cubicBezTo>
                  <a:cubicBezTo>
                    <a:pt x="198" y="1323"/>
                    <a:pt x="228" y="1110"/>
                    <a:pt x="274" y="912"/>
                  </a:cubicBezTo>
                  <a:cubicBezTo>
                    <a:pt x="365" y="472"/>
                    <a:pt x="729" y="122"/>
                    <a:pt x="1185" y="62"/>
                  </a:cubicBezTo>
                  <a:cubicBezTo>
                    <a:pt x="1428" y="16"/>
                    <a:pt x="1702" y="1"/>
                    <a:pt x="1960" y="16"/>
                  </a:cubicBezTo>
                  <a:cubicBezTo>
                    <a:pt x="3054" y="62"/>
                    <a:pt x="4148" y="62"/>
                    <a:pt x="5241" y="62"/>
                  </a:cubicBezTo>
                  <a:cubicBezTo>
                    <a:pt x="7596" y="62"/>
                    <a:pt x="9951" y="46"/>
                    <a:pt x="12305" y="122"/>
                  </a:cubicBezTo>
                  <a:cubicBezTo>
                    <a:pt x="13323" y="153"/>
                    <a:pt x="14326" y="138"/>
                    <a:pt x="15344" y="92"/>
                  </a:cubicBezTo>
                  <a:cubicBezTo>
                    <a:pt x="16012" y="62"/>
                    <a:pt x="16680" y="77"/>
                    <a:pt x="17349" y="107"/>
                  </a:cubicBezTo>
                  <a:cubicBezTo>
                    <a:pt x="17729" y="122"/>
                    <a:pt x="18124" y="107"/>
                    <a:pt x="18503" y="77"/>
                  </a:cubicBezTo>
                  <a:cubicBezTo>
                    <a:pt x="18944" y="46"/>
                    <a:pt x="19369" y="46"/>
                    <a:pt x="19810" y="77"/>
                  </a:cubicBezTo>
                  <a:cubicBezTo>
                    <a:pt x="19977" y="62"/>
                    <a:pt x="20114" y="183"/>
                    <a:pt x="20144" y="335"/>
                  </a:cubicBezTo>
                  <a:cubicBezTo>
                    <a:pt x="20190" y="533"/>
                    <a:pt x="20205" y="730"/>
                    <a:pt x="20205" y="928"/>
                  </a:cubicBezTo>
                  <a:cubicBezTo>
                    <a:pt x="20220" y="2416"/>
                    <a:pt x="20205" y="3890"/>
                    <a:pt x="20190" y="5363"/>
                  </a:cubicBezTo>
                  <a:lnTo>
                    <a:pt x="20190" y="5652"/>
                  </a:lnTo>
                  <a:cubicBezTo>
                    <a:pt x="20220" y="8280"/>
                    <a:pt x="20144" y="10908"/>
                    <a:pt x="20144" y="13536"/>
                  </a:cubicBezTo>
                  <a:cubicBezTo>
                    <a:pt x="20144" y="14676"/>
                    <a:pt x="20220" y="15815"/>
                    <a:pt x="20190" y="16939"/>
                  </a:cubicBezTo>
                  <a:cubicBezTo>
                    <a:pt x="20174" y="17349"/>
                    <a:pt x="20159" y="17775"/>
                    <a:pt x="20129" y="18185"/>
                  </a:cubicBezTo>
                  <a:cubicBezTo>
                    <a:pt x="20114" y="18398"/>
                    <a:pt x="20068" y="18610"/>
                    <a:pt x="19962" y="18808"/>
                  </a:cubicBezTo>
                  <a:cubicBezTo>
                    <a:pt x="19855" y="19020"/>
                    <a:pt x="19658" y="19142"/>
                    <a:pt x="19430" y="19157"/>
                  </a:cubicBezTo>
                  <a:cubicBezTo>
                    <a:pt x="19065" y="19218"/>
                    <a:pt x="18701" y="19233"/>
                    <a:pt x="18336" y="19233"/>
                  </a:cubicBezTo>
                  <a:cubicBezTo>
                    <a:pt x="16635" y="19172"/>
                    <a:pt x="14933" y="19264"/>
                    <a:pt x="13232" y="19233"/>
                  </a:cubicBezTo>
                  <a:cubicBezTo>
                    <a:pt x="11561" y="19203"/>
                    <a:pt x="9905" y="19233"/>
                    <a:pt x="8234" y="19233"/>
                  </a:cubicBezTo>
                  <a:cubicBezTo>
                    <a:pt x="7717" y="19218"/>
                    <a:pt x="7186" y="19188"/>
                    <a:pt x="6669" y="19142"/>
                  </a:cubicBezTo>
                  <a:cubicBezTo>
                    <a:pt x="6517" y="19112"/>
                    <a:pt x="6350" y="19188"/>
                    <a:pt x="6274" y="19324"/>
                  </a:cubicBezTo>
                  <a:cubicBezTo>
                    <a:pt x="5697" y="20205"/>
                    <a:pt x="4922" y="20904"/>
                    <a:pt x="4132" y="21588"/>
                  </a:cubicBezTo>
                  <a:cubicBezTo>
                    <a:pt x="3798" y="21861"/>
                    <a:pt x="3449" y="22104"/>
                    <a:pt x="3099" y="22347"/>
                  </a:cubicBezTo>
                  <a:cubicBezTo>
                    <a:pt x="3008" y="22423"/>
                    <a:pt x="2917" y="22469"/>
                    <a:pt x="2795" y="22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5"/>
            <p:cNvSpPr/>
            <p:nvPr/>
          </p:nvSpPr>
          <p:spPr>
            <a:xfrm>
              <a:off x="7249676" y="1281802"/>
              <a:ext cx="830433" cy="39325"/>
            </a:xfrm>
            <a:custGeom>
              <a:avLst/>
              <a:gdLst/>
              <a:ahLst/>
              <a:cxnLst/>
              <a:rect l="l" t="t" r="r" b="b"/>
              <a:pathLst>
                <a:path w="15754" h="746" extrusionOk="0">
                  <a:moveTo>
                    <a:pt x="7854" y="608"/>
                  </a:moveTo>
                  <a:cubicBezTo>
                    <a:pt x="5894" y="669"/>
                    <a:pt x="4056" y="730"/>
                    <a:pt x="2218" y="699"/>
                  </a:cubicBezTo>
                  <a:cubicBezTo>
                    <a:pt x="1580" y="684"/>
                    <a:pt x="957" y="699"/>
                    <a:pt x="334" y="730"/>
                  </a:cubicBezTo>
                  <a:cubicBezTo>
                    <a:pt x="152" y="745"/>
                    <a:pt x="46" y="699"/>
                    <a:pt x="15" y="563"/>
                  </a:cubicBezTo>
                  <a:cubicBezTo>
                    <a:pt x="0" y="441"/>
                    <a:pt x="91" y="320"/>
                    <a:pt x="274" y="274"/>
                  </a:cubicBezTo>
                  <a:cubicBezTo>
                    <a:pt x="350" y="259"/>
                    <a:pt x="426" y="259"/>
                    <a:pt x="502" y="259"/>
                  </a:cubicBezTo>
                  <a:cubicBezTo>
                    <a:pt x="1170" y="229"/>
                    <a:pt x="1854" y="183"/>
                    <a:pt x="2522" y="183"/>
                  </a:cubicBezTo>
                  <a:cubicBezTo>
                    <a:pt x="4269" y="198"/>
                    <a:pt x="6001" y="168"/>
                    <a:pt x="7748" y="92"/>
                  </a:cubicBezTo>
                  <a:cubicBezTo>
                    <a:pt x="9540" y="1"/>
                    <a:pt x="11333" y="77"/>
                    <a:pt x="13110" y="153"/>
                  </a:cubicBezTo>
                  <a:cubicBezTo>
                    <a:pt x="13612" y="183"/>
                    <a:pt x="14098" y="168"/>
                    <a:pt x="14584" y="137"/>
                  </a:cubicBezTo>
                  <a:cubicBezTo>
                    <a:pt x="14812" y="122"/>
                    <a:pt x="15040" y="122"/>
                    <a:pt x="15268" y="137"/>
                  </a:cubicBezTo>
                  <a:cubicBezTo>
                    <a:pt x="15389" y="137"/>
                    <a:pt x="15495" y="168"/>
                    <a:pt x="15602" y="229"/>
                  </a:cubicBezTo>
                  <a:cubicBezTo>
                    <a:pt x="15708" y="274"/>
                    <a:pt x="15754" y="411"/>
                    <a:pt x="15723" y="517"/>
                  </a:cubicBezTo>
                  <a:cubicBezTo>
                    <a:pt x="15693" y="639"/>
                    <a:pt x="15571" y="715"/>
                    <a:pt x="15450" y="699"/>
                  </a:cubicBezTo>
                  <a:cubicBezTo>
                    <a:pt x="14235" y="639"/>
                    <a:pt x="13004" y="699"/>
                    <a:pt x="11774" y="624"/>
                  </a:cubicBezTo>
                  <a:cubicBezTo>
                    <a:pt x="10467" y="532"/>
                    <a:pt x="9161" y="532"/>
                    <a:pt x="7854" y="6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5"/>
            <p:cNvSpPr/>
            <p:nvPr/>
          </p:nvSpPr>
          <p:spPr>
            <a:xfrm>
              <a:off x="7263276" y="956656"/>
              <a:ext cx="808821" cy="44913"/>
            </a:xfrm>
            <a:custGeom>
              <a:avLst/>
              <a:gdLst/>
              <a:ahLst/>
              <a:cxnLst/>
              <a:rect l="l" t="t" r="r" b="b"/>
              <a:pathLst>
                <a:path w="15344" h="852" extrusionOk="0">
                  <a:moveTo>
                    <a:pt x="7490" y="700"/>
                  </a:moveTo>
                  <a:cubicBezTo>
                    <a:pt x="6031" y="730"/>
                    <a:pt x="4391" y="761"/>
                    <a:pt x="2750" y="821"/>
                  </a:cubicBezTo>
                  <a:cubicBezTo>
                    <a:pt x="1945" y="852"/>
                    <a:pt x="1125" y="836"/>
                    <a:pt x="319" y="836"/>
                  </a:cubicBezTo>
                  <a:cubicBezTo>
                    <a:pt x="274" y="852"/>
                    <a:pt x="228" y="852"/>
                    <a:pt x="198" y="836"/>
                  </a:cubicBezTo>
                  <a:cubicBezTo>
                    <a:pt x="92" y="821"/>
                    <a:pt x="0" y="730"/>
                    <a:pt x="0" y="624"/>
                  </a:cubicBezTo>
                  <a:cubicBezTo>
                    <a:pt x="0" y="533"/>
                    <a:pt x="61" y="442"/>
                    <a:pt x="152" y="411"/>
                  </a:cubicBezTo>
                  <a:cubicBezTo>
                    <a:pt x="244" y="396"/>
                    <a:pt x="319" y="381"/>
                    <a:pt x="411" y="381"/>
                  </a:cubicBezTo>
                  <a:cubicBezTo>
                    <a:pt x="1125" y="366"/>
                    <a:pt x="1839" y="366"/>
                    <a:pt x="2568" y="320"/>
                  </a:cubicBezTo>
                  <a:cubicBezTo>
                    <a:pt x="4801" y="214"/>
                    <a:pt x="7064" y="244"/>
                    <a:pt x="9313" y="138"/>
                  </a:cubicBezTo>
                  <a:cubicBezTo>
                    <a:pt x="11121" y="47"/>
                    <a:pt x="12943" y="1"/>
                    <a:pt x="14766" y="31"/>
                  </a:cubicBezTo>
                  <a:cubicBezTo>
                    <a:pt x="14888" y="31"/>
                    <a:pt x="15025" y="47"/>
                    <a:pt x="15146" y="77"/>
                  </a:cubicBezTo>
                  <a:cubicBezTo>
                    <a:pt x="15268" y="107"/>
                    <a:pt x="15344" y="229"/>
                    <a:pt x="15329" y="350"/>
                  </a:cubicBezTo>
                  <a:cubicBezTo>
                    <a:pt x="15313" y="487"/>
                    <a:pt x="15192" y="578"/>
                    <a:pt x="15055" y="563"/>
                  </a:cubicBezTo>
                  <a:cubicBezTo>
                    <a:pt x="14827" y="563"/>
                    <a:pt x="14599" y="533"/>
                    <a:pt x="14371" y="533"/>
                  </a:cubicBezTo>
                  <a:cubicBezTo>
                    <a:pt x="12716" y="517"/>
                    <a:pt x="11060" y="563"/>
                    <a:pt x="9404" y="654"/>
                  </a:cubicBezTo>
                  <a:cubicBezTo>
                    <a:pt x="8827" y="685"/>
                    <a:pt x="8249" y="685"/>
                    <a:pt x="7490" y="7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5"/>
            <p:cNvSpPr/>
            <p:nvPr/>
          </p:nvSpPr>
          <p:spPr>
            <a:xfrm>
              <a:off x="7306502" y="1561297"/>
              <a:ext cx="750415" cy="44913"/>
            </a:xfrm>
            <a:custGeom>
              <a:avLst/>
              <a:gdLst/>
              <a:ahLst/>
              <a:cxnLst/>
              <a:rect l="l" t="t" r="r" b="b"/>
              <a:pathLst>
                <a:path w="14236" h="852" extrusionOk="0">
                  <a:moveTo>
                    <a:pt x="4801" y="16"/>
                  </a:moveTo>
                  <a:lnTo>
                    <a:pt x="7369" y="16"/>
                  </a:lnTo>
                  <a:cubicBezTo>
                    <a:pt x="8052" y="16"/>
                    <a:pt x="8736" y="46"/>
                    <a:pt x="9419" y="107"/>
                  </a:cubicBezTo>
                  <a:cubicBezTo>
                    <a:pt x="9632" y="122"/>
                    <a:pt x="9845" y="137"/>
                    <a:pt x="10042" y="137"/>
                  </a:cubicBezTo>
                  <a:cubicBezTo>
                    <a:pt x="11182" y="137"/>
                    <a:pt x="12336" y="228"/>
                    <a:pt x="13491" y="244"/>
                  </a:cubicBezTo>
                  <a:cubicBezTo>
                    <a:pt x="13643" y="244"/>
                    <a:pt x="13810" y="274"/>
                    <a:pt x="13977" y="319"/>
                  </a:cubicBezTo>
                  <a:cubicBezTo>
                    <a:pt x="14144" y="365"/>
                    <a:pt x="14235" y="471"/>
                    <a:pt x="14220" y="593"/>
                  </a:cubicBezTo>
                  <a:cubicBezTo>
                    <a:pt x="14190" y="745"/>
                    <a:pt x="14038" y="851"/>
                    <a:pt x="13901" y="821"/>
                  </a:cubicBezTo>
                  <a:cubicBezTo>
                    <a:pt x="13308" y="714"/>
                    <a:pt x="12731" y="745"/>
                    <a:pt x="12154" y="714"/>
                  </a:cubicBezTo>
                  <a:cubicBezTo>
                    <a:pt x="11425" y="669"/>
                    <a:pt x="10711" y="654"/>
                    <a:pt x="9997" y="639"/>
                  </a:cubicBezTo>
                  <a:cubicBezTo>
                    <a:pt x="8918" y="608"/>
                    <a:pt x="7855" y="517"/>
                    <a:pt x="6776" y="517"/>
                  </a:cubicBezTo>
                  <a:cubicBezTo>
                    <a:pt x="5530" y="517"/>
                    <a:pt x="4270" y="502"/>
                    <a:pt x="3024" y="517"/>
                  </a:cubicBezTo>
                  <a:cubicBezTo>
                    <a:pt x="2128" y="532"/>
                    <a:pt x="1246" y="456"/>
                    <a:pt x="365" y="487"/>
                  </a:cubicBezTo>
                  <a:cubicBezTo>
                    <a:pt x="289" y="502"/>
                    <a:pt x="213" y="487"/>
                    <a:pt x="153" y="456"/>
                  </a:cubicBezTo>
                  <a:cubicBezTo>
                    <a:pt x="62" y="426"/>
                    <a:pt x="1" y="319"/>
                    <a:pt x="16" y="228"/>
                  </a:cubicBezTo>
                  <a:cubicBezTo>
                    <a:pt x="16" y="137"/>
                    <a:pt x="77" y="76"/>
                    <a:pt x="168" y="61"/>
                  </a:cubicBezTo>
                  <a:cubicBezTo>
                    <a:pt x="274" y="31"/>
                    <a:pt x="396" y="16"/>
                    <a:pt x="517" y="16"/>
                  </a:cubicBezTo>
                  <a:cubicBezTo>
                    <a:pt x="1490" y="16"/>
                    <a:pt x="2477" y="0"/>
                    <a:pt x="3449" y="0"/>
                  </a:cubicBezTo>
                  <a:lnTo>
                    <a:pt x="4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5"/>
            <p:cNvSpPr/>
            <p:nvPr/>
          </p:nvSpPr>
          <p:spPr>
            <a:xfrm>
              <a:off x="7225638" y="1490817"/>
              <a:ext cx="68895" cy="60095"/>
            </a:xfrm>
            <a:custGeom>
              <a:avLst/>
              <a:gdLst/>
              <a:ahLst/>
              <a:cxnLst/>
              <a:rect l="l" t="t" r="r" b="b"/>
              <a:pathLst>
                <a:path w="1307" h="1140" extrusionOk="0">
                  <a:moveTo>
                    <a:pt x="623" y="1110"/>
                  </a:moveTo>
                  <a:cubicBezTo>
                    <a:pt x="335" y="1140"/>
                    <a:pt x="76" y="958"/>
                    <a:pt x="16" y="669"/>
                  </a:cubicBezTo>
                  <a:cubicBezTo>
                    <a:pt x="0" y="411"/>
                    <a:pt x="168" y="168"/>
                    <a:pt x="441" y="107"/>
                  </a:cubicBezTo>
                  <a:cubicBezTo>
                    <a:pt x="730" y="1"/>
                    <a:pt x="1049" y="137"/>
                    <a:pt x="1170" y="426"/>
                  </a:cubicBezTo>
                  <a:cubicBezTo>
                    <a:pt x="1307" y="760"/>
                    <a:pt x="1033" y="1110"/>
                    <a:pt x="623" y="11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5"/>
            <p:cNvSpPr/>
            <p:nvPr/>
          </p:nvSpPr>
          <p:spPr>
            <a:xfrm>
              <a:off x="7221632" y="1192134"/>
              <a:ext cx="57720" cy="57723"/>
            </a:xfrm>
            <a:custGeom>
              <a:avLst/>
              <a:gdLst/>
              <a:ahLst/>
              <a:cxnLst/>
              <a:rect l="l" t="t" r="r" b="b"/>
              <a:pathLst>
                <a:path w="1095" h="1095" extrusionOk="0">
                  <a:moveTo>
                    <a:pt x="532" y="1094"/>
                  </a:moveTo>
                  <a:cubicBezTo>
                    <a:pt x="244" y="1079"/>
                    <a:pt x="16" y="851"/>
                    <a:pt x="16" y="562"/>
                  </a:cubicBezTo>
                  <a:cubicBezTo>
                    <a:pt x="0" y="274"/>
                    <a:pt x="228" y="15"/>
                    <a:pt x="517" y="15"/>
                  </a:cubicBezTo>
                  <a:cubicBezTo>
                    <a:pt x="821" y="0"/>
                    <a:pt x="1064" y="243"/>
                    <a:pt x="1094" y="547"/>
                  </a:cubicBezTo>
                  <a:cubicBezTo>
                    <a:pt x="1064" y="836"/>
                    <a:pt x="821" y="1079"/>
                    <a:pt x="532" y="1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5"/>
            <p:cNvSpPr/>
            <p:nvPr/>
          </p:nvSpPr>
          <p:spPr>
            <a:xfrm>
              <a:off x="7218416" y="875001"/>
              <a:ext cx="56929" cy="55298"/>
            </a:xfrm>
            <a:custGeom>
              <a:avLst/>
              <a:gdLst/>
              <a:ahLst/>
              <a:cxnLst/>
              <a:rect l="l" t="t" r="r" b="b"/>
              <a:pathLst>
                <a:path w="1080" h="1049" extrusionOk="0">
                  <a:moveTo>
                    <a:pt x="1079" y="547"/>
                  </a:moveTo>
                  <a:cubicBezTo>
                    <a:pt x="1064" y="836"/>
                    <a:pt x="806" y="1049"/>
                    <a:pt x="532" y="1018"/>
                  </a:cubicBezTo>
                  <a:cubicBezTo>
                    <a:pt x="244" y="1018"/>
                    <a:pt x="16" y="790"/>
                    <a:pt x="1" y="502"/>
                  </a:cubicBezTo>
                  <a:cubicBezTo>
                    <a:pt x="31" y="213"/>
                    <a:pt x="274" y="0"/>
                    <a:pt x="578" y="16"/>
                  </a:cubicBezTo>
                  <a:cubicBezTo>
                    <a:pt x="851" y="31"/>
                    <a:pt x="1079" y="259"/>
                    <a:pt x="1079" y="5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65"/>
          <p:cNvGrpSpPr/>
          <p:nvPr/>
        </p:nvGrpSpPr>
        <p:grpSpPr>
          <a:xfrm rot="807327">
            <a:off x="4858090" y="520627"/>
            <a:ext cx="2969152" cy="3014937"/>
            <a:chOff x="1857000" y="3245400"/>
            <a:chExt cx="1233825" cy="1186575"/>
          </a:xfrm>
        </p:grpSpPr>
        <p:sp>
          <p:nvSpPr>
            <p:cNvPr id="1793" name="Google Shape;1793;p65"/>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5"/>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5"/>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E3729606-6A95-287A-787C-8918D3459D10}"/>
              </a:ext>
            </a:extLst>
          </p:cNvPr>
          <p:cNvGrpSpPr/>
          <p:nvPr/>
        </p:nvGrpSpPr>
        <p:grpSpPr>
          <a:xfrm>
            <a:off x="279364" y="510397"/>
            <a:ext cx="8143020" cy="4114815"/>
            <a:chOff x="279364" y="510397"/>
            <a:chExt cx="8143020" cy="4114815"/>
          </a:xfrm>
        </p:grpSpPr>
        <p:grpSp>
          <p:nvGrpSpPr>
            <p:cNvPr id="1799" name="Google Shape;1799;p65"/>
            <p:cNvGrpSpPr/>
            <p:nvPr/>
          </p:nvGrpSpPr>
          <p:grpSpPr>
            <a:xfrm rot="2556159">
              <a:off x="5342502" y="1846255"/>
              <a:ext cx="691381" cy="1184422"/>
              <a:chOff x="2946668" y="3613769"/>
              <a:chExt cx="640047" cy="1096481"/>
            </a:xfrm>
          </p:grpSpPr>
          <p:sp>
            <p:nvSpPr>
              <p:cNvPr id="1800" name="Google Shape;1800;p65"/>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65"/>
            <p:cNvGrpSpPr/>
            <p:nvPr/>
          </p:nvGrpSpPr>
          <p:grpSpPr>
            <a:xfrm rot="674490">
              <a:off x="279364" y="3736353"/>
              <a:ext cx="3474315" cy="888859"/>
              <a:chOff x="3809875" y="1963175"/>
              <a:chExt cx="1923600" cy="492150"/>
            </a:xfrm>
          </p:grpSpPr>
          <p:sp>
            <p:nvSpPr>
              <p:cNvPr id="1831" name="Google Shape;1831;p65"/>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5"/>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5"/>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5"/>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5"/>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5"/>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5"/>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5"/>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65"/>
            <p:cNvGrpSpPr/>
            <p:nvPr/>
          </p:nvGrpSpPr>
          <p:grpSpPr>
            <a:xfrm rot="854098">
              <a:off x="7782856" y="510397"/>
              <a:ext cx="639528" cy="438002"/>
              <a:chOff x="5501450" y="2545600"/>
              <a:chExt cx="639525" cy="438000"/>
            </a:xfrm>
          </p:grpSpPr>
          <p:sp>
            <p:nvSpPr>
              <p:cNvPr id="1843" name="Google Shape;1843;p65"/>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5"/>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F8E30D73-76B3-4620-8544-F9B9C5222CE6}"/>
              </a:ext>
            </a:extLst>
          </p:cNvPr>
          <p:cNvSpPr/>
          <p:nvPr/>
        </p:nvSpPr>
        <p:spPr>
          <a:xfrm>
            <a:off x="1289548" y="782535"/>
            <a:ext cx="1132041" cy="338554"/>
          </a:xfrm>
          <a:prstGeom prst="rect">
            <a:avLst/>
          </a:prstGeom>
        </p:spPr>
        <p:txBody>
          <a:bodyPr wrap="none">
            <a:spAutoFit/>
          </a:bodyPr>
          <a:lstStyle/>
          <a:p>
            <a:r>
              <a:rPr lang="en-US" sz="1600" b="1" dirty="0"/>
              <a:t>Definition</a:t>
            </a:r>
          </a:p>
        </p:txBody>
      </p:sp>
      <p:sp>
        <p:nvSpPr>
          <p:cNvPr id="3" name="Rectangle 2">
            <a:extLst>
              <a:ext uri="{FF2B5EF4-FFF2-40B4-BE49-F238E27FC236}">
                <a16:creationId xmlns:a16="http://schemas.microsoft.com/office/drawing/2014/main" id="{6B07A86E-C068-4184-813E-45253DD1DD81}"/>
              </a:ext>
            </a:extLst>
          </p:cNvPr>
          <p:cNvSpPr/>
          <p:nvPr/>
        </p:nvSpPr>
        <p:spPr>
          <a:xfrm>
            <a:off x="923405" y="1862825"/>
            <a:ext cx="2635658" cy="338554"/>
          </a:xfrm>
          <a:prstGeom prst="rect">
            <a:avLst/>
          </a:prstGeom>
        </p:spPr>
        <p:txBody>
          <a:bodyPr wrap="none">
            <a:spAutoFit/>
          </a:bodyPr>
          <a:lstStyle/>
          <a:p>
            <a:r>
              <a:rPr lang="en-US" sz="1600" b="1" dirty="0"/>
              <a:t>Requirements of Shoring</a:t>
            </a:r>
          </a:p>
        </p:txBody>
      </p:sp>
      <p:sp>
        <p:nvSpPr>
          <p:cNvPr id="4" name="Rectangle 3">
            <a:extLst>
              <a:ext uri="{FF2B5EF4-FFF2-40B4-BE49-F238E27FC236}">
                <a16:creationId xmlns:a16="http://schemas.microsoft.com/office/drawing/2014/main" id="{C209E1BF-F560-4AEF-AA34-CB9A34E6494A}"/>
              </a:ext>
            </a:extLst>
          </p:cNvPr>
          <p:cNvSpPr/>
          <p:nvPr/>
        </p:nvSpPr>
        <p:spPr>
          <a:xfrm>
            <a:off x="1035443" y="2833052"/>
            <a:ext cx="1132041" cy="338554"/>
          </a:xfrm>
          <a:prstGeom prst="rect">
            <a:avLst/>
          </a:prstGeom>
        </p:spPr>
        <p:txBody>
          <a:bodyPr wrap="none">
            <a:spAutoFit/>
          </a:bodyPr>
          <a:lstStyle/>
          <a:p>
            <a:r>
              <a:rPr lang="en-US" sz="1600" b="1" dirty="0"/>
              <a:t>It’s Types</a:t>
            </a:r>
          </a:p>
        </p:txBody>
      </p:sp>
      <p:sp>
        <p:nvSpPr>
          <p:cNvPr id="73" name="Google Shape;1543;p59">
            <a:extLst>
              <a:ext uri="{FF2B5EF4-FFF2-40B4-BE49-F238E27FC236}">
                <a16:creationId xmlns:a16="http://schemas.microsoft.com/office/drawing/2014/main" id="{1AB46CBE-8225-4F66-84FE-D1AB252FF741}"/>
              </a:ext>
            </a:extLst>
          </p:cNvPr>
          <p:cNvSpPr txBox="1">
            <a:spLocks/>
          </p:cNvSpPr>
          <p:nvPr/>
        </p:nvSpPr>
        <p:spPr>
          <a:xfrm>
            <a:off x="5057334" y="1498952"/>
            <a:ext cx="3013800" cy="398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Itim"/>
              <a:buNone/>
              <a:defRPr sz="1600" b="1" i="0" u="none" strike="noStrike" cap="none">
                <a:solidFill>
                  <a:schemeClr val="dk1"/>
                </a:solidFill>
                <a:latin typeface="Itim"/>
                <a:ea typeface="Itim"/>
                <a:cs typeface="Itim"/>
                <a:sym typeface="Itim"/>
              </a:defRPr>
            </a:lvl1pPr>
            <a:lvl2pPr marR="0" lvl="1"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2pPr>
            <a:lvl3pPr marR="0" lvl="2"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3pPr>
            <a:lvl4pPr marR="0" lvl="3"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4pPr>
            <a:lvl5pPr marR="0" lvl="4"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5pPr>
            <a:lvl6pPr marR="0" lvl="5"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6pPr>
            <a:lvl7pPr marR="0" lvl="6"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7pPr>
            <a:lvl8pPr marR="0" lvl="7"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8pPr>
            <a:lvl9pPr marR="0" lvl="8" algn="ctr" rtl="0">
              <a:lnSpc>
                <a:spcPct val="100000"/>
              </a:lnSpc>
              <a:spcBef>
                <a:spcPts val="0"/>
              </a:spcBef>
              <a:spcAft>
                <a:spcPts val="0"/>
              </a:spcAft>
              <a:buClr>
                <a:schemeClr val="dk1"/>
              </a:buClr>
              <a:buSzPts val="5200"/>
              <a:buFont typeface="Itim"/>
              <a:buNone/>
              <a:defRPr sz="5200" b="1" i="0" u="none" strike="noStrike" cap="none">
                <a:solidFill>
                  <a:schemeClr val="dk1"/>
                </a:solidFill>
                <a:latin typeface="Itim"/>
                <a:ea typeface="Itim"/>
                <a:cs typeface="Itim"/>
                <a:sym typeface="Itim"/>
              </a:defRPr>
            </a:lvl9pPr>
          </a:lstStyle>
          <a:p>
            <a:pPr algn="l">
              <a:buClr>
                <a:schemeClr val="dk2"/>
              </a:buClr>
              <a:buSzPts val="1100"/>
              <a:buFont typeface="Arial"/>
              <a:buNone/>
            </a:pPr>
            <a:r>
              <a:rPr lang="en-US" sz="3600" dirty="0"/>
              <a:t>Introduction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78"/>
                                        </p:tgtEl>
                                        <p:attrNameLst>
                                          <p:attrName>style.visibility</p:attrName>
                                        </p:attrNameLst>
                                      </p:cBhvr>
                                      <p:to>
                                        <p:strVal val="visible"/>
                                      </p:to>
                                    </p:set>
                                    <p:anim calcmode="lin" valueType="num">
                                      <p:cBhvr additive="base">
                                        <p:cTn id="7" dur="1000"/>
                                        <p:tgtEl>
                                          <p:spTgt spid="177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782"/>
                                        </p:tgtEl>
                                        <p:attrNameLst>
                                          <p:attrName>style.visibility</p:attrName>
                                        </p:attrNameLst>
                                      </p:cBhvr>
                                      <p:to>
                                        <p:strVal val="visible"/>
                                      </p:to>
                                    </p:set>
                                    <p:anim calcmode="lin" valueType="num">
                                      <p:cBhvr additive="base">
                                        <p:cTn id="10" dur="1000"/>
                                        <p:tgtEl>
                                          <p:spTgt spid="1782"/>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792"/>
                                        </p:tgtEl>
                                        <p:attrNameLst>
                                          <p:attrName>style.visibility</p:attrName>
                                        </p:attrNameLst>
                                      </p:cBhvr>
                                      <p:to>
                                        <p:strVal val="visible"/>
                                      </p:to>
                                    </p:set>
                                    <p:animEffect transition="in" filter="randombar(horizontal)">
                                      <p:cBhvr>
                                        <p:cTn id="20" dur="500"/>
                                        <p:tgtEl>
                                          <p:spTgt spid="17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783"/>
                                        </p:tgtEl>
                                        <p:attrNameLst>
                                          <p:attrName>style.visibility</p:attrName>
                                        </p:attrNameLst>
                                      </p:cBhvr>
                                      <p:to>
                                        <p:strVal val="visible"/>
                                      </p:to>
                                    </p:set>
                                    <p:animEffect transition="in" filter="wipe(down)">
                                      <p:cBhvr>
                                        <p:cTn id="30" dur="500"/>
                                        <p:tgtEl>
                                          <p:spTgt spid="17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grpSp>
        <p:nvGrpSpPr>
          <p:cNvPr id="1540" name="Google Shape;1540;p59"/>
          <p:cNvGrpSpPr/>
          <p:nvPr/>
        </p:nvGrpSpPr>
        <p:grpSpPr>
          <a:xfrm>
            <a:off x="699619" y="910975"/>
            <a:ext cx="4356480" cy="176025"/>
            <a:chOff x="4345425" y="2175475"/>
            <a:chExt cx="800750" cy="176025"/>
          </a:xfrm>
        </p:grpSpPr>
        <p:sp>
          <p:nvSpPr>
            <p:cNvPr id="1541" name="Google Shape;1541;p5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59"/>
          <p:cNvSpPr txBox="1">
            <a:spLocks noGrp="1"/>
          </p:cNvSpPr>
          <p:nvPr>
            <p:ph type="title"/>
          </p:nvPr>
        </p:nvSpPr>
        <p:spPr>
          <a:xfrm>
            <a:off x="1558200" y="526306"/>
            <a:ext cx="3013800" cy="39879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2"/>
              </a:buClr>
              <a:buSzPts val="1100"/>
              <a:buFont typeface="Arial"/>
              <a:buNone/>
            </a:pPr>
            <a:r>
              <a:rPr lang="en" sz="3200" dirty="0"/>
              <a:t>Introduction</a:t>
            </a:r>
            <a:endParaRPr sz="3200" dirty="0"/>
          </a:p>
        </p:txBody>
      </p:sp>
      <p:sp>
        <p:nvSpPr>
          <p:cNvPr id="1544" name="Google Shape;1544;p59"/>
          <p:cNvSpPr txBox="1">
            <a:spLocks noGrp="1"/>
          </p:cNvSpPr>
          <p:nvPr>
            <p:ph type="body" idx="1"/>
          </p:nvPr>
        </p:nvSpPr>
        <p:spPr>
          <a:xfrm>
            <a:off x="720000" y="1170724"/>
            <a:ext cx="7704000" cy="3894300"/>
          </a:xfrm>
          <a:prstGeom prst="rect">
            <a:avLst/>
          </a:prstGeom>
        </p:spPr>
        <p:txBody>
          <a:bodyPr spcFirstLastPara="1" wrap="square" lIns="91425" tIns="91425" rIns="91425" bIns="91425" anchor="t" anchorCtr="0">
            <a:noAutofit/>
          </a:bodyPr>
          <a:lstStyle/>
          <a:p>
            <a:pPr marL="914400" lvl="0" indent="-228600" algn="just">
              <a:buNone/>
            </a:pPr>
            <a:r>
              <a:rPr lang="en-IN" sz="1800" b="1" dirty="0"/>
              <a:t>Shoring</a:t>
            </a:r>
            <a:r>
              <a:rPr lang="en-IN" sz="1600" b="1" dirty="0"/>
              <a:t> </a:t>
            </a:r>
            <a:r>
              <a:rPr lang="en-IN" sz="1600" dirty="0"/>
              <a:t>is the construction of a temporary structure to support temporarily an unsafe structure. </a:t>
            </a:r>
            <a:r>
              <a:rPr lang="en-US" sz="1600" dirty="0"/>
              <a:t>It can be utilized when walls bulge out when walls crack due to unequal settlement of foundation and repairs must be carried out to the cracked wall</a:t>
            </a:r>
            <a:r>
              <a:rPr lang="en-IN" sz="1600" dirty="0"/>
              <a:t>.</a:t>
            </a:r>
          </a:p>
          <a:p>
            <a:pPr marL="914400" lvl="0" indent="-228600" algn="just">
              <a:buNone/>
            </a:pPr>
            <a:endParaRPr lang="en-IN" sz="1600" dirty="0"/>
          </a:p>
          <a:p>
            <a:pPr marL="914400" lvl="0" indent="-228600" algn="just">
              <a:buNone/>
            </a:pPr>
            <a:r>
              <a:rPr lang="en-IN" sz="1800" b="1" dirty="0"/>
              <a:t>Requirement of Shoring:-</a:t>
            </a:r>
            <a:endParaRPr lang="en-IN" sz="1800" dirty="0"/>
          </a:p>
          <a:p>
            <a:pPr algn="just"/>
            <a:r>
              <a:rPr lang="en-IN" sz="1600" dirty="0"/>
              <a:t>If the wall shows signs of bulging out due to bad workmanship.</a:t>
            </a:r>
          </a:p>
          <a:p>
            <a:pPr algn="just"/>
            <a:r>
              <a:rPr lang="en-IN" sz="1600" dirty="0"/>
              <a:t>To repair a crack on the wall due to unequal settlement of the foundation.</a:t>
            </a:r>
          </a:p>
          <a:p>
            <a:pPr algn="just"/>
            <a:r>
              <a:rPr lang="en-IN" sz="1600" dirty="0"/>
              <a:t>When an adjacent structure is to be dismantled.</a:t>
            </a:r>
          </a:p>
          <a:p>
            <a:pPr algn="just"/>
            <a:r>
              <a:rPr lang="en-IN" sz="1600" dirty="0"/>
              <a:t>If openings are to be made or enlarged in the wall.</a:t>
            </a:r>
          </a:p>
          <a:p>
            <a:pPr algn="just"/>
            <a:r>
              <a:rPr lang="en-IN" sz="1600" dirty="0"/>
              <a:t>To give support to walls that are dangerous or are likely to become unstable because of subsidence, bulging, or leaning.</a:t>
            </a:r>
          </a:p>
          <a:p>
            <a:pPr algn="just"/>
            <a:r>
              <a:rPr lang="en-IN" sz="1600" dirty="0"/>
              <a:t>For avoiding failure of sound walls caused by the removal of underlying support</a:t>
            </a:r>
          </a:p>
          <a:p>
            <a:pPr algn="just"/>
            <a:r>
              <a:rPr lang="en-IN" sz="1600" dirty="0"/>
              <a:t>During demolition works to give support to an adjacent building or structure.</a:t>
            </a:r>
          </a:p>
        </p:txBody>
      </p:sp>
      <p:grpSp>
        <p:nvGrpSpPr>
          <p:cNvPr id="1545" name="Google Shape;1545;p59"/>
          <p:cNvGrpSpPr/>
          <p:nvPr/>
        </p:nvGrpSpPr>
        <p:grpSpPr>
          <a:xfrm rot="1461682">
            <a:off x="7211497" y="174521"/>
            <a:ext cx="2743443" cy="1090954"/>
            <a:chOff x="4038775" y="3369325"/>
            <a:chExt cx="1789725" cy="711700"/>
          </a:xfrm>
        </p:grpSpPr>
        <p:sp>
          <p:nvSpPr>
            <p:cNvPr id="1546" name="Google Shape;1546;p59"/>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9"/>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9"/>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9"/>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9"/>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9"/>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9"/>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9"/>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9"/>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9"/>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9"/>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9"/>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9"/>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9"/>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9"/>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9"/>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9"/>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3"/>
                                        </p:tgtEl>
                                        <p:attrNameLst>
                                          <p:attrName>style.visibility</p:attrName>
                                        </p:attrNameLst>
                                      </p:cBhvr>
                                      <p:to>
                                        <p:strVal val="visible"/>
                                      </p:to>
                                    </p:set>
                                    <p:animEffect transition="in" filter="fade">
                                      <p:cBhvr>
                                        <p:cTn id="7" dur="500"/>
                                        <p:tgtEl>
                                          <p:spTgt spid="15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0"/>
                                        </p:tgtEl>
                                        <p:attrNameLst>
                                          <p:attrName>style.visibility</p:attrName>
                                        </p:attrNameLst>
                                      </p:cBhvr>
                                      <p:to>
                                        <p:strVal val="visible"/>
                                      </p:to>
                                    </p:set>
                                    <p:animEffect transition="in" filter="wipe(left)">
                                      <p:cBhvr>
                                        <p:cTn id="12" dur="500"/>
                                        <p:tgtEl>
                                          <p:spTgt spid="15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1544">
                                            <p:txEl>
                                              <p:pRg st="0" end="0"/>
                                            </p:txEl>
                                          </p:spTgt>
                                        </p:tgtEl>
                                        <p:attrNameLst>
                                          <p:attrName>style.visibility</p:attrName>
                                        </p:attrNameLst>
                                      </p:cBhvr>
                                      <p:to>
                                        <p:strVal val="visible"/>
                                      </p:to>
                                    </p:set>
                                    <p:animEffect transition="in" filter="fade">
                                      <p:cBhvr>
                                        <p:cTn id="17" dur="500"/>
                                        <p:tgtEl>
                                          <p:spTgt spid="15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45"/>
                                        </p:tgtEl>
                                        <p:attrNameLst>
                                          <p:attrName>style.visibility</p:attrName>
                                        </p:attrNameLst>
                                      </p:cBhvr>
                                      <p:to>
                                        <p:strVal val="visible"/>
                                      </p:to>
                                    </p:set>
                                    <p:animEffect transition="in" filter="wipe(down)">
                                      <p:cBhvr>
                                        <p:cTn id="22" dur="500"/>
                                        <p:tgtEl>
                                          <p:spTgt spid="1545"/>
                                        </p:tgtEl>
                                      </p:cBhvr>
                                    </p:animEffect>
                                  </p:childTnLst>
                                </p:cTn>
                              </p:par>
                            </p:childTnLst>
                          </p:cTn>
                        </p:par>
                        <p:par>
                          <p:cTn id="23" fill="hold">
                            <p:stCondLst>
                              <p:cond delay="500"/>
                            </p:stCondLst>
                            <p:childTnLst>
                              <p:par>
                                <p:cTn id="24" presetID="10" presetClass="entr" presetSubtype="0" fill="hold" nodeType="afterEffect">
                                  <p:stCondLst>
                                    <p:cond delay="0"/>
                                  </p:stCondLst>
                                  <p:iterate type="wd">
                                    <p:tmPct val="10000"/>
                                  </p:iterate>
                                  <p:childTnLst>
                                    <p:set>
                                      <p:cBhvr>
                                        <p:cTn id="25" dur="1" fill="hold">
                                          <p:stCondLst>
                                            <p:cond delay="0"/>
                                          </p:stCondLst>
                                        </p:cTn>
                                        <p:tgtEl>
                                          <p:spTgt spid="1544">
                                            <p:txEl>
                                              <p:pRg st="2" end="2"/>
                                            </p:txEl>
                                          </p:spTgt>
                                        </p:tgtEl>
                                        <p:attrNameLst>
                                          <p:attrName>style.visibility</p:attrName>
                                        </p:attrNameLst>
                                      </p:cBhvr>
                                      <p:to>
                                        <p:strVal val="visible"/>
                                      </p:to>
                                    </p:set>
                                    <p:animEffect transition="in" filter="fade">
                                      <p:cBhvr>
                                        <p:cTn id="26" dur="500"/>
                                        <p:tgtEl>
                                          <p:spTgt spid="1544">
                                            <p:txEl>
                                              <p:pRg st="2" end="2"/>
                                            </p:txEl>
                                          </p:spTgt>
                                        </p:tgtEl>
                                      </p:cBhvr>
                                    </p:animEffect>
                                  </p:childTnLst>
                                </p:cTn>
                              </p:par>
                            </p:childTnLst>
                          </p:cTn>
                        </p:par>
                        <p:par>
                          <p:cTn id="27" fill="hold">
                            <p:stCondLst>
                              <p:cond delay="1150"/>
                            </p:stCondLst>
                            <p:childTnLst>
                              <p:par>
                                <p:cTn id="28" presetID="10" presetClass="entr" presetSubtype="0" fill="hold" nodeType="afterEffect">
                                  <p:stCondLst>
                                    <p:cond delay="0"/>
                                  </p:stCondLst>
                                  <p:iterate type="wd">
                                    <p:tmPct val="10000"/>
                                  </p:iterate>
                                  <p:childTnLst>
                                    <p:set>
                                      <p:cBhvr>
                                        <p:cTn id="29" dur="1" fill="hold">
                                          <p:stCondLst>
                                            <p:cond delay="0"/>
                                          </p:stCondLst>
                                        </p:cTn>
                                        <p:tgtEl>
                                          <p:spTgt spid="1544">
                                            <p:txEl>
                                              <p:pRg st="3" end="3"/>
                                            </p:txEl>
                                          </p:spTgt>
                                        </p:tgtEl>
                                        <p:attrNameLst>
                                          <p:attrName>style.visibility</p:attrName>
                                        </p:attrNameLst>
                                      </p:cBhvr>
                                      <p:to>
                                        <p:strVal val="visible"/>
                                      </p:to>
                                    </p:set>
                                    <p:animEffect transition="in" filter="fade">
                                      <p:cBhvr>
                                        <p:cTn id="30" dur="500"/>
                                        <p:tgtEl>
                                          <p:spTgt spid="1544">
                                            <p:txEl>
                                              <p:pRg st="3" end="3"/>
                                            </p:txEl>
                                          </p:spTgt>
                                        </p:tgtEl>
                                      </p:cBhvr>
                                    </p:animEffect>
                                  </p:childTnLst>
                                </p:cTn>
                              </p:par>
                            </p:childTnLst>
                          </p:cTn>
                        </p:par>
                        <p:par>
                          <p:cTn id="31" fill="hold">
                            <p:stCondLst>
                              <p:cond delay="2250"/>
                            </p:stCondLst>
                            <p:childTnLst>
                              <p:par>
                                <p:cTn id="32" presetID="10" presetClass="entr" presetSubtype="0" fill="hold" nodeType="afterEffect">
                                  <p:stCondLst>
                                    <p:cond delay="0"/>
                                  </p:stCondLst>
                                  <p:iterate type="wd">
                                    <p:tmPct val="10000"/>
                                  </p:iterate>
                                  <p:childTnLst>
                                    <p:set>
                                      <p:cBhvr>
                                        <p:cTn id="33" dur="1" fill="hold">
                                          <p:stCondLst>
                                            <p:cond delay="0"/>
                                          </p:stCondLst>
                                        </p:cTn>
                                        <p:tgtEl>
                                          <p:spTgt spid="1544">
                                            <p:txEl>
                                              <p:pRg st="4" end="4"/>
                                            </p:txEl>
                                          </p:spTgt>
                                        </p:tgtEl>
                                        <p:attrNameLst>
                                          <p:attrName>style.visibility</p:attrName>
                                        </p:attrNameLst>
                                      </p:cBhvr>
                                      <p:to>
                                        <p:strVal val="visible"/>
                                      </p:to>
                                    </p:set>
                                    <p:animEffect transition="in" filter="fade">
                                      <p:cBhvr>
                                        <p:cTn id="34" dur="500"/>
                                        <p:tgtEl>
                                          <p:spTgt spid="1544">
                                            <p:txEl>
                                              <p:pRg st="4" end="4"/>
                                            </p:txEl>
                                          </p:spTgt>
                                        </p:tgtEl>
                                      </p:cBhvr>
                                    </p:animEffect>
                                  </p:childTnLst>
                                </p:cTn>
                              </p:par>
                            </p:childTnLst>
                          </p:cTn>
                        </p:par>
                        <p:par>
                          <p:cTn id="35" fill="hold">
                            <p:stCondLst>
                              <p:cond delay="3450"/>
                            </p:stCondLst>
                            <p:childTnLst>
                              <p:par>
                                <p:cTn id="36" presetID="10" presetClass="entr" presetSubtype="0" fill="hold" nodeType="afterEffect">
                                  <p:stCondLst>
                                    <p:cond delay="0"/>
                                  </p:stCondLst>
                                  <p:iterate type="wd">
                                    <p:tmPct val="10000"/>
                                  </p:iterate>
                                  <p:childTnLst>
                                    <p:set>
                                      <p:cBhvr>
                                        <p:cTn id="37" dur="1" fill="hold">
                                          <p:stCondLst>
                                            <p:cond delay="0"/>
                                          </p:stCondLst>
                                        </p:cTn>
                                        <p:tgtEl>
                                          <p:spTgt spid="1544">
                                            <p:txEl>
                                              <p:pRg st="5" end="5"/>
                                            </p:txEl>
                                          </p:spTgt>
                                        </p:tgtEl>
                                        <p:attrNameLst>
                                          <p:attrName>style.visibility</p:attrName>
                                        </p:attrNameLst>
                                      </p:cBhvr>
                                      <p:to>
                                        <p:strVal val="visible"/>
                                      </p:to>
                                    </p:set>
                                    <p:animEffect transition="in" filter="fade">
                                      <p:cBhvr>
                                        <p:cTn id="38" dur="500"/>
                                        <p:tgtEl>
                                          <p:spTgt spid="1544">
                                            <p:txEl>
                                              <p:pRg st="5" end="5"/>
                                            </p:txEl>
                                          </p:spTgt>
                                        </p:tgtEl>
                                      </p:cBhvr>
                                    </p:animEffect>
                                  </p:childTnLst>
                                </p:cTn>
                              </p:par>
                            </p:childTnLst>
                          </p:cTn>
                        </p:par>
                        <p:par>
                          <p:cTn id="39" fill="hold">
                            <p:stCondLst>
                              <p:cond delay="4350"/>
                            </p:stCondLst>
                            <p:childTnLst>
                              <p:par>
                                <p:cTn id="40" presetID="10" presetClass="entr" presetSubtype="0" fill="hold" nodeType="afterEffect">
                                  <p:stCondLst>
                                    <p:cond delay="0"/>
                                  </p:stCondLst>
                                  <p:iterate type="wd">
                                    <p:tmPct val="10000"/>
                                  </p:iterate>
                                  <p:childTnLst>
                                    <p:set>
                                      <p:cBhvr>
                                        <p:cTn id="41" dur="1" fill="hold">
                                          <p:stCondLst>
                                            <p:cond delay="0"/>
                                          </p:stCondLst>
                                        </p:cTn>
                                        <p:tgtEl>
                                          <p:spTgt spid="1544">
                                            <p:txEl>
                                              <p:pRg st="6" end="6"/>
                                            </p:txEl>
                                          </p:spTgt>
                                        </p:tgtEl>
                                        <p:attrNameLst>
                                          <p:attrName>style.visibility</p:attrName>
                                        </p:attrNameLst>
                                      </p:cBhvr>
                                      <p:to>
                                        <p:strVal val="visible"/>
                                      </p:to>
                                    </p:set>
                                    <p:animEffect transition="in" filter="fade">
                                      <p:cBhvr>
                                        <p:cTn id="42" dur="500"/>
                                        <p:tgtEl>
                                          <p:spTgt spid="1544">
                                            <p:txEl>
                                              <p:pRg st="6" end="6"/>
                                            </p:txEl>
                                          </p:spTgt>
                                        </p:tgtEl>
                                      </p:cBhvr>
                                    </p:animEffect>
                                  </p:childTnLst>
                                </p:cTn>
                              </p:par>
                            </p:childTnLst>
                          </p:cTn>
                        </p:par>
                        <p:par>
                          <p:cTn id="43" fill="hold">
                            <p:stCondLst>
                              <p:cond delay="5400"/>
                            </p:stCondLst>
                            <p:childTnLst>
                              <p:par>
                                <p:cTn id="44" presetID="10" presetClass="entr" presetSubtype="0" fill="hold" nodeType="afterEffect">
                                  <p:stCondLst>
                                    <p:cond delay="0"/>
                                  </p:stCondLst>
                                  <p:iterate type="wd">
                                    <p:tmPct val="10000"/>
                                  </p:iterate>
                                  <p:childTnLst>
                                    <p:set>
                                      <p:cBhvr>
                                        <p:cTn id="45" dur="1" fill="hold">
                                          <p:stCondLst>
                                            <p:cond delay="0"/>
                                          </p:stCondLst>
                                        </p:cTn>
                                        <p:tgtEl>
                                          <p:spTgt spid="1544">
                                            <p:txEl>
                                              <p:pRg st="7" end="7"/>
                                            </p:txEl>
                                          </p:spTgt>
                                        </p:tgtEl>
                                        <p:attrNameLst>
                                          <p:attrName>style.visibility</p:attrName>
                                        </p:attrNameLst>
                                      </p:cBhvr>
                                      <p:to>
                                        <p:strVal val="visible"/>
                                      </p:to>
                                    </p:set>
                                    <p:animEffect transition="in" filter="fade">
                                      <p:cBhvr>
                                        <p:cTn id="46" dur="500"/>
                                        <p:tgtEl>
                                          <p:spTgt spid="1544">
                                            <p:txEl>
                                              <p:pRg st="7" end="7"/>
                                            </p:txEl>
                                          </p:spTgt>
                                        </p:tgtEl>
                                      </p:cBhvr>
                                    </p:animEffect>
                                  </p:childTnLst>
                                </p:cTn>
                              </p:par>
                            </p:childTnLst>
                          </p:cTn>
                        </p:par>
                        <p:par>
                          <p:cTn id="47" fill="hold">
                            <p:stCondLst>
                              <p:cond delay="7000"/>
                            </p:stCondLst>
                            <p:childTnLst>
                              <p:par>
                                <p:cTn id="48" presetID="10" presetClass="entr" presetSubtype="0" fill="hold" nodeType="afterEffect">
                                  <p:stCondLst>
                                    <p:cond delay="0"/>
                                  </p:stCondLst>
                                  <p:iterate type="wd">
                                    <p:tmPct val="10000"/>
                                  </p:iterate>
                                  <p:childTnLst>
                                    <p:set>
                                      <p:cBhvr>
                                        <p:cTn id="49" dur="1" fill="hold">
                                          <p:stCondLst>
                                            <p:cond delay="0"/>
                                          </p:stCondLst>
                                        </p:cTn>
                                        <p:tgtEl>
                                          <p:spTgt spid="1544">
                                            <p:txEl>
                                              <p:pRg st="8" end="8"/>
                                            </p:txEl>
                                          </p:spTgt>
                                        </p:tgtEl>
                                        <p:attrNameLst>
                                          <p:attrName>style.visibility</p:attrName>
                                        </p:attrNameLst>
                                      </p:cBhvr>
                                      <p:to>
                                        <p:strVal val="visible"/>
                                      </p:to>
                                    </p:set>
                                    <p:animEffect transition="in" filter="fade">
                                      <p:cBhvr>
                                        <p:cTn id="50" dur="500"/>
                                        <p:tgtEl>
                                          <p:spTgt spid="1544">
                                            <p:txEl>
                                              <p:pRg st="8" end="8"/>
                                            </p:txEl>
                                          </p:spTgt>
                                        </p:tgtEl>
                                      </p:cBhvr>
                                    </p:animEffect>
                                  </p:childTnLst>
                                </p:cTn>
                              </p:par>
                            </p:childTnLst>
                          </p:cTn>
                        </p:par>
                        <p:par>
                          <p:cTn id="51" fill="hold">
                            <p:stCondLst>
                              <p:cond delay="8100"/>
                            </p:stCondLst>
                            <p:childTnLst>
                              <p:par>
                                <p:cTn id="52" presetID="10" presetClass="entr" presetSubtype="0" fill="hold" nodeType="afterEffect">
                                  <p:stCondLst>
                                    <p:cond delay="0"/>
                                  </p:stCondLst>
                                  <p:iterate type="wd">
                                    <p:tmPct val="10000"/>
                                  </p:iterate>
                                  <p:childTnLst>
                                    <p:set>
                                      <p:cBhvr>
                                        <p:cTn id="53" dur="1" fill="hold">
                                          <p:stCondLst>
                                            <p:cond delay="0"/>
                                          </p:stCondLst>
                                        </p:cTn>
                                        <p:tgtEl>
                                          <p:spTgt spid="1544">
                                            <p:txEl>
                                              <p:pRg st="9" end="9"/>
                                            </p:txEl>
                                          </p:spTgt>
                                        </p:tgtEl>
                                        <p:attrNameLst>
                                          <p:attrName>style.visibility</p:attrName>
                                        </p:attrNameLst>
                                      </p:cBhvr>
                                      <p:to>
                                        <p:strVal val="visible"/>
                                      </p:to>
                                    </p:set>
                                    <p:animEffect transition="in" filter="fade">
                                      <p:cBhvr>
                                        <p:cTn id="54" dur="500"/>
                                        <p:tgtEl>
                                          <p:spTgt spid="15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grpSp>
        <p:nvGrpSpPr>
          <p:cNvPr id="2268" name="Google Shape;2268;p74"/>
          <p:cNvGrpSpPr/>
          <p:nvPr/>
        </p:nvGrpSpPr>
        <p:grpSpPr>
          <a:xfrm rot="777493">
            <a:off x="1307162" y="1102832"/>
            <a:ext cx="2624842" cy="1041835"/>
            <a:chOff x="4345425" y="2175475"/>
            <a:chExt cx="800750" cy="176025"/>
          </a:xfrm>
        </p:grpSpPr>
        <p:sp>
          <p:nvSpPr>
            <p:cNvPr id="2269" name="Google Shape;2269;p7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7" name="Google Shape;2277;p74"/>
          <p:cNvSpPr txBox="1">
            <a:spLocks noGrp="1"/>
          </p:cNvSpPr>
          <p:nvPr>
            <p:ph type="title" idx="6"/>
          </p:nvPr>
        </p:nvSpPr>
        <p:spPr>
          <a:xfrm>
            <a:off x="720000" y="540000"/>
            <a:ext cx="7704000" cy="3600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US" dirty="0"/>
              <a:t>Types of Shoring</a:t>
            </a:r>
            <a:endParaRPr dirty="0"/>
          </a:p>
        </p:txBody>
      </p:sp>
      <p:sp>
        <p:nvSpPr>
          <p:cNvPr id="2278" name="Google Shape;2278;p74"/>
          <p:cNvSpPr txBox="1">
            <a:spLocks noGrp="1"/>
          </p:cNvSpPr>
          <p:nvPr>
            <p:ph type="ctrTitle"/>
          </p:nvPr>
        </p:nvSpPr>
        <p:spPr>
          <a:xfrm>
            <a:off x="985918" y="1335791"/>
            <a:ext cx="2451300" cy="36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 Raking Shoring</a:t>
            </a:r>
            <a:endParaRPr dirty="0"/>
          </a:p>
        </p:txBody>
      </p:sp>
      <p:grpSp>
        <p:nvGrpSpPr>
          <p:cNvPr id="2284" name="Google Shape;2284;p74"/>
          <p:cNvGrpSpPr/>
          <p:nvPr/>
        </p:nvGrpSpPr>
        <p:grpSpPr>
          <a:xfrm>
            <a:off x="1761528" y="947212"/>
            <a:ext cx="5620945" cy="176025"/>
            <a:chOff x="4345425" y="2175475"/>
            <a:chExt cx="800750" cy="176025"/>
          </a:xfrm>
        </p:grpSpPr>
        <p:sp>
          <p:nvSpPr>
            <p:cNvPr id="2285" name="Google Shape;2285;p7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74"/>
          <p:cNvGrpSpPr/>
          <p:nvPr/>
        </p:nvGrpSpPr>
        <p:grpSpPr>
          <a:xfrm rot="807133">
            <a:off x="4698090" y="2226453"/>
            <a:ext cx="2237104" cy="2151433"/>
            <a:chOff x="1857000" y="3245400"/>
            <a:chExt cx="1233825" cy="1186575"/>
          </a:xfrm>
        </p:grpSpPr>
        <p:sp>
          <p:nvSpPr>
            <p:cNvPr id="2288" name="Google Shape;2288;p74"/>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4"/>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4"/>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4"/>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4"/>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74"/>
          <p:cNvGrpSpPr/>
          <p:nvPr/>
        </p:nvGrpSpPr>
        <p:grpSpPr>
          <a:xfrm rot="2556023">
            <a:off x="5101405" y="2230794"/>
            <a:ext cx="1144723" cy="1961055"/>
            <a:chOff x="2946668" y="3613769"/>
            <a:chExt cx="640047" cy="1096481"/>
          </a:xfrm>
        </p:grpSpPr>
        <p:sp>
          <p:nvSpPr>
            <p:cNvPr id="2295" name="Google Shape;2295;p74"/>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4"/>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4"/>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4"/>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4"/>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4"/>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4"/>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74"/>
          <p:cNvGrpSpPr/>
          <p:nvPr/>
        </p:nvGrpSpPr>
        <p:grpSpPr>
          <a:xfrm rot="7027263">
            <a:off x="-508518" y="1107661"/>
            <a:ext cx="2306131" cy="512943"/>
            <a:chOff x="7051300" y="3461525"/>
            <a:chExt cx="2305989" cy="512912"/>
          </a:xfrm>
        </p:grpSpPr>
        <p:sp>
          <p:nvSpPr>
            <p:cNvPr id="2320" name="Google Shape;2320;p7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2268;p74">
            <a:extLst>
              <a:ext uri="{FF2B5EF4-FFF2-40B4-BE49-F238E27FC236}">
                <a16:creationId xmlns:a16="http://schemas.microsoft.com/office/drawing/2014/main" id="{D242EF1A-E2D9-4692-A12C-68BB2B2B5631}"/>
              </a:ext>
            </a:extLst>
          </p:cNvPr>
          <p:cNvGrpSpPr/>
          <p:nvPr/>
        </p:nvGrpSpPr>
        <p:grpSpPr>
          <a:xfrm rot="777493">
            <a:off x="1240330" y="2321392"/>
            <a:ext cx="2624842" cy="1041835"/>
            <a:chOff x="4345425" y="2175475"/>
            <a:chExt cx="800750" cy="176025"/>
          </a:xfrm>
        </p:grpSpPr>
        <p:sp>
          <p:nvSpPr>
            <p:cNvPr id="73" name="Google Shape;2269;p74">
              <a:extLst>
                <a:ext uri="{FF2B5EF4-FFF2-40B4-BE49-F238E27FC236}">
                  <a16:creationId xmlns:a16="http://schemas.microsoft.com/office/drawing/2014/main" id="{8B28C29B-F55A-4CA0-B321-B61A8CA995F1}"/>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70;p74">
              <a:extLst>
                <a:ext uri="{FF2B5EF4-FFF2-40B4-BE49-F238E27FC236}">
                  <a16:creationId xmlns:a16="http://schemas.microsoft.com/office/drawing/2014/main" id="{B6FD2066-0988-4165-9621-FA36295F6CEC}"/>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268;p74">
            <a:extLst>
              <a:ext uri="{FF2B5EF4-FFF2-40B4-BE49-F238E27FC236}">
                <a16:creationId xmlns:a16="http://schemas.microsoft.com/office/drawing/2014/main" id="{431AC397-6E07-4519-9FEC-D0D46DFA4FC6}"/>
              </a:ext>
            </a:extLst>
          </p:cNvPr>
          <p:cNvGrpSpPr/>
          <p:nvPr/>
        </p:nvGrpSpPr>
        <p:grpSpPr>
          <a:xfrm rot="777493">
            <a:off x="1164393" y="3493459"/>
            <a:ext cx="2624842" cy="1041835"/>
            <a:chOff x="4345425" y="2175475"/>
            <a:chExt cx="800750" cy="176025"/>
          </a:xfrm>
        </p:grpSpPr>
        <p:sp>
          <p:nvSpPr>
            <p:cNvPr id="76" name="Google Shape;2269;p74">
              <a:extLst>
                <a:ext uri="{FF2B5EF4-FFF2-40B4-BE49-F238E27FC236}">
                  <a16:creationId xmlns:a16="http://schemas.microsoft.com/office/drawing/2014/main" id="{CDC6DFC1-5E1A-40DF-8E22-2A678DB17860}"/>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70;p74">
              <a:extLst>
                <a:ext uri="{FF2B5EF4-FFF2-40B4-BE49-F238E27FC236}">
                  <a16:creationId xmlns:a16="http://schemas.microsoft.com/office/drawing/2014/main" id="{1A34D76B-DC3E-4E4D-971A-18174DCCB214}"/>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6A8F36CA-77C7-440A-A740-756478C3F525}"/>
              </a:ext>
            </a:extLst>
          </p:cNvPr>
          <p:cNvSpPr>
            <a:spLocks noGrp="1"/>
          </p:cNvSpPr>
          <p:nvPr>
            <p:ph type="ctrTitle" idx="4"/>
          </p:nvPr>
        </p:nvSpPr>
        <p:spPr>
          <a:xfrm>
            <a:off x="855266" y="2609672"/>
            <a:ext cx="2451300" cy="364800"/>
          </a:xfrm>
        </p:spPr>
        <p:txBody>
          <a:bodyPr/>
          <a:lstStyle/>
          <a:p>
            <a:r>
              <a:rPr lang="en-US" dirty="0"/>
              <a:t>2. Flying Shoring</a:t>
            </a:r>
          </a:p>
        </p:txBody>
      </p:sp>
      <p:sp>
        <p:nvSpPr>
          <p:cNvPr id="79" name="Google Shape;2282;p74">
            <a:extLst>
              <a:ext uri="{FF2B5EF4-FFF2-40B4-BE49-F238E27FC236}">
                <a16:creationId xmlns:a16="http://schemas.microsoft.com/office/drawing/2014/main" id="{6FE6E635-1D04-46D8-ABAD-8CE3CE9F3094}"/>
              </a:ext>
            </a:extLst>
          </p:cNvPr>
          <p:cNvSpPr txBox="1">
            <a:spLocks/>
          </p:cNvSpPr>
          <p:nvPr/>
        </p:nvSpPr>
        <p:spPr>
          <a:xfrm>
            <a:off x="850998" y="3700875"/>
            <a:ext cx="2451300" cy="3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000"/>
              <a:buFont typeface="Itim"/>
              <a:buNone/>
              <a:defRPr sz="2000" b="1" i="0" u="none" strike="noStrike" cap="none">
                <a:solidFill>
                  <a:schemeClr val="dk1"/>
                </a:solidFill>
                <a:latin typeface="Itim"/>
                <a:ea typeface="Itim"/>
                <a:cs typeface="Itim"/>
                <a:sym typeface="Itim"/>
              </a:defRPr>
            </a:lvl1pPr>
            <a:lvl2pPr marR="0" lvl="1"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2pPr>
            <a:lvl3pPr marR="0" lvl="2"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3pPr>
            <a:lvl4pPr marR="0" lvl="3"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4pPr>
            <a:lvl5pPr marR="0" lvl="4"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5pPr>
            <a:lvl6pPr marR="0" lvl="5"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6pPr>
            <a:lvl7pPr marR="0" lvl="6"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7pPr>
            <a:lvl8pPr marR="0" lvl="7"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8pPr>
            <a:lvl9pPr marR="0" lvl="8" algn="r" rtl="0">
              <a:lnSpc>
                <a:spcPct val="100000"/>
              </a:lnSpc>
              <a:spcBef>
                <a:spcPts val="0"/>
              </a:spcBef>
              <a:spcAft>
                <a:spcPts val="0"/>
              </a:spcAft>
              <a:buClr>
                <a:schemeClr val="dk1"/>
              </a:buClr>
              <a:buSzPts val="2000"/>
              <a:buFont typeface="Permanent Marker"/>
              <a:buNone/>
              <a:defRPr sz="2000" b="1" i="0" u="none" strike="noStrike" cap="none">
                <a:solidFill>
                  <a:schemeClr val="dk1"/>
                </a:solidFill>
                <a:latin typeface="Permanent Marker"/>
                <a:ea typeface="Permanent Marker"/>
                <a:cs typeface="Permanent Marker"/>
                <a:sym typeface="Permanent Marker"/>
              </a:defRPr>
            </a:lvl9pPr>
          </a:lstStyle>
          <a:p>
            <a:r>
              <a:rPr lang="en-US" dirty="0"/>
              <a:t>3. Dead Shoring</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77"/>
                                        </p:tgtEl>
                                        <p:attrNameLst>
                                          <p:attrName>style.visibility</p:attrName>
                                        </p:attrNameLst>
                                      </p:cBhvr>
                                      <p:to>
                                        <p:strVal val="visible"/>
                                      </p:to>
                                    </p:set>
                                    <p:animEffect transition="in" filter="fade">
                                      <p:cBhvr>
                                        <p:cTn id="7" dur="500"/>
                                        <p:tgtEl>
                                          <p:spTgt spid="2277"/>
                                        </p:tgtEl>
                                      </p:cBhvr>
                                    </p:animEffect>
                                  </p:childTnLst>
                                </p:cTn>
                              </p:par>
                              <p:par>
                                <p:cTn id="8" presetID="10" presetClass="entr" presetSubtype="0" fill="hold" nodeType="withEffect">
                                  <p:stCondLst>
                                    <p:cond delay="0"/>
                                  </p:stCondLst>
                                  <p:childTnLst>
                                    <p:set>
                                      <p:cBhvr>
                                        <p:cTn id="9" dur="1" fill="hold">
                                          <p:stCondLst>
                                            <p:cond delay="0"/>
                                          </p:stCondLst>
                                        </p:cTn>
                                        <p:tgtEl>
                                          <p:spTgt spid="2284"/>
                                        </p:tgtEl>
                                        <p:attrNameLst>
                                          <p:attrName>style.visibility</p:attrName>
                                        </p:attrNameLst>
                                      </p:cBhvr>
                                      <p:to>
                                        <p:strVal val="visible"/>
                                      </p:to>
                                    </p:set>
                                    <p:animEffect transition="in" filter="fade">
                                      <p:cBhvr>
                                        <p:cTn id="10" dur="500"/>
                                        <p:tgtEl>
                                          <p:spTgt spid="22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287"/>
                                        </p:tgtEl>
                                        <p:attrNameLst>
                                          <p:attrName>style.visibility</p:attrName>
                                        </p:attrNameLst>
                                      </p:cBhvr>
                                      <p:to>
                                        <p:strVal val="visible"/>
                                      </p:to>
                                    </p:set>
                                    <p:animEffect transition="in" filter="wipe(down)">
                                      <p:cBhvr>
                                        <p:cTn id="15" dur="500"/>
                                        <p:tgtEl>
                                          <p:spTgt spid="2287"/>
                                        </p:tgtEl>
                                      </p:cBhvr>
                                    </p:animEffect>
                                  </p:childTnLst>
                                </p:cTn>
                              </p:par>
                              <p:par>
                                <p:cTn id="16" presetID="2" presetClass="entr" presetSubtype="2" fill="hold" nodeType="withEffect">
                                  <p:stCondLst>
                                    <p:cond delay="0"/>
                                  </p:stCondLst>
                                  <p:childTnLst>
                                    <p:set>
                                      <p:cBhvr>
                                        <p:cTn id="17" dur="1" fill="hold">
                                          <p:stCondLst>
                                            <p:cond delay="0"/>
                                          </p:stCondLst>
                                        </p:cTn>
                                        <p:tgtEl>
                                          <p:spTgt spid="2294"/>
                                        </p:tgtEl>
                                        <p:attrNameLst>
                                          <p:attrName>style.visibility</p:attrName>
                                        </p:attrNameLst>
                                      </p:cBhvr>
                                      <p:to>
                                        <p:strVal val="visible"/>
                                      </p:to>
                                    </p:set>
                                    <p:anim calcmode="lin" valueType="num">
                                      <p:cBhvr additive="base">
                                        <p:cTn id="18" dur="1000"/>
                                        <p:tgtEl>
                                          <p:spTgt spid="2294"/>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78"/>
                                        </p:tgtEl>
                                        <p:attrNameLst>
                                          <p:attrName>style.visibility</p:attrName>
                                        </p:attrNameLst>
                                      </p:cBhvr>
                                      <p:to>
                                        <p:strVal val="visible"/>
                                      </p:to>
                                    </p:set>
                                    <p:anim calcmode="lin" valueType="num">
                                      <p:cBhvr additive="base">
                                        <p:cTn id="23" dur="500" fill="hold"/>
                                        <p:tgtEl>
                                          <p:spTgt spid="2278"/>
                                        </p:tgtEl>
                                        <p:attrNameLst>
                                          <p:attrName>ppt_x</p:attrName>
                                        </p:attrNameLst>
                                      </p:cBhvr>
                                      <p:tavLst>
                                        <p:tav tm="0">
                                          <p:val>
                                            <p:strVal val="0-#ppt_w/2"/>
                                          </p:val>
                                        </p:tav>
                                        <p:tav tm="100000">
                                          <p:val>
                                            <p:strVal val="#ppt_x"/>
                                          </p:val>
                                        </p:tav>
                                      </p:tavLst>
                                    </p:anim>
                                    <p:anim calcmode="lin" valueType="num">
                                      <p:cBhvr additive="base">
                                        <p:cTn id="24" dur="500" fill="hold"/>
                                        <p:tgtEl>
                                          <p:spTgt spid="227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268"/>
                                        </p:tgtEl>
                                        <p:attrNameLst>
                                          <p:attrName>style.visibility</p:attrName>
                                        </p:attrNameLst>
                                      </p:cBhvr>
                                      <p:to>
                                        <p:strVal val="visible"/>
                                      </p:to>
                                    </p:set>
                                    <p:anim calcmode="lin" valueType="num">
                                      <p:cBhvr additive="base">
                                        <p:cTn id="27" dur="500" fill="hold"/>
                                        <p:tgtEl>
                                          <p:spTgt spid="2268"/>
                                        </p:tgtEl>
                                        <p:attrNameLst>
                                          <p:attrName>ppt_x</p:attrName>
                                        </p:attrNameLst>
                                      </p:cBhvr>
                                      <p:tavLst>
                                        <p:tav tm="0">
                                          <p:val>
                                            <p:strVal val="0-#ppt_w/2"/>
                                          </p:val>
                                        </p:tav>
                                        <p:tav tm="100000">
                                          <p:val>
                                            <p:strVal val="#ppt_x"/>
                                          </p:val>
                                        </p:tav>
                                      </p:tavLst>
                                    </p:anim>
                                    <p:anim calcmode="lin" valueType="num">
                                      <p:cBhvr additive="base">
                                        <p:cTn id="28" dur="500" fill="hold"/>
                                        <p:tgtEl>
                                          <p:spTgt spid="226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0-#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0-#ppt_w/2"/>
                                          </p:val>
                                        </p:tav>
                                        <p:tav tm="100000">
                                          <p:val>
                                            <p:strVal val="#ppt_x"/>
                                          </p:val>
                                        </p:tav>
                                      </p:tavLst>
                                    </p:anim>
                                    <p:anim calcmode="lin" valueType="num">
                                      <p:cBhvr additive="base">
                                        <p:cTn id="44" dur="500" fill="hold"/>
                                        <p:tgtEl>
                                          <p:spTgt spid="7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0-#ppt_w/2"/>
                                          </p:val>
                                        </p:tav>
                                        <p:tav tm="100000">
                                          <p:val>
                                            <p:strVal val="#ppt_x"/>
                                          </p:val>
                                        </p:tav>
                                      </p:tavLst>
                                    </p:anim>
                                    <p:anim calcmode="lin" valueType="num">
                                      <p:cBhvr additive="base">
                                        <p:cTn id="48"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2" presetClass="emph" presetSubtype="0" fill="hold" nodeType="clickEffect">
                                  <p:stCondLst>
                                    <p:cond delay="0"/>
                                  </p:stCondLst>
                                  <p:childTnLst>
                                    <p:animRot by="120000">
                                      <p:cBhvr>
                                        <p:cTn id="52" dur="100" fill="hold">
                                          <p:stCondLst>
                                            <p:cond delay="0"/>
                                          </p:stCondLst>
                                        </p:cTn>
                                        <p:tgtEl>
                                          <p:spTgt spid="2319"/>
                                        </p:tgtEl>
                                        <p:attrNameLst>
                                          <p:attrName>r</p:attrName>
                                        </p:attrNameLst>
                                      </p:cBhvr>
                                    </p:animRot>
                                    <p:animRot by="-240000">
                                      <p:cBhvr>
                                        <p:cTn id="53" dur="200" fill="hold">
                                          <p:stCondLst>
                                            <p:cond delay="200"/>
                                          </p:stCondLst>
                                        </p:cTn>
                                        <p:tgtEl>
                                          <p:spTgt spid="2319"/>
                                        </p:tgtEl>
                                        <p:attrNameLst>
                                          <p:attrName>r</p:attrName>
                                        </p:attrNameLst>
                                      </p:cBhvr>
                                    </p:animRot>
                                    <p:animRot by="240000">
                                      <p:cBhvr>
                                        <p:cTn id="54" dur="200" fill="hold">
                                          <p:stCondLst>
                                            <p:cond delay="400"/>
                                          </p:stCondLst>
                                        </p:cTn>
                                        <p:tgtEl>
                                          <p:spTgt spid="2319"/>
                                        </p:tgtEl>
                                        <p:attrNameLst>
                                          <p:attrName>r</p:attrName>
                                        </p:attrNameLst>
                                      </p:cBhvr>
                                    </p:animRot>
                                    <p:animRot by="-240000">
                                      <p:cBhvr>
                                        <p:cTn id="55" dur="200" fill="hold">
                                          <p:stCondLst>
                                            <p:cond delay="600"/>
                                          </p:stCondLst>
                                        </p:cTn>
                                        <p:tgtEl>
                                          <p:spTgt spid="2319"/>
                                        </p:tgtEl>
                                        <p:attrNameLst>
                                          <p:attrName>r</p:attrName>
                                        </p:attrNameLst>
                                      </p:cBhvr>
                                    </p:animRot>
                                    <p:animRot by="120000">
                                      <p:cBhvr>
                                        <p:cTn id="56" dur="200" fill="hold">
                                          <p:stCondLst>
                                            <p:cond delay="800"/>
                                          </p:stCondLst>
                                        </p:cTn>
                                        <p:tgtEl>
                                          <p:spTgt spid="23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7" grpId="0"/>
      <p:bldP spid="2278" grpId="0"/>
      <p:bldP spid="2" grpId="0"/>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2" name="Google Shape;1652;p62"/>
          <p:cNvSpPr txBox="1">
            <a:spLocks noGrp="1"/>
          </p:cNvSpPr>
          <p:nvPr>
            <p:ph type="body" idx="1"/>
          </p:nvPr>
        </p:nvSpPr>
        <p:spPr>
          <a:xfrm>
            <a:off x="418466" y="687205"/>
            <a:ext cx="3384843" cy="4262010"/>
          </a:xfrm>
          <a:prstGeom prst="rect">
            <a:avLst/>
          </a:prstGeom>
        </p:spPr>
        <p:txBody>
          <a:bodyPr spcFirstLastPara="1" wrap="square" lIns="91425" tIns="91425" rIns="91425" bIns="91425" anchor="t" anchorCtr="0">
            <a:noAutofit/>
          </a:bodyPr>
          <a:lstStyle/>
          <a:p>
            <a:pPr marL="0" lvl="0" indent="0" algn="just">
              <a:spcAft>
                <a:spcPts val="1600"/>
              </a:spcAft>
              <a:buSzPts val="1100"/>
              <a:buNone/>
            </a:pPr>
            <a:r>
              <a:rPr lang="en-US" dirty="0"/>
              <a:t>In this method, inclined members known as </a:t>
            </a:r>
            <a:r>
              <a:rPr lang="en-US" dirty="0" err="1"/>
              <a:t>rakers</a:t>
            </a:r>
            <a:r>
              <a:rPr lang="en-US" dirty="0"/>
              <a:t> are used to give lateral supports to walls. </a:t>
            </a:r>
          </a:p>
          <a:p>
            <a:pPr marL="0" lvl="0" indent="0" algn="just">
              <a:spcAft>
                <a:spcPts val="1600"/>
              </a:spcAft>
              <a:buSzPts val="1100"/>
              <a:buNone/>
            </a:pPr>
            <a:r>
              <a:rPr lang="en-US" dirty="0"/>
              <a:t>A raking shore consists of the following components:-</a:t>
            </a:r>
          </a:p>
          <a:p>
            <a:pPr algn="l">
              <a:buFont typeface="Wingdings" panose="05000000000000000000" pitchFamily="2" charset="2"/>
              <a:buChar char="v"/>
            </a:pPr>
            <a:r>
              <a:rPr lang="en-US" dirty="0"/>
              <a:t>Rakers or inclined member</a:t>
            </a:r>
          </a:p>
          <a:p>
            <a:pPr algn="l">
              <a:buFont typeface="Wingdings" panose="05000000000000000000" pitchFamily="2" charset="2"/>
              <a:buChar char="v"/>
            </a:pPr>
            <a:r>
              <a:rPr lang="en-US" dirty="0"/>
              <a:t>Wall plate</a:t>
            </a:r>
          </a:p>
          <a:p>
            <a:pPr algn="l">
              <a:buFont typeface="Wingdings" panose="05000000000000000000" pitchFamily="2" charset="2"/>
              <a:buChar char="v"/>
            </a:pPr>
            <a:r>
              <a:rPr lang="en-US" dirty="0"/>
              <a:t>Needles</a:t>
            </a:r>
          </a:p>
          <a:p>
            <a:pPr algn="l">
              <a:buFont typeface="Wingdings" panose="05000000000000000000" pitchFamily="2" charset="2"/>
              <a:buChar char="v"/>
            </a:pPr>
            <a:r>
              <a:rPr lang="en-US" dirty="0"/>
              <a:t>Cleats</a:t>
            </a:r>
          </a:p>
          <a:p>
            <a:pPr algn="l">
              <a:buFont typeface="Wingdings" panose="05000000000000000000" pitchFamily="2" charset="2"/>
              <a:buChar char="v"/>
            </a:pPr>
            <a:r>
              <a:rPr lang="en-US" dirty="0"/>
              <a:t>Bracing</a:t>
            </a:r>
          </a:p>
          <a:p>
            <a:pPr algn="l">
              <a:buFont typeface="Wingdings" panose="05000000000000000000" pitchFamily="2" charset="2"/>
              <a:buChar char="v"/>
            </a:pPr>
            <a:r>
              <a:rPr lang="en-US" dirty="0"/>
              <a:t>Sole plate</a:t>
            </a:r>
          </a:p>
          <a:p>
            <a:pPr marL="0" lvl="0" indent="0" algn="just">
              <a:spcAft>
                <a:spcPts val="1600"/>
              </a:spcAft>
              <a:buSzPts val="1100"/>
              <a:buNone/>
            </a:pPr>
            <a:endParaRPr dirty="0"/>
          </a:p>
        </p:txBody>
      </p:sp>
      <p:pic>
        <p:nvPicPr>
          <p:cNvPr id="45" name="Picture 2" descr="Raking Shores Wall Support">
            <a:extLst>
              <a:ext uri="{FF2B5EF4-FFF2-40B4-BE49-F238E27FC236}">
                <a16:creationId xmlns:a16="http://schemas.microsoft.com/office/drawing/2014/main" id="{8B9B9290-2744-49CD-BD15-E00A67938527}"/>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0894" y="-64121"/>
            <a:ext cx="4627340" cy="5370653"/>
          </a:xfrm>
          <a:prstGeom prst="rect">
            <a:avLst/>
          </a:prstGeom>
          <a:noFill/>
          <a:extLst>
            <a:ext uri="{909E8E84-426E-40DD-AFC4-6F175D3DCCD1}">
              <a14:hiddenFill xmlns:a14="http://schemas.microsoft.com/office/drawing/2010/main">
                <a:solidFill>
                  <a:srgbClr val="FFFFFF"/>
                </a:solidFill>
              </a14:hiddenFill>
            </a:ext>
          </a:extLst>
        </p:spPr>
      </p:pic>
      <p:grpSp>
        <p:nvGrpSpPr>
          <p:cNvPr id="1663" name="Google Shape;1663;p62"/>
          <p:cNvGrpSpPr/>
          <p:nvPr/>
        </p:nvGrpSpPr>
        <p:grpSpPr>
          <a:xfrm rot="931686">
            <a:off x="5176374" y="-342808"/>
            <a:ext cx="1144723" cy="1961055"/>
            <a:chOff x="2946668" y="3613769"/>
            <a:chExt cx="640047" cy="1096481"/>
          </a:xfrm>
        </p:grpSpPr>
        <p:sp>
          <p:nvSpPr>
            <p:cNvPr id="1664" name="Google Shape;1664;p6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62"/>
          <p:cNvGrpSpPr/>
          <p:nvPr/>
        </p:nvGrpSpPr>
        <p:grpSpPr>
          <a:xfrm rot="661096">
            <a:off x="2487620" y="4412650"/>
            <a:ext cx="3474315" cy="888859"/>
            <a:chOff x="3809875" y="1963175"/>
            <a:chExt cx="1923600" cy="492150"/>
          </a:xfrm>
        </p:grpSpPr>
        <p:sp>
          <p:nvSpPr>
            <p:cNvPr id="1672" name="Google Shape;1672;p6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62"/>
          <p:cNvGrpSpPr/>
          <p:nvPr/>
        </p:nvGrpSpPr>
        <p:grpSpPr>
          <a:xfrm rot="1386640">
            <a:off x="3787008" y="3585604"/>
            <a:ext cx="806665" cy="421749"/>
            <a:chOff x="1822875" y="1377000"/>
            <a:chExt cx="548075" cy="286550"/>
          </a:xfrm>
        </p:grpSpPr>
        <p:sp>
          <p:nvSpPr>
            <p:cNvPr id="1684" name="Google Shape;1684;p62"/>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2"/>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2"/>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2"/>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2"/>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2"/>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2"/>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2"/>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2"/>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651;p62">
            <a:extLst>
              <a:ext uri="{FF2B5EF4-FFF2-40B4-BE49-F238E27FC236}">
                <a16:creationId xmlns:a16="http://schemas.microsoft.com/office/drawing/2014/main" id="{76E2EA8F-6245-4CBB-90D3-02078B8A9AD1}"/>
              </a:ext>
            </a:extLst>
          </p:cNvPr>
          <p:cNvSpPr txBox="1">
            <a:spLocks/>
          </p:cNvSpPr>
          <p:nvPr/>
        </p:nvSpPr>
        <p:spPr>
          <a:xfrm rot="890095">
            <a:off x="3582875" y="991019"/>
            <a:ext cx="2808000" cy="18764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Itim"/>
              <a:buNone/>
              <a:defRPr sz="6000" b="1" i="0" u="none" strike="noStrike" cap="none">
                <a:solidFill>
                  <a:schemeClr val="dk1"/>
                </a:solidFill>
                <a:latin typeface="Itim"/>
                <a:ea typeface="Itim"/>
                <a:cs typeface="Itim"/>
                <a:sym typeface="Itim"/>
              </a:defRPr>
            </a:lvl1pPr>
            <a:lvl2pPr marR="0" lvl="1"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2pPr>
            <a:lvl3pPr marR="0" lvl="2"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3pPr>
            <a:lvl4pPr marR="0" lvl="3"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4pPr>
            <a:lvl5pPr marR="0" lvl="4"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5pPr>
            <a:lvl6pPr marR="0" lvl="5"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6pPr>
            <a:lvl7pPr marR="0" lvl="6"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7pPr>
            <a:lvl8pPr marR="0" lvl="7"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8pPr>
            <a:lvl9pPr marR="0" lvl="8" algn="l" rtl="0">
              <a:lnSpc>
                <a:spcPct val="100000"/>
              </a:lnSpc>
              <a:spcBef>
                <a:spcPts val="0"/>
              </a:spcBef>
              <a:spcAft>
                <a:spcPts val="0"/>
              </a:spcAft>
              <a:buClr>
                <a:schemeClr val="dk1"/>
              </a:buClr>
              <a:buSzPts val="2400"/>
              <a:buFont typeface="Itim"/>
              <a:buNone/>
              <a:defRPr sz="2400" b="1" i="0" u="none" strike="noStrike" cap="none">
                <a:solidFill>
                  <a:schemeClr val="dk1"/>
                </a:solidFill>
                <a:latin typeface="Itim"/>
                <a:ea typeface="Itim"/>
                <a:cs typeface="Itim"/>
                <a:sym typeface="Itim"/>
              </a:defRPr>
            </a:lvl9pPr>
          </a:lstStyle>
          <a:p>
            <a:pPr>
              <a:buClr>
                <a:schemeClr val="dk2"/>
              </a:buClr>
              <a:buSzPts val="1100"/>
              <a:buFont typeface="Arial"/>
              <a:buNone/>
            </a:pPr>
            <a:r>
              <a:rPr lang="en-US" dirty="0"/>
              <a:t>Raking Shoring</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circle(in)">
                                      <p:cBhvr>
                                        <p:cTn id="7" dur="10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iterate type="wd">
                                    <p:tmPct val="10000"/>
                                  </p:iterate>
                                  <p:childTnLst>
                                    <p:set>
                                      <p:cBhvr>
                                        <p:cTn id="15" dur="1" fill="hold">
                                          <p:stCondLst>
                                            <p:cond delay="0"/>
                                          </p:stCondLst>
                                        </p:cTn>
                                        <p:tgtEl>
                                          <p:spTgt spid="1652">
                                            <p:txEl>
                                              <p:pRg st="0" end="0"/>
                                            </p:txEl>
                                          </p:spTgt>
                                        </p:tgtEl>
                                        <p:attrNameLst>
                                          <p:attrName>style.visibility</p:attrName>
                                        </p:attrNameLst>
                                      </p:cBhvr>
                                      <p:to>
                                        <p:strVal val="visible"/>
                                      </p:to>
                                    </p:set>
                                    <p:animEffect transition="in" filter="fade">
                                      <p:cBhvr>
                                        <p:cTn id="16" dur="500"/>
                                        <p:tgtEl>
                                          <p:spTgt spid="1652">
                                            <p:txEl>
                                              <p:pRg st="0" end="0"/>
                                            </p:txEl>
                                          </p:spTgt>
                                        </p:tgtEl>
                                      </p:cBhvr>
                                    </p:animEffect>
                                  </p:childTnLst>
                                </p:cTn>
                              </p:par>
                            </p:childTnLst>
                          </p:cTn>
                        </p:par>
                        <p:par>
                          <p:cTn id="17" fill="hold">
                            <p:stCondLst>
                              <p:cond delay="1850"/>
                            </p:stCondLst>
                            <p:childTnLst>
                              <p:par>
                                <p:cTn id="18" presetID="10" presetClass="entr" presetSubtype="0" fill="hold" nodeType="afterEffect">
                                  <p:stCondLst>
                                    <p:cond delay="0"/>
                                  </p:stCondLst>
                                  <p:iterate type="wd">
                                    <p:tmPct val="10000"/>
                                  </p:iterate>
                                  <p:childTnLst>
                                    <p:set>
                                      <p:cBhvr>
                                        <p:cTn id="19" dur="1" fill="hold">
                                          <p:stCondLst>
                                            <p:cond delay="0"/>
                                          </p:stCondLst>
                                        </p:cTn>
                                        <p:tgtEl>
                                          <p:spTgt spid="1652">
                                            <p:txEl>
                                              <p:pRg st="1" end="1"/>
                                            </p:txEl>
                                          </p:spTgt>
                                        </p:tgtEl>
                                        <p:attrNameLst>
                                          <p:attrName>style.visibility</p:attrName>
                                        </p:attrNameLst>
                                      </p:cBhvr>
                                      <p:to>
                                        <p:strVal val="visible"/>
                                      </p:to>
                                    </p:set>
                                    <p:animEffect transition="in" filter="fade">
                                      <p:cBhvr>
                                        <p:cTn id="20" dur="500"/>
                                        <p:tgtEl>
                                          <p:spTgt spid="1652">
                                            <p:txEl>
                                              <p:pRg st="1" end="1"/>
                                            </p:txEl>
                                          </p:spTgt>
                                        </p:tgtEl>
                                      </p:cBhvr>
                                    </p:animEffect>
                                  </p:childTnLst>
                                </p:cTn>
                              </p:par>
                            </p:childTnLst>
                          </p:cTn>
                        </p:par>
                        <p:par>
                          <p:cTn id="21" fill="hold">
                            <p:stCondLst>
                              <p:cond delay="2750"/>
                            </p:stCondLst>
                            <p:childTnLst>
                              <p:par>
                                <p:cTn id="22" presetID="10" presetClass="entr" presetSubtype="0" fill="hold" nodeType="afterEffect">
                                  <p:stCondLst>
                                    <p:cond delay="0"/>
                                  </p:stCondLst>
                                  <p:iterate type="wd">
                                    <p:tmPct val="10000"/>
                                  </p:iterate>
                                  <p:childTnLst>
                                    <p:set>
                                      <p:cBhvr>
                                        <p:cTn id="23" dur="1" fill="hold">
                                          <p:stCondLst>
                                            <p:cond delay="0"/>
                                          </p:stCondLst>
                                        </p:cTn>
                                        <p:tgtEl>
                                          <p:spTgt spid="1652">
                                            <p:txEl>
                                              <p:pRg st="2" end="2"/>
                                            </p:txEl>
                                          </p:spTgt>
                                        </p:tgtEl>
                                        <p:attrNameLst>
                                          <p:attrName>style.visibility</p:attrName>
                                        </p:attrNameLst>
                                      </p:cBhvr>
                                      <p:to>
                                        <p:strVal val="visible"/>
                                      </p:to>
                                    </p:set>
                                    <p:animEffect transition="in" filter="fade">
                                      <p:cBhvr>
                                        <p:cTn id="24" dur="500"/>
                                        <p:tgtEl>
                                          <p:spTgt spid="1652">
                                            <p:txEl>
                                              <p:pRg st="2" end="2"/>
                                            </p:txEl>
                                          </p:spTgt>
                                        </p:tgtEl>
                                      </p:cBhvr>
                                    </p:animEffect>
                                  </p:childTnLst>
                                </p:cTn>
                              </p:par>
                            </p:childTnLst>
                          </p:cTn>
                        </p:par>
                        <p:par>
                          <p:cTn id="25" fill="hold">
                            <p:stCondLst>
                              <p:cond delay="3400"/>
                            </p:stCondLst>
                            <p:childTnLst>
                              <p:par>
                                <p:cTn id="26" presetID="10" presetClass="entr" presetSubtype="0" fill="hold" nodeType="afterEffect">
                                  <p:stCondLst>
                                    <p:cond delay="0"/>
                                  </p:stCondLst>
                                  <p:iterate type="wd">
                                    <p:tmPct val="10000"/>
                                  </p:iterate>
                                  <p:childTnLst>
                                    <p:set>
                                      <p:cBhvr>
                                        <p:cTn id="27" dur="1" fill="hold">
                                          <p:stCondLst>
                                            <p:cond delay="0"/>
                                          </p:stCondLst>
                                        </p:cTn>
                                        <p:tgtEl>
                                          <p:spTgt spid="1652">
                                            <p:txEl>
                                              <p:pRg st="3" end="3"/>
                                            </p:txEl>
                                          </p:spTgt>
                                        </p:tgtEl>
                                        <p:attrNameLst>
                                          <p:attrName>style.visibility</p:attrName>
                                        </p:attrNameLst>
                                      </p:cBhvr>
                                      <p:to>
                                        <p:strVal val="visible"/>
                                      </p:to>
                                    </p:set>
                                    <p:animEffect transition="in" filter="fade">
                                      <p:cBhvr>
                                        <p:cTn id="28" dur="500"/>
                                        <p:tgtEl>
                                          <p:spTgt spid="1652">
                                            <p:txEl>
                                              <p:pRg st="3" end="3"/>
                                            </p:txEl>
                                          </p:spTgt>
                                        </p:tgtEl>
                                      </p:cBhvr>
                                    </p:animEffect>
                                  </p:childTnLst>
                                </p:cTn>
                              </p:par>
                            </p:childTnLst>
                          </p:cTn>
                        </p:par>
                        <p:par>
                          <p:cTn id="29" fill="hold">
                            <p:stCondLst>
                              <p:cond delay="3950"/>
                            </p:stCondLst>
                            <p:childTnLst>
                              <p:par>
                                <p:cTn id="30" presetID="10" presetClass="entr" presetSubtype="0" fill="hold" nodeType="afterEffect">
                                  <p:stCondLst>
                                    <p:cond delay="0"/>
                                  </p:stCondLst>
                                  <p:iterate type="wd">
                                    <p:tmPct val="10000"/>
                                  </p:iterate>
                                  <p:childTnLst>
                                    <p:set>
                                      <p:cBhvr>
                                        <p:cTn id="31" dur="1" fill="hold">
                                          <p:stCondLst>
                                            <p:cond delay="0"/>
                                          </p:stCondLst>
                                        </p:cTn>
                                        <p:tgtEl>
                                          <p:spTgt spid="1652">
                                            <p:txEl>
                                              <p:pRg st="4" end="4"/>
                                            </p:txEl>
                                          </p:spTgt>
                                        </p:tgtEl>
                                        <p:attrNameLst>
                                          <p:attrName>style.visibility</p:attrName>
                                        </p:attrNameLst>
                                      </p:cBhvr>
                                      <p:to>
                                        <p:strVal val="visible"/>
                                      </p:to>
                                    </p:set>
                                    <p:animEffect transition="in" filter="fade">
                                      <p:cBhvr>
                                        <p:cTn id="32" dur="500"/>
                                        <p:tgtEl>
                                          <p:spTgt spid="1652">
                                            <p:txEl>
                                              <p:pRg st="4" end="4"/>
                                            </p:txEl>
                                          </p:spTgt>
                                        </p:tgtEl>
                                      </p:cBhvr>
                                    </p:animEffect>
                                  </p:childTnLst>
                                </p:cTn>
                              </p:par>
                            </p:childTnLst>
                          </p:cTn>
                        </p:par>
                        <p:par>
                          <p:cTn id="33" fill="hold">
                            <p:stCondLst>
                              <p:cond delay="4450"/>
                            </p:stCondLst>
                            <p:childTnLst>
                              <p:par>
                                <p:cTn id="34" presetID="10" presetClass="entr" presetSubtype="0" fill="hold" nodeType="afterEffect">
                                  <p:stCondLst>
                                    <p:cond delay="0"/>
                                  </p:stCondLst>
                                  <p:iterate type="wd">
                                    <p:tmPct val="10000"/>
                                  </p:iterate>
                                  <p:childTnLst>
                                    <p:set>
                                      <p:cBhvr>
                                        <p:cTn id="35" dur="1" fill="hold">
                                          <p:stCondLst>
                                            <p:cond delay="0"/>
                                          </p:stCondLst>
                                        </p:cTn>
                                        <p:tgtEl>
                                          <p:spTgt spid="1652">
                                            <p:txEl>
                                              <p:pRg st="5" end="5"/>
                                            </p:txEl>
                                          </p:spTgt>
                                        </p:tgtEl>
                                        <p:attrNameLst>
                                          <p:attrName>style.visibility</p:attrName>
                                        </p:attrNameLst>
                                      </p:cBhvr>
                                      <p:to>
                                        <p:strVal val="visible"/>
                                      </p:to>
                                    </p:set>
                                    <p:animEffect transition="in" filter="fade">
                                      <p:cBhvr>
                                        <p:cTn id="36" dur="500"/>
                                        <p:tgtEl>
                                          <p:spTgt spid="1652">
                                            <p:txEl>
                                              <p:pRg st="5" end="5"/>
                                            </p:txEl>
                                          </p:spTgt>
                                        </p:tgtEl>
                                      </p:cBhvr>
                                    </p:animEffect>
                                  </p:childTnLst>
                                </p:cTn>
                              </p:par>
                            </p:childTnLst>
                          </p:cTn>
                        </p:par>
                        <p:par>
                          <p:cTn id="37" fill="hold">
                            <p:stCondLst>
                              <p:cond delay="4950"/>
                            </p:stCondLst>
                            <p:childTnLst>
                              <p:par>
                                <p:cTn id="38" presetID="10" presetClass="entr" presetSubtype="0" fill="hold" nodeType="afterEffect">
                                  <p:stCondLst>
                                    <p:cond delay="0"/>
                                  </p:stCondLst>
                                  <p:iterate type="wd">
                                    <p:tmPct val="10000"/>
                                  </p:iterate>
                                  <p:childTnLst>
                                    <p:set>
                                      <p:cBhvr>
                                        <p:cTn id="39" dur="1" fill="hold">
                                          <p:stCondLst>
                                            <p:cond delay="0"/>
                                          </p:stCondLst>
                                        </p:cTn>
                                        <p:tgtEl>
                                          <p:spTgt spid="1652">
                                            <p:txEl>
                                              <p:pRg st="6" end="6"/>
                                            </p:txEl>
                                          </p:spTgt>
                                        </p:tgtEl>
                                        <p:attrNameLst>
                                          <p:attrName>style.visibility</p:attrName>
                                        </p:attrNameLst>
                                      </p:cBhvr>
                                      <p:to>
                                        <p:strVal val="visible"/>
                                      </p:to>
                                    </p:set>
                                    <p:animEffect transition="in" filter="fade">
                                      <p:cBhvr>
                                        <p:cTn id="40" dur="500"/>
                                        <p:tgtEl>
                                          <p:spTgt spid="1652">
                                            <p:txEl>
                                              <p:pRg st="6" end="6"/>
                                            </p:txEl>
                                          </p:spTgt>
                                        </p:tgtEl>
                                      </p:cBhvr>
                                    </p:animEffect>
                                  </p:childTnLst>
                                </p:cTn>
                              </p:par>
                            </p:childTnLst>
                          </p:cTn>
                        </p:par>
                        <p:par>
                          <p:cTn id="41" fill="hold">
                            <p:stCondLst>
                              <p:cond delay="5450"/>
                            </p:stCondLst>
                            <p:childTnLst>
                              <p:par>
                                <p:cTn id="42" presetID="10" presetClass="entr" presetSubtype="0" fill="hold" nodeType="afterEffect">
                                  <p:stCondLst>
                                    <p:cond delay="0"/>
                                  </p:stCondLst>
                                  <p:iterate type="wd">
                                    <p:tmPct val="10000"/>
                                  </p:iterate>
                                  <p:childTnLst>
                                    <p:set>
                                      <p:cBhvr>
                                        <p:cTn id="43" dur="1" fill="hold">
                                          <p:stCondLst>
                                            <p:cond delay="0"/>
                                          </p:stCondLst>
                                        </p:cTn>
                                        <p:tgtEl>
                                          <p:spTgt spid="1652">
                                            <p:txEl>
                                              <p:pRg st="7" end="7"/>
                                            </p:txEl>
                                          </p:spTgt>
                                        </p:tgtEl>
                                        <p:attrNameLst>
                                          <p:attrName>style.visibility</p:attrName>
                                        </p:attrNameLst>
                                      </p:cBhvr>
                                      <p:to>
                                        <p:strVal val="visible"/>
                                      </p:to>
                                    </p:set>
                                    <p:animEffect transition="in" filter="fade">
                                      <p:cBhvr>
                                        <p:cTn id="44" dur="500"/>
                                        <p:tgtEl>
                                          <p:spTgt spid="16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42"/>
        <p:cNvGrpSpPr/>
        <p:nvPr/>
      </p:nvGrpSpPr>
      <p:grpSpPr>
        <a:xfrm>
          <a:off x="0" y="0"/>
          <a:ext cx="0" cy="0"/>
          <a:chOff x="0" y="0"/>
          <a:chExt cx="0" cy="0"/>
        </a:xfrm>
      </p:grpSpPr>
      <p:sp>
        <p:nvSpPr>
          <p:cNvPr id="4743" name="Google Shape;4743;p114"/>
          <p:cNvSpPr txBox="1">
            <a:spLocks noGrp="1"/>
          </p:cNvSpPr>
          <p:nvPr>
            <p:ph type="subTitle" idx="1"/>
          </p:nvPr>
        </p:nvSpPr>
        <p:spPr>
          <a:xfrm>
            <a:off x="4972272" y="974016"/>
            <a:ext cx="4033908" cy="3576534"/>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dirty="0"/>
              <a:t>Rakers are to be inclined in the ground at 45</a:t>
            </a:r>
            <a:r>
              <a:rPr lang="en-US" baseline="30000" dirty="0"/>
              <a:t>0</a:t>
            </a:r>
            <a:r>
              <a:rPr lang="en-US" dirty="0"/>
              <a:t>. However the angle may be between 45</a:t>
            </a:r>
            <a:r>
              <a:rPr lang="en-US" baseline="30000" dirty="0"/>
              <a:t>0</a:t>
            </a:r>
            <a:r>
              <a:rPr lang="en-US" dirty="0"/>
              <a:t> and 75</a:t>
            </a:r>
            <a:r>
              <a:rPr lang="en-US" baseline="30000" dirty="0"/>
              <a:t>0</a:t>
            </a:r>
            <a:r>
              <a:rPr lang="en-US" dirty="0"/>
              <a:t>.</a:t>
            </a:r>
          </a:p>
          <a:p>
            <a:pPr algn="l">
              <a:buFont typeface="Wingdings" panose="05000000000000000000" pitchFamily="2" charset="2"/>
              <a:buChar char="Ø"/>
            </a:pPr>
            <a:r>
              <a:rPr lang="en-US" dirty="0"/>
              <a:t>Rakers should be properly braced at intervals.</a:t>
            </a:r>
          </a:p>
          <a:p>
            <a:pPr algn="l">
              <a:buFont typeface="Wingdings" panose="05000000000000000000" pitchFamily="2" charset="2"/>
              <a:buChar char="Ø"/>
            </a:pPr>
            <a:r>
              <a:rPr lang="en-US" dirty="0"/>
              <a:t>The center line of a raker and the wall should meet at floor level.</a:t>
            </a:r>
          </a:p>
          <a:p>
            <a:pPr algn="l">
              <a:buFont typeface="Wingdings" panose="05000000000000000000" pitchFamily="2" charset="2"/>
              <a:buChar char="Ø"/>
            </a:pPr>
            <a:r>
              <a:rPr lang="en-US" dirty="0"/>
              <a:t>Shoring may be spaced at 3 to 4.5m spacing to cover longer length of the bar.</a:t>
            </a:r>
          </a:p>
          <a:p>
            <a:pPr algn="l">
              <a:buFont typeface="Wingdings" panose="05000000000000000000" pitchFamily="2" charset="2"/>
              <a:buChar char="Ø"/>
            </a:pPr>
            <a:r>
              <a:rPr lang="en-US" dirty="0"/>
              <a:t>The sole plate should be properly embedded into the ground on an inclination and should be of proper section and size.</a:t>
            </a:r>
          </a:p>
        </p:txBody>
      </p:sp>
      <p:sp>
        <p:nvSpPr>
          <p:cNvPr id="4744" name="Google Shape;4744;p114"/>
          <p:cNvSpPr txBox="1">
            <a:spLocks noGrp="1"/>
          </p:cNvSpPr>
          <p:nvPr>
            <p:ph type="title"/>
          </p:nvPr>
        </p:nvSpPr>
        <p:spPr>
          <a:xfrm>
            <a:off x="318138" y="-59627"/>
            <a:ext cx="7823461" cy="749934"/>
          </a:xfrm>
          <a:prstGeom prst="rect">
            <a:avLst/>
          </a:prstGeom>
        </p:spPr>
        <p:txBody>
          <a:bodyPr spcFirstLastPara="1" wrap="square" lIns="0" tIns="0" rIns="0" bIns="0" anchor="ctr" anchorCtr="0">
            <a:noAutofit/>
          </a:bodyPr>
          <a:lstStyle/>
          <a:p>
            <a:pPr lvl="0" algn="ctr"/>
            <a:r>
              <a:rPr lang="en-US" dirty="0"/>
              <a:t>Points to consider for Raking Shoring</a:t>
            </a:r>
            <a:endParaRPr sz="2800" dirty="0"/>
          </a:p>
        </p:txBody>
      </p:sp>
      <p:grpSp>
        <p:nvGrpSpPr>
          <p:cNvPr id="4745" name="Google Shape;4745;p114"/>
          <p:cNvGrpSpPr/>
          <p:nvPr/>
        </p:nvGrpSpPr>
        <p:grpSpPr>
          <a:xfrm flipH="1">
            <a:off x="951111" y="4627706"/>
            <a:ext cx="1028643" cy="176025"/>
            <a:chOff x="4345425" y="2175475"/>
            <a:chExt cx="800750" cy="176025"/>
          </a:xfrm>
        </p:grpSpPr>
        <p:sp>
          <p:nvSpPr>
            <p:cNvPr id="4746" name="Google Shape;4746;p11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1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8" name="Google Shape;4748;p114"/>
          <p:cNvGrpSpPr/>
          <p:nvPr/>
        </p:nvGrpSpPr>
        <p:grpSpPr>
          <a:xfrm rot="-166947" flipH="1">
            <a:off x="-338156" y="106995"/>
            <a:ext cx="676310" cy="176021"/>
            <a:chOff x="4345425" y="2175475"/>
            <a:chExt cx="800750" cy="176025"/>
          </a:xfrm>
        </p:grpSpPr>
        <p:sp>
          <p:nvSpPr>
            <p:cNvPr id="4749" name="Google Shape;4749;p11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1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1" name="Google Shape;4751;p114"/>
          <p:cNvGrpSpPr/>
          <p:nvPr/>
        </p:nvGrpSpPr>
        <p:grpSpPr>
          <a:xfrm>
            <a:off x="11016" y="989083"/>
            <a:ext cx="3956413" cy="3408357"/>
            <a:chOff x="1293506" y="2959057"/>
            <a:chExt cx="374730" cy="252870"/>
          </a:xfrm>
        </p:grpSpPr>
        <p:sp>
          <p:nvSpPr>
            <p:cNvPr id="4752" name="Google Shape;4752;p114"/>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14"/>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14"/>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14"/>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7" name="Google Shape;4757;p114"/>
          <p:cNvSpPr/>
          <p:nvPr/>
        </p:nvSpPr>
        <p:spPr>
          <a:xfrm rot="8780359">
            <a:off x="4211494" y="4373389"/>
            <a:ext cx="513075" cy="416238"/>
          </a:xfrm>
          <a:custGeom>
            <a:avLst/>
            <a:gdLst/>
            <a:ahLst/>
            <a:cxnLst/>
            <a:rect l="l" t="t" r="r" b="b"/>
            <a:pathLst>
              <a:path w="8827" h="7161" extrusionOk="0">
                <a:moveTo>
                  <a:pt x="5444" y="3259"/>
                </a:moveTo>
                <a:cubicBezTo>
                  <a:pt x="5469" y="3333"/>
                  <a:pt x="5481" y="3408"/>
                  <a:pt x="5481" y="3494"/>
                </a:cubicBezTo>
                <a:cubicBezTo>
                  <a:pt x="5481" y="3728"/>
                  <a:pt x="5296" y="3889"/>
                  <a:pt x="5111" y="4000"/>
                </a:cubicBezTo>
                <a:cubicBezTo>
                  <a:pt x="5382" y="4630"/>
                  <a:pt x="5481" y="5234"/>
                  <a:pt x="5024" y="5815"/>
                </a:cubicBezTo>
                <a:cubicBezTo>
                  <a:pt x="4605" y="6321"/>
                  <a:pt x="4061" y="6703"/>
                  <a:pt x="3432" y="6926"/>
                </a:cubicBezTo>
                <a:cubicBezTo>
                  <a:pt x="2950" y="7074"/>
                  <a:pt x="2432" y="7160"/>
                  <a:pt x="1926" y="7148"/>
                </a:cubicBezTo>
                <a:cubicBezTo>
                  <a:pt x="1728" y="7148"/>
                  <a:pt x="1543" y="7111"/>
                  <a:pt x="1358" y="7037"/>
                </a:cubicBezTo>
                <a:cubicBezTo>
                  <a:pt x="593" y="6728"/>
                  <a:pt x="0" y="5753"/>
                  <a:pt x="0" y="4926"/>
                </a:cubicBezTo>
                <a:cubicBezTo>
                  <a:pt x="62" y="3000"/>
                  <a:pt x="2099" y="1790"/>
                  <a:pt x="3827" y="2667"/>
                </a:cubicBezTo>
                <a:cubicBezTo>
                  <a:pt x="3864" y="2692"/>
                  <a:pt x="3913" y="2716"/>
                  <a:pt x="3950" y="2741"/>
                </a:cubicBezTo>
                <a:cubicBezTo>
                  <a:pt x="4148" y="2593"/>
                  <a:pt x="4345" y="2469"/>
                  <a:pt x="4555" y="2346"/>
                </a:cubicBezTo>
                <a:cubicBezTo>
                  <a:pt x="4654" y="2284"/>
                  <a:pt x="4753" y="2371"/>
                  <a:pt x="4827" y="2445"/>
                </a:cubicBezTo>
                <a:cubicBezTo>
                  <a:pt x="4864" y="2408"/>
                  <a:pt x="4901" y="2383"/>
                  <a:pt x="4925" y="2371"/>
                </a:cubicBezTo>
                <a:cubicBezTo>
                  <a:pt x="5037" y="2272"/>
                  <a:pt x="5160" y="2173"/>
                  <a:pt x="5283" y="2087"/>
                </a:cubicBezTo>
                <a:cubicBezTo>
                  <a:pt x="5629" y="1803"/>
                  <a:pt x="5999" y="1519"/>
                  <a:pt x="6357" y="1247"/>
                </a:cubicBezTo>
                <a:cubicBezTo>
                  <a:pt x="6703" y="1000"/>
                  <a:pt x="7036" y="741"/>
                  <a:pt x="7382" y="494"/>
                </a:cubicBezTo>
                <a:cubicBezTo>
                  <a:pt x="7505" y="408"/>
                  <a:pt x="7629" y="309"/>
                  <a:pt x="7752" y="223"/>
                </a:cubicBezTo>
                <a:cubicBezTo>
                  <a:pt x="7826" y="173"/>
                  <a:pt x="7900" y="124"/>
                  <a:pt x="7974" y="87"/>
                </a:cubicBezTo>
                <a:cubicBezTo>
                  <a:pt x="8160" y="1"/>
                  <a:pt x="8419" y="198"/>
                  <a:pt x="8542" y="322"/>
                </a:cubicBezTo>
                <a:cubicBezTo>
                  <a:pt x="8666" y="433"/>
                  <a:pt x="8826" y="667"/>
                  <a:pt x="8777" y="865"/>
                </a:cubicBezTo>
                <a:cubicBezTo>
                  <a:pt x="8740" y="988"/>
                  <a:pt x="8382" y="1223"/>
                  <a:pt x="8283" y="1284"/>
                </a:cubicBezTo>
                <a:cubicBezTo>
                  <a:pt x="7950" y="1507"/>
                  <a:pt x="7604" y="1716"/>
                  <a:pt x="7271" y="1926"/>
                </a:cubicBezTo>
                <a:cubicBezTo>
                  <a:pt x="6999" y="2099"/>
                  <a:pt x="6715" y="2272"/>
                  <a:pt x="6444" y="2445"/>
                </a:cubicBezTo>
                <a:cubicBezTo>
                  <a:pt x="6259" y="2556"/>
                  <a:pt x="6073" y="2679"/>
                  <a:pt x="5901" y="2815"/>
                </a:cubicBezTo>
                <a:cubicBezTo>
                  <a:pt x="5876" y="2840"/>
                  <a:pt x="5851" y="2864"/>
                  <a:pt x="5827" y="2877"/>
                </a:cubicBezTo>
                <a:cubicBezTo>
                  <a:pt x="5691" y="2988"/>
                  <a:pt x="5567" y="3111"/>
                  <a:pt x="5456" y="3247"/>
                </a:cubicBezTo>
                <a:lnTo>
                  <a:pt x="5444" y="3259"/>
                </a:lnTo>
                <a:close/>
                <a:moveTo>
                  <a:pt x="803" y="3593"/>
                </a:moveTo>
                <a:cubicBezTo>
                  <a:pt x="494" y="4000"/>
                  <a:pt x="346" y="4494"/>
                  <a:pt x="383" y="5000"/>
                </a:cubicBezTo>
                <a:cubicBezTo>
                  <a:pt x="494" y="6148"/>
                  <a:pt x="1482" y="6518"/>
                  <a:pt x="2506" y="6296"/>
                </a:cubicBezTo>
                <a:cubicBezTo>
                  <a:pt x="3395" y="6111"/>
                  <a:pt x="4777" y="5494"/>
                  <a:pt x="4666" y="4370"/>
                </a:cubicBezTo>
                <a:cubicBezTo>
                  <a:pt x="4617" y="3877"/>
                  <a:pt x="4308" y="3296"/>
                  <a:pt x="3876" y="3050"/>
                </a:cubicBezTo>
                <a:cubicBezTo>
                  <a:pt x="2852" y="2420"/>
                  <a:pt x="1531" y="2655"/>
                  <a:pt x="790" y="3593"/>
                </a:cubicBezTo>
                <a:close/>
                <a:moveTo>
                  <a:pt x="827" y="5370"/>
                </a:moveTo>
                <a:cubicBezTo>
                  <a:pt x="1037" y="5790"/>
                  <a:pt x="1494" y="5889"/>
                  <a:pt x="1926" y="5876"/>
                </a:cubicBezTo>
                <a:cubicBezTo>
                  <a:pt x="2592" y="5852"/>
                  <a:pt x="3234" y="5617"/>
                  <a:pt x="3765" y="5210"/>
                </a:cubicBezTo>
                <a:cubicBezTo>
                  <a:pt x="4617" y="4531"/>
                  <a:pt x="4222" y="3358"/>
                  <a:pt x="3259" y="3037"/>
                </a:cubicBezTo>
                <a:cubicBezTo>
                  <a:pt x="2679" y="2877"/>
                  <a:pt x="2049" y="2926"/>
                  <a:pt x="1494" y="3173"/>
                </a:cubicBezTo>
                <a:cubicBezTo>
                  <a:pt x="1111" y="3346"/>
                  <a:pt x="827" y="3667"/>
                  <a:pt x="679" y="4049"/>
                </a:cubicBezTo>
                <a:cubicBezTo>
                  <a:pt x="556" y="4494"/>
                  <a:pt x="605" y="4963"/>
                  <a:pt x="827" y="5370"/>
                </a:cubicBezTo>
                <a:close/>
                <a:moveTo>
                  <a:pt x="3000" y="3284"/>
                </a:moveTo>
                <a:cubicBezTo>
                  <a:pt x="2284" y="3210"/>
                  <a:pt x="1111" y="3420"/>
                  <a:pt x="938" y="4259"/>
                </a:cubicBezTo>
                <a:cubicBezTo>
                  <a:pt x="877" y="4617"/>
                  <a:pt x="938" y="4975"/>
                  <a:pt x="1124" y="5284"/>
                </a:cubicBezTo>
                <a:cubicBezTo>
                  <a:pt x="1161" y="5346"/>
                  <a:pt x="1222" y="5395"/>
                  <a:pt x="1284" y="5444"/>
                </a:cubicBezTo>
                <a:cubicBezTo>
                  <a:pt x="1839" y="5827"/>
                  <a:pt x="3000" y="5432"/>
                  <a:pt x="3469" y="5049"/>
                </a:cubicBezTo>
                <a:cubicBezTo>
                  <a:pt x="3815" y="4778"/>
                  <a:pt x="4086" y="4358"/>
                  <a:pt x="3876" y="3914"/>
                </a:cubicBezTo>
                <a:cubicBezTo>
                  <a:pt x="3703" y="3568"/>
                  <a:pt x="3382" y="3333"/>
                  <a:pt x="3000" y="3284"/>
                </a:cubicBezTo>
                <a:close/>
                <a:moveTo>
                  <a:pt x="1235" y="6592"/>
                </a:moveTo>
                <a:cubicBezTo>
                  <a:pt x="1543" y="6864"/>
                  <a:pt x="1778" y="6876"/>
                  <a:pt x="2321" y="6827"/>
                </a:cubicBezTo>
                <a:cubicBezTo>
                  <a:pt x="2654" y="6814"/>
                  <a:pt x="3000" y="6753"/>
                  <a:pt x="3321" y="6642"/>
                </a:cubicBezTo>
                <a:cubicBezTo>
                  <a:pt x="3839" y="6444"/>
                  <a:pt x="4370" y="6148"/>
                  <a:pt x="4716" y="5716"/>
                </a:cubicBezTo>
                <a:cubicBezTo>
                  <a:pt x="5012" y="5383"/>
                  <a:pt x="5098" y="4914"/>
                  <a:pt x="4963" y="4494"/>
                </a:cubicBezTo>
                <a:cubicBezTo>
                  <a:pt x="4913" y="5654"/>
                  <a:pt x="3703" y="6345"/>
                  <a:pt x="2654" y="6580"/>
                </a:cubicBezTo>
                <a:cubicBezTo>
                  <a:pt x="2210" y="6679"/>
                  <a:pt x="1679" y="6740"/>
                  <a:pt x="1235" y="6592"/>
                </a:cubicBezTo>
                <a:close/>
                <a:moveTo>
                  <a:pt x="4864" y="3815"/>
                </a:moveTo>
                <a:cubicBezTo>
                  <a:pt x="5012" y="3753"/>
                  <a:pt x="5222" y="3630"/>
                  <a:pt x="5185" y="3469"/>
                </a:cubicBezTo>
                <a:cubicBezTo>
                  <a:pt x="5086" y="3148"/>
                  <a:pt x="4888" y="2864"/>
                  <a:pt x="4605" y="2679"/>
                </a:cubicBezTo>
                <a:cubicBezTo>
                  <a:pt x="4530" y="2716"/>
                  <a:pt x="4456" y="2766"/>
                  <a:pt x="4382" y="2803"/>
                </a:cubicBezTo>
                <a:cubicBezTo>
                  <a:pt x="4358" y="2827"/>
                  <a:pt x="4259" y="2889"/>
                  <a:pt x="4210" y="2926"/>
                </a:cubicBezTo>
                <a:cubicBezTo>
                  <a:pt x="4308" y="3000"/>
                  <a:pt x="4395" y="3087"/>
                  <a:pt x="4481" y="3185"/>
                </a:cubicBezTo>
                <a:cubicBezTo>
                  <a:pt x="4642" y="3358"/>
                  <a:pt x="4777" y="3580"/>
                  <a:pt x="4864" y="3815"/>
                </a:cubicBezTo>
                <a:close/>
                <a:moveTo>
                  <a:pt x="5345" y="2432"/>
                </a:moveTo>
                <a:cubicBezTo>
                  <a:pt x="5271" y="2494"/>
                  <a:pt x="5197" y="2543"/>
                  <a:pt x="5123" y="2605"/>
                </a:cubicBezTo>
                <a:cubicBezTo>
                  <a:pt x="5111" y="2618"/>
                  <a:pt x="5074" y="2642"/>
                  <a:pt x="5049" y="2667"/>
                </a:cubicBezTo>
                <a:cubicBezTo>
                  <a:pt x="5135" y="2753"/>
                  <a:pt x="5222" y="2864"/>
                  <a:pt x="5296" y="2976"/>
                </a:cubicBezTo>
                <a:cubicBezTo>
                  <a:pt x="5382" y="2877"/>
                  <a:pt x="5469" y="2790"/>
                  <a:pt x="5555" y="2716"/>
                </a:cubicBezTo>
                <a:cubicBezTo>
                  <a:pt x="5481" y="2618"/>
                  <a:pt x="5419" y="2531"/>
                  <a:pt x="5345" y="2432"/>
                </a:cubicBezTo>
                <a:close/>
                <a:moveTo>
                  <a:pt x="5777" y="2519"/>
                </a:moveTo>
                <a:cubicBezTo>
                  <a:pt x="5938" y="2408"/>
                  <a:pt x="6111" y="2297"/>
                  <a:pt x="6271" y="2198"/>
                </a:cubicBezTo>
                <a:cubicBezTo>
                  <a:pt x="6543" y="2025"/>
                  <a:pt x="6814" y="1852"/>
                  <a:pt x="7086" y="1679"/>
                </a:cubicBezTo>
                <a:cubicBezTo>
                  <a:pt x="7258" y="1568"/>
                  <a:pt x="8332" y="889"/>
                  <a:pt x="8456" y="754"/>
                </a:cubicBezTo>
                <a:cubicBezTo>
                  <a:pt x="8431" y="680"/>
                  <a:pt x="8382" y="605"/>
                  <a:pt x="8332" y="544"/>
                </a:cubicBezTo>
                <a:cubicBezTo>
                  <a:pt x="8295" y="507"/>
                  <a:pt x="8172" y="383"/>
                  <a:pt x="8135" y="383"/>
                </a:cubicBezTo>
                <a:cubicBezTo>
                  <a:pt x="8086" y="408"/>
                  <a:pt x="8024" y="445"/>
                  <a:pt x="7962" y="494"/>
                </a:cubicBezTo>
                <a:cubicBezTo>
                  <a:pt x="7863" y="556"/>
                  <a:pt x="7765" y="630"/>
                  <a:pt x="7653" y="704"/>
                </a:cubicBezTo>
                <a:cubicBezTo>
                  <a:pt x="7382" y="902"/>
                  <a:pt x="7098" y="1099"/>
                  <a:pt x="6814" y="1309"/>
                </a:cubicBezTo>
                <a:cubicBezTo>
                  <a:pt x="6543" y="1507"/>
                  <a:pt x="6246" y="1729"/>
                  <a:pt x="5962" y="1939"/>
                </a:cubicBezTo>
                <a:cubicBezTo>
                  <a:pt x="5864" y="2013"/>
                  <a:pt x="5765" y="2099"/>
                  <a:pt x="5666" y="2173"/>
                </a:cubicBezTo>
                <a:cubicBezTo>
                  <a:pt x="5641" y="2198"/>
                  <a:pt x="5592" y="2235"/>
                  <a:pt x="5555" y="2260"/>
                </a:cubicBezTo>
                <a:cubicBezTo>
                  <a:pt x="5592" y="2309"/>
                  <a:pt x="5654" y="2371"/>
                  <a:pt x="5678" y="2395"/>
                </a:cubicBezTo>
                <a:cubicBezTo>
                  <a:pt x="5703" y="2432"/>
                  <a:pt x="5740" y="2482"/>
                  <a:pt x="5777" y="25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8" name="Google Shape;4758;p114"/>
          <p:cNvGrpSpPr/>
          <p:nvPr/>
        </p:nvGrpSpPr>
        <p:grpSpPr>
          <a:xfrm>
            <a:off x="6483540" y="592950"/>
            <a:ext cx="1745583" cy="230173"/>
            <a:chOff x="1394800" y="3522000"/>
            <a:chExt cx="1048650" cy="138275"/>
          </a:xfrm>
        </p:grpSpPr>
        <p:sp>
          <p:nvSpPr>
            <p:cNvPr id="4759" name="Google Shape;4759;p11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1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1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1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1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1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1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1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1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114"/>
          <p:cNvGrpSpPr/>
          <p:nvPr/>
        </p:nvGrpSpPr>
        <p:grpSpPr>
          <a:xfrm rot="16470947">
            <a:off x="3581013" y="2937928"/>
            <a:ext cx="1921912" cy="326735"/>
            <a:chOff x="1816609" y="3851001"/>
            <a:chExt cx="1093674" cy="222193"/>
          </a:xfrm>
        </p:grpSpPr>
        <p:sp>
          <p:nvSpPr>
            <p:cNvPr id="4769" name="Google Shape;4769;p114"/>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14"/>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14"/>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14"/>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14"/>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4" name="Google Shape;4774;p114"/>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14"/>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14"/>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14"/>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8" name="Google Shape;4778;p114"/>
          <p:cNvGrpSpPr/>
          <p:nvPr/>
        </p:nvGrpSpPr>
        <p:grpSpPr>
          <a:xfrm rot="674490">
            <a:off x="4731839" y="4552453"/>
            <a:ext cx="3474315" cy="888859"/>
            <a:chOff x="3809875" y="1963175"/>
            <a:chExt cx="1923600" cy="492150"/>
          </a:xfrm>
        </p:grpSpPr>
        <p:sp>
          <p:nvSpPr>
            <p:cNvPr id="4779" name="Google Shape;4779;p114"/>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14"/>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14"/>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14"/>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14"/>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14"/>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14"/>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14"/>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14"/>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14"/>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14"/>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3598313-0019-4FE3-88A0-158554E7039E}"/>
              </a:ext>
            </a:extLst>
          </p:cNvPr>
          <p:cNvPicPr>
            <a:picLocks noChangeAspect="1"/>
          </p:cNvPicPr>
          <p:nvPr/>
        </p:nvPicPr>
        <p:blipFill>
          <a:blip r:embed="rId3"/>
          <a:stretch>
            <a:fillRect/>
          </a:stretch>
        </p:blipFill>
        <p:spPr>
          <a:xfrm>
            <a:off x="207717" y="1038191"/>
            <a:ext cx="3562724" cy="2864751"/>
          </a:xfrm>
          <a:prstGeom prst="rect">
            <a:avLst/>
          </a:prstGeom>
          <a:ln>
            <a:noFill/>
          </a:ln>
          <a:effectLst>
            <a:softEdge rad="112500"/>
          </a:effec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43"/>
                                        </p:tgtEl>
                                        <p:attrNameLst>
                                          <p:attrName>style.visibility</p:attrName>
                                        </p:attrNameLst>
                                      </p:cBhvr>
                                      <p:to>
                                        <p:strVal val="visible"/>
                                      </p:to>
                                    </p:set>
                                    <p:anim calcmode="lin" valueType="num">
                                      <p:cBhvr additive="base">
                                        <p:cTn id="7" dur="1000"/>
                                        <p:tgtEl>
                                          <p:spTgt spid="47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44"/>
                                        </p:tgtEl>
                                        <p:attrNameLst>
                                          <p:attrName>style.visibility</p:attrName>
                                        </p:attrNameLst>
                                      </p:cBhvr>
                                      <p:to>
                                        <p:strVal val="visible"/>
                                      </p:to>
                                    </p:set>
                                    <p:animEffect transition="in" filter="fade">
                                      <p:cBhvr>
                                        <p:cTn id="12" dur="1000"/>
                                        <p:tgtEl>
                                          <p:spTgt spid="4744"/>
                                        </p:tgtEl>
                                      </p:cBhvr>
                                    </p:animEffect>
                                    <p:anim calcmode="lin" valueType="num">
                                      <p:cBhvr>
                                        <p:cTn id="13" dur="1000" fill="hold"/>
                                        <p:tgtEl>
                                          <p:spTgt spid="4744"/>
                                        </p:tgtEl>
                                        <p:attrNameLst>
                                          <p:attrName>ppt_x</p:attrName>
                                        </p:attrNameLst>
                                      </p:cBhvr>
                                      <p:tavLst>
                                        <p:tav tm="0">
                                          <p:val>
                                            <p:strVal val="#ppt_x"/>
                                          </p:val>
                                        </p:tav>
                                        <p:tav tm="100000">
                                          <p:val>
                                            <p:strVal val="#ppt_x"/>
                                          </p:val>
                                        </p:tav>
                                      </p:tavLst>
                                    </p:anim>
                                    <p:anim calcmode="lin" valueType="num">
                                      <p:cBhvr>
                                        <p:cTn id="14" dur="1000" fill="hold"/>
                                        <p:tgtEl>
                                          <p:spTgt spid="4744"/>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78"/>
                                        </p:tgtEl>
                                        <p:attrNameLst>
                                          <p:attrName>style.visibility</p:attrName>
                                        </p:attrNameLst>
                                      </p:cBhvr>
                                      <p:to>
                                        <p:strVal val="visible"/>
                                      </p:to>
                                    </p:set>
                                    <p:anim calcmode="lin" valueType="num">
                                      <p:cBhvr additive="base">
                                        <p:cTn id="17" dur="500" fill="hold"/>
                                        <p:tgtEl>
                                          <p:spTgt spid="4778"/>
                                        </p:tgtEl>
                                        <p:attrNameLst>
                                          <p:attrName>ppt_x</p:attrName>
                                        </p:attrNameLst>
                                      </p:cBhvr>
                                      <p:tavLst>
                                        <p:tav tm="0">
                                          <p:val>
                                            <p:strVal val="#ppt_x"/>
                                          </p:val>
                                        </p:tav>
                                        <p:tav tm="100000">
                                          <p:val>
                                            <p:strVal val="#ppt_x"/>
                                          </p:val>
                                        </p:tav>
                                      </p:tavLst>
                                    </p:anim>
                                    <p:anim calcmode="lin" valueType="num">
                                      <p:cBhvr additive="base">
                                        <p:cTn id="18" dur="500" fill="hold"/>
                                        <p:tgtEl>
                                          <p:spTgt spid="4778"/>
                                        </p:tgtEl>
                                        <p:attrNameLst>
                                          <p:attrName>ppt_y</p:attrName>
                                        </p:attrNameLst>
                                      </p:cBhvr>
                                      <p:tavLst>
                                        <p:tav tm="0">
                                          <p:val>
                                            <p:strVal val="1+#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745"/>
                                        </p:tgtEl>
                                        <p:attrNameLst>
                                          <p:attrName>style.visibility</p:attrName>
                                        </p:attrNameLst>
                                      </p:cBhvr>
                                      <p:to>
                                        <p:strVal val="visible"/>
                                      </p:to>
                                    </p:set>
                                    <p:anim calcmode="lin" valueType="num">
                                      <p:cBhvr additive="base">
                                        <p:cTn id="21" dur="1000"/>
                                        <p:tgtEl>
                                          <p:spTgt spid="4745"/>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4748"/>
                                        </p:tgtEl>
                                        <p:attrNameLst>
                                          <p:attrName>style.visibility</p:attrName>
                                        </p:attrNameLst>
                                      </p:cBhvr>
                                      <p:to>
                                        <p:strVal val="visible"/>
                                      </p:to>
                                    </p:set>
                                    <p:anim calcmode="lin" valueType="num">
                                      <p:cBhvr additive="base">
                                        <p:cTn id="24" dur="1000"/>
                                        <p:tgtEl>
                                          <p:spTgt spid="4748"/>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751"/>
                                        </p:tgtEl>
                                        <p:attrNameLst>
                                          <p:attrName>style.visibility</p:attrName>
                                        </p:attrNameLst>
                                      </p:cBhvr>
                                      <p:to>
                                        <p:strVal val="visible"/>
                                      </p:to>
                                    </p:set>
                                    <p:animEffect transition="in" filter="fade">
                                      <p:cBhvr>
                                        <p:cTn id="29" dur="1000"/>
                                        <p:tgtEl>
                                          <p:spTgt spid="4751"/>
                                        </p:tgtEl>
                                      </p:cBhvr>
                                    </p:animEffect>
                                    <p:anim calcmode="lin" valueType="num">
                                      <p:cBhvr>
                                        <p:cTn id="30" dur="1000" fill="hold"/>
                                        <p:tgtEl>
                                          <p:spTgt spid="4751"/>
                                        </p:tgtEl>
                                        <p:attrNameLst>
                                          <p:attrName>ppt_x</p:attrName>
                                        </p:attrNameLst>
                                      </p:cBhvr>
                                      <p:tavLst>
                                        <p:tav tm="0">
                                          <p:val>
                                            <p:strVal val="#ppt_x"/>
                                          </p:val>
                                        </p:tav>
                                        <p:tav tm="100000">
                                          <p:val>
                                            <p:strVal val="#ppt_x"/>
                                          </p:val>
                                        </p:tav>
                                      </p:tavLst>
                                    </p:anim>
                                    <p:anim calcmode="lin" valueType="num">
                                      <p:cBhvr>
                                        <p:cTn id="31" dur="1000" fill="hold"/>
                                        <p:tgtEl>
                                          <p:spTgt spid="475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par>
                          <p:cTn id="37" fill="hold">
                            <p:stCondLst>
                              <p:cond delay="500"/>
                            </p:stCondLst>
                            <p:childTnLst>
                              <p:par>
                                <p:cTn id="38" presetID="10" presetClass="entr" presetSubtype="0" fill="hold" nodeType="afterEffect">
                                  <p:stCondLst>
                                    <p:cond delay="0"/>
                                  </p:stCondLst>
                                  <p:iterate type="wd">
                                    <p:tmPct val="10000"/>
                                  </p:iterate>
                                  <p:childTnLst>
                                    <p:set>
                                      <p:cBhvr>
                                        <p:cTn id="39" dur="1" fill="hold">
                                          <p:stCondLst>
                                            <p:cond delay="0"/>
                                          </p:stCondLst>
                                        </p:cTn>
                                        <p:tgtEl>
                                          <p:spTgt spid="4743">
                                            <p:txEl>
                                              <p:pRg st="0" end="0"/>
                                            </p:txEl>
                                          </p:spTgt>
                                        </p:tgtEl>
                                        <p:attrNameLst>
                                          <p:attrName>style.visibility</p:attrName>
                                        </p:attrNameLst>
                                      </p:cBhvr>
                                      <p:to>
                                        <p:strVal val="visible"/>
                                      </p:to>
                                    </p:set>
                                    <p:animEffect transition="in" filter="fade">
                                      <p:cBhvr>
                                        <p:cTn id="40" dur="500"/>
                                        <p:tgtEl>
                                          <p:spTgt spid="4743">
                                            <p:txEl>
                                              <p:pRg st="0" end="0"/>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iterate type="wd">
                                    <p:tmPct val="10000"/>
                                  </p:iterate>
                                  <p:childTnLst>
                                    <p:set>
                                      <p:cBhvr>
                                        <p:cTn id="43" dur="1" fill="hold">
                                          <p:stCondLst>
                                            <p:cond delay="0"/>
                                          </p:stCondLst>
                                        </p:cTn>
                                        <p:tgtEl>
                                          <p:spTgt spid="4743">
                                            <p:txEl>
                                              <p:pRg st="1" end="1"/>
                                            </p:txEl>
                                          </p:spTgt>
                                        </p:tgtEl>
                                        <p:attrNameLst>
                                          <p:attrName>style.visibility</p:attrName>
                                        </p:attrNameLst>
                                      </p:cBhvr>
                                      <p:to>
                                        <p:strVal val="visible"/>
                                      </p:to>
                                    </p:set>
                                    <p:animEffect transition="in" filter="fade">
                                      <p:cBhvr>
                                        <p:cTn id="44" dur="500"/>
                                        <p:tgtEl>
                                          <p:spTgt spid="4743">
                                            <p:txEl>
                                              <p:pRg st="1" end="1"/>
                                            </p:txEl>
                                          </p:spTgt>
                                        </p:tgtEl>
                                      </p:cBhvr>
                                    </p:animEffect>
                                  </p:childTnLst>
                                </p:cTn>
                              </p:par>
                            </p:childTnLst>
                          </p:cTn>
                        </p:par>
                        <p:par>
                          <p:cTn id="45" fill="hold">
                            <p:stCondLst>
                              <p:cond delay="2850"/>
                            </p:stCondLst>
                            <p:childTnLst>
                              <p:par>
                                <p:cTn id="46" presetID="10" presetClass="entr" presetSubtype="0" fill="hold" nodeType="afterEffect">
                                  <p:stCondLst>
                                    <p:cond delay="0"/>
                                  </p:stCondLst>
                                  <p:iterate type="wd">
                                    <p:tmPct val="10000"/>
                                  </p:iterate>
                                  <p:childTnLst>
                                    <p:set>
                                      <p:cBhvr>
                                        <p:cTn id="47" dur="1" fill="hold">
                                          <p:stCondLst>
                                            <p:cond delay="0"/>
                                          </p:stCondLst>
                                        </p:cTn>
                                        <p:tgtEl>
                                          <p:spTgt spid="4743">
                                            <p:txEl>
                                              <p:pRg st="2" end="2"/>
                                            </p:txEl>
                                          </p:spTgt>
                                        </p:tgtEl>
                                        <p:attrNameLst>
                                          <p:attrName>style.visibility</p:attrName>
                                        </p:attrNameLst>
                                      </p:cBhvr>
                                      <p:to>
                                        <p:strVal val="visible"/>
                                      </p:to>
                                    </p:set>
                                    <p:animEffect transition="in" filter="fade">
                                      <p:cBhvr>
                                        <p:cTn id="48" dur="500"/>
                                        <p:tgtEl>
                                          <p:spTgt spid="4743">
                                            <p:txEl>
                                              <p:pRg st="2" end="2"/>
                                            </p:txEl>
                                          </p:spTgt>
                                        </p:tgtEl>
                                      </p:cBhvr>
                                    </p:animEffect>
                                  </p:childTnLst>
                                </p:cTn>
                              </p:par>
                            </p:childTnLst>
                          </p:cTn>
                        </p:par>
                        <p:par>
                          <p:cTn id="49" fill="hold">
                            <p:stCondLst>
                              <p:cond delay="4050"/>
                            </p:stCondLst>
                            <p:childTnLst>
                              <p:par>
                                <p:cTn id="50" presetID="10" presetClass="entr" presetSubtype="0" fill="hold" nodeType="afterEffect">
                                  <p:stCondLst>
                                    <p:cond delay="0"/>
                                  </p:stCondLst>
                                  <p:iterate type="wd">
                                    <p:tmPct val="10000"/>
                                  </p:iterate>
                                  <p:childTnLst>
                                    <p:set>
                                      <p:cBhvr>
                                        <p:cTn id="51" dur="1" fill="hold">
                                          <p:stCondLst>
                                            <p:cond delay="0"/>
                                          </p:stCondLst>
                                        </p:cTn>
                                        <p:tgtEl>
                                          <p:spTgt spid="4743">
                                            <p:txEl>
                                              <p:pRg st="3" end="3"/>
                                            </p:txEl>
                                          </p:spTgt>
                                        </p:tgtEl>
                                        <p:attrNameLst>
                                          <p:attrName>style.visibility</p:attrName>
                                        </p:attrNameLst>
                                      </p:cBhvr>
                                      <p:to>
                                        <p:strVal val="visible"/>
                                      </p:to>
                                    </p:set>
                                    <p:animEffect transition="in" filter="fade">
                                      <p:cBhvr>
                                        <p:cTn id="52" dur="500"/>
                                        <p:tgtEl>
                                          <p:spTgt spid="4743">
                                            <p:txEl>
                                              <p:pRg st="3" end="3"/>
                                            </p:txEl>
                                          </p:spTgt>
                                        </p:tgtEl>
                                      </p:cBhvr>
                                    </p:animEffect>
                                  </p:childTnLst>
                                </p:cTn>
                              </p:par>
                            </p:childTnLst>
                          </p:cTn>
                        </p:par>
                        <p:par>
                          <p:cTn id="53" fill="hold">
                            <p:stCondLst>
                              <p:cond delay="5350"/>
                            </p:stCondLst>
                            <p:childTnLst>
                              <p:par>
                                <p:cTn id="54" presetID="10" presetClass="entr" presetSubtype="0" fill="hold" nodeType="afterEffect">
                                  <p:stCondLst>
                                    <p:cond delay="0"/>
                                  </p:stCondLst>
                                  <p:iterate type="wd">
                                    <p:tmPct val="10000"/>
                                  </p:iterate>
                                  <p:childTnLst>
                                    <p:set>
                                      <p:cBhvr>
                                        <p:cTn id="55" dur="1" fill="hold">
                                          <p:stCondLst>
                                            <p:cond delay="0"/>
                                          </p:stCondLst>
                                        </p:cTn>
                                        <p:tgtEl>
                                          <p:spTgt spid="4743">
                                            <p:txEl>
                                              <p:pRg st="4" end="4"/>
                                            </p:txEl>
                                          </p:spTgt>
                                        </p:tgtEl>
                                        <p:attrNameLst>
                                          <p:attrName>style.visibility</p:attrName>
                                        </p:attrNameLst>
                                      </p:cBhvr>
                                      <p:to>
                                        <p:strVal val="visible"/>
                                      </p:to>
                                    </p:set>
                                    <p:animEffect transition="in" filter="fade">
                                      <p:cBhvr>
                                        <p:cTn id="56" dur="500"/>
                                        <p:tgtEl>
                                          <p:spTgt spid="47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pic>
        <p:nvPicPr>
          <p:cNvPr id="2050" name="Picture 2" descr="https://constrofacilitator.com/wp-content/uploads/2023/01/shoring-2.jpg">
            <a:extLst>
              <a:ext uri="{FF2B5EF4-FFF2-40B4-BE49-F238E27FC236}">
                <a16:creationId xmlns:a16="http://schemas.microsoft.com/office/drawing/2014/main" id="{7DC184C8-7707-41BD-81D3-7F35F3C1D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8" y="0"/>
            <a:ext cx="4254862" cy="5141806"/>
          </a:xfrm>
          <a:prstGeom prst="rect">
            <a:avLst/>
          </a:prstGeom>
          <a:noFill/>
          <a:extLst>
            <a:ext uri="{909E8E84-426E-40DD-AFC4-6F175D3DCCD1}">
              <a14:hiddenFill xmlns:a14="http://schemas.microsoft.com/office/drawing/2010/main">
                <a:solidFill>
                  <a:srgbClr val="FFFFFF"/>
                </a:solidFill>
              </a14:hiddenFill>
            </a:ext>
          </a:extLst>
        </p:spPr>
      </p:pic>
      <p:sp>
        <p:nvSpPr>
          <p:cNvPr id="1736" name="Google Shape;1736;p64"/>
          <p:cNvSpPr txBox="1">
            <a:spLocks noGrp="1"/>
          </p:cNvSpPr>
          <p:nvPr>
            <p:ph type="subTitle" idx="1"/>
          </p:nvPr>
        </p:nvSpPr>
        <p:spPr>
          <a:xfrm>
            <a:off x="4098484" y="190889"/>
            <a:ext cx="4440300" cy="4243991"/>
          </a:xfrm>
          <a:prstGeom prst="rect">
            <a:avLst/>
          </a:prstGeom>
        </p:spPr>
        <p:txBody>
          <a:bodyPr spcFirstLastPara="1" wrap="square" lIns="91425" tIns="91425" rIns="91425" bIns="91425" anchor="t" anchorCtr="0">
            <a:noAutofit/>
          </a:bodyPr>
          <a:lstStyle/>
          <a:p>
            <a:pPr marL="0" lvl="0" indent="0" algn="just"/>
            <a:r>
              <a:rPr lang="en-US" dirty="0"/>
              <a:t>Flying shoring is a support system that provides horizontal support to two parallel party walls when removal or collapse of the intermediate building takes place. These are most often used for supporting temporarily the parallel walls of two adjacent buildings where an intermediate building has to be demolished or rebuilt.</a:t>
            </a:r>
          </a:p>
          <a:p>
            <a:pPr marL="0" lvl="0" indent="0" algn="just">
              <a:spcAft>
                <a:spcPts val="1600"/>
              </a:spcAft>
              <a:buSzPts val="1100"/>
            </a:pPr>
            <a:r>
              <a:rPr lang="en-US" dirty="0"/>
              <a:t>A raking shore consists of the following components:-</a:t>
            </a:r>
          </a:p>
          <a:p>
            <a:pPr algn="l">
              <a:buFont typeface="Wingdings" panose="05000000000000000000" pitchFamily="2" charset="2"/>
              <a:buChar char="v"/>
            </a:pPr>
            <a:r>
              <a:rPr lang="en-US" dirty="0"/>
              <a:t>Raking Strut</a:t>
            </a:r>
          </a:p>
          <a:p>
            <a:pPr algn="l">
              <a:buFont typeface="Wingdings" panose="05000000000000000000" pitchFamily="2" charset="2"/>
              <a:buChar char="v"/>
            </a:pPr>
            <a:r>
              <a:rPr lang="en-US" dirty="0"/>
              <a:t>Wall plate</a:t>
            </a:r>
          </a:p>
          <a:p>
            <a:pPr algn="l">
              <a:buFont typeface="Wingdings" panose="05000000000000000000" pitchFamily="2" charset="2"/>
              <a:buChar char="v"/>
            </a:pPr>
            <a:r>
              <a:rPr lang="en-US" dirty="0"/>
              <a:t>Straining Pieces</a:t>
            </a:r>
          </a:p>
          <a:p>
            <a:pPr algn="l">
              <a:buFont typeface="Wingdings" panose="05000000000000000000" pitchFamily="2" charset="2"/>
              <a:buChar char="v"/>
            </a:pPr>
            <a:r>
              <a:rPr lang="en-US" dirty="0"/>
              <a:t>Wedges</a:t>
            </a:r>
          </a:p>
          <a:p>
            <a:pPr algn="l">
              <a:buFont typeface="Wingdings" panose="05000000000000000000" pitchFamily="2" charset="2"/>
              <a:buChar char="v"/>
            </a:pPr>
            <a:r>
              <a:rPr lang="en-US" dirty="0"/>
              <a:t>Floors</a:t>
            </a:r>
          </a:p>
          <a:p>
            <a:pPr algn="l">
              <a:buFont typeface="Wingdings" panose="05000000000000000000" pitchFamily="2" charset="2"/>
              <a:buChar char="v"/>
            </a:pPr>
            <a:r>
              <a:rPr lang="en-US" dirty="0"/>
              <a:t>Horizontal Shore</a:t>
            </a:r>
          </a:p>
          <a:p>
            <a:pPr marL="0" lvl="0" indent="0" algn="just"/>
            <a:endParaRPr dirty="0"/>
          </a:p>
        </p:txBody>
      </p:sp>
      <p:grpSp>
        <p:nvGrpSpPr>
          <p:cNvPr id="1737" name="Google Shape;1737;p64"/>
          <p:cNvGrpSpPr/>
          <p:nvPr/>
        </p:nvGrpSpPr>
        <p:grpSpPr>
          <a:xfrm rot="-546322">
            <a:off x="6149034" y="2520245"/>
            <a:ext cx="2817315" cy="2469552"/>
            <a:chOff x="2505075" y="4180600"/>
            <a:chExt cx="1092750" cy="957900"/>
          </a:xfrm>
        </p:grpSpPr>
        <p:sp>
          <p:nvSpPr>
            <p:cNvPr id="1738" name="Google Shape;1738;p64"/>
            <p:cNvSpPr/>
            <p:nvPr/>
          </p:nvSpPr>
          <p:spPr>
            <a:xfrm>
              <a:off x="2612200" y="4898650"/>
              <a:ext cx="984100" cy="235275"/>
            </a:xfrm>
            <a:custGeom>
              <a:avLst/>
              <a:gdLst/>
              <a:ahLst/>
              <a:cxnLst/>
              <a:rect l="l" t="t" r="r" b="b"/>
              <a:pathLst>
                <a:path w="39364" h="9411" extrusionOk="0">
                  <a:moveTo>
                    <a:pt x="6166" y="0"/>
                  </a:moveTo>
                  <a:cubicBezTo>
                    <a:pt x="6141" y="0"/>
                    <a:pt x="5339" y="652"/>
                    <a:pt x="5339" y="652"/>
                  </a:cubicBezTo>
                  <a:cubicBezTo>
                    <a:pt x="4688" y="2882"/>
                    <a:pt x="2357" y="5965"/>
                    <a:pt x="1" y="6617"/>
                  </a:cubicBezTo>
                  <a:cubicBezTo>
                    <a:pt x="5966" y="7068"/>
                    <a:pt x="13259" y="8321"/>
                    <a:pt x="19224" y="8797"/>
                  </a:cubicBezTo>
                  <a:cubicBezTo>
                    <a:pt x="22532" y="9048"/>
                    <a:pt x="25841" y="9248"/>
                    <a:pt x="29149" y="9349"/>
                  </a:cubicBezTo>
                  <a:cubicBezTo>
                    <a:pt x="29759" y="9367"/>
                    <a:pt x="30670" y="9411"/>
                    <a:pt x="31701" y="9411"/>
                  </a:cubicBezTo>
                  <a:cubicBezTo>
                    <a:pt x="34944" y="9411"/>
                    <a:pt x="39363" y="8971"/>
                    <a:pt x="39249" y="5890"/>
                  </a:cubicBezTo>
                  <a:lnTo>
                    <a:pt x="39224" y="5890"/>
                  </a:lnTo>
                  <a:cubicBezTo>
                    <a:pt x="28021" y="4988"/>
                    <a:pt x="17069" y="2682"/>
                    <a:pt x="6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4"/>
            <p:cNvSpPr/>
            <p:nvPr/>
          </p:nvSpPr>
          <p:spPr>
            <a:xfrm>
              <a:off x="2607825" y="4893625"/>
              <a:ext cx="990000" cy="244875"/>
            </a:xfrm>
            <a:custGeom>
              <a:avLst/>
              <a:gdLst/>
              <a:ahLst/>
              <a:cxnLst/>
              <a:rect l="l" t="t" r="r" b="b"/>
              <a:pathLst>
                <a:path w="39600" h="9795" extrusionOk="0">
                  <a:moveTo>
                    <a:pt x="6379" y="398"/>
                  </a:moveTo>
                  <a:lnTo>
                    <a:pt x="6379" y="398"/>
                  </a:lnTo>
                  <a:cubicBezTo>
                    <a:pt x="9057" y="1067"/>
                    <a:pt x="11759" y="1687"/>
                    <a:pt x="14462" y="2306"/>
                  </a:cubicBezTo>
                  <a:cubicBezTo>
                    <a:pt x="17218" y="2908"/>
                    <a:pt x="19950" y="3509"/>
                    <a:pt x="22707" y="4011"/>
                  </a:cubicBezTo>
                  <a:cubicBezTo>
                    <a:pt x="28194" y="5008"/>
                    <a:pt x="33731" y="5807"/>
                    <a:pt x="39293" y="6235"/>
                  </a:cubicBezTo>
                  <a:lnTo>
                    <a:pt x="39293" y="6235"/>
                  </a:lnTo>
                  <a:cubicBezTo>
                    <a:pt x="39281" y="6246"/>
                    <a:pt x="39274" y="6252"/>
                    <a:pt x="39274" y="6266"/>
                  </a:cubicBezTo>
                  <a:lnTo>
                    <a:pt x="39274" y="6392"/>
                  </a:lnTo>
                  <a:cubicBezTo>
                    <a:pt x="39249" y="6492"/>
                    <a:pt x="39249" y="6592"/>
                    <a:pt x="39224" y="6692"/>
                  </a:cubicBezTo>
                  <a:cubicBezTo>
                    <a:pt x="39199" y="6893"/>
                    <a:pt x="39123" y="7068"/>
                    <a:pt x="39023" y="7269"/>
                  </a:cubicBezTo>
                  <a:cubicBezTo>
                    <a:pt x="38848" y="7620"/>
                    <a:pt x="38572" y="7920"/>
                    <a:pt x="38246" y="8171"/>
                  </a:cubicBezTo>
                  <a:cubicBezTo>
                    <a:pt x="37595" y="8647"/>
                    <a:pt x="36767" y="8898"/>
                    <a:pt x="35965" y="9073"/>
                  </a:cubicBezTo>
                  <a:cubicBezTo>
                    <a:pt x="34654" y="9352"/>
                    <a:pt x="33295" y="9441"/>
                    <a:pt x="31939" y="9441"/>
                  </a:cubicBezTo>
                  <a:cubicBezTo>
                    <a:pt x="31585" y="9441"/>
                    <a:pt x="31231" y="9435"/>
                    <a:pt x="30878" y="9424"/>
                  </a:cubicBezTo>
                  <a:cubicBezTo>
                    <a:pt x="29173" y="9374"/>
                    <a:pt x="27469" y="9324"/>
                    <a:pt x="25740" y="9224"/>
                  </a:cubicBezTo>
                  <a:lnTo>
                    <a:pt x="20627" y="8948"/>
                  </a:lnTo>
                  <a:cubicBezTo>
                    <a:pt x="18898" y="8873"/>
                    <a:pt x="17218" y="8697"/>
                    <a:pt x="15514" y="8497"/>
                  </a:cubicBezTo>
                  <a:cubicBezTo>
                    <a:pt x="13810" y="8296"/>
                    <a:pt x="12106" y="8071"/>
                    <a:pt x="10401" y="7845"/>
                  </a:cubicBezTo>
                  <a:cubicBezTo>
                    <a:pt x="7272" y="7405"/>
                    <a:pt x="4121" y="6986"/>
                    <a:pt x="969" y="6707"/>
                  </a:cubicBezTo>
                  <a:lnTo>
                    <a:pt x="969" y="6707"/>
                  </a:lnTo>
                  <a:cubicBezTo>
                    <a:pt x="1378" y="6510"/>
                    <a:pt x="1757" y="6260"/>
                    <a:pt x="2106" y="5991"/>
                  </a:cubicBezTo>
                  <a:cubicBezTo>
                    <a:pt x="2657" y="5565"/>
                    <a:pt x="3158" y="5088"/>
                    <a:pt x="3609" y="4537"/>
                  </a:cubicBezTo>
                  <a:cubicBezTo>
                    <a:pt x="4061" y="4011"/>
                    <a:pt x="4487" y="3434"/>
                    <a:pt x="4837" y="2833"/>
                  </a:cubicBezTo>
                  <a:cubicBezTo>
                    <a:pt x="5181" y="2245"/>
                    <a:pt x="5476" y="1633"/>
                    <a:pt x="5676" y="973"/>
                  </a:cubicBezTo>
                  <a:lnTo>
                    <a:pt x="5676" y="973"/>
                  </a:lnTo>
                  <a:lnTo>
                    <a:pt x="6379" y="398"/>
                  </a:lnTo>
                  <a:close/>
                  <a:moveTo>
                    <a:pt x="6366" y="1"/>
                  </a:moveTo>
                  <a:cubicBezTo>
                    <a:pt x="6316" y="1"/>
                    <a:pt x="6266" y="1"/>
                    <a:pt x="6216" y="51"/>
                  </a:cubicBezTo>
                  <a:lnTo>
                    <a:pt x="6191" y="51"/>
                  </a:lnTo>
                  <a:lnTo>
                    <a:pt x="5389" y="727"/>
                  </a:lnTo>
                  <a:cubicBezTo>
                    <a:pt x="5364" y="752"/>
                    <a:pt x="5339" y="778"/>
                    <a:pt x="5339" y="803"/>
                  </a:cubicBezTo>
                  <a:cubicBezTo>
                    <a:pt x="5138" y="1454"/>
                    <a:pt x="4863" y="2081"/>
                    <a:pt x="4512" y="2657"/>
                  </a:cubicBezTo>
                  <a:cubicBezTo>
                    <a:pt x="4186" y="3234"/>
                    <a:pt x="3785" y="3785"/>
                    <a:pt x="3334" y="4311"/>
                  </a:cubicBezTo>
                  <a:cubicBezTo>
                    <a:pt x="2908" y="4838"/>
                    <a:pt x="2431" y="5314"/>
                    <a:pt x="1880" y="5715"/>
                  </a:cubicBezTo>
                  <a:cubicBezTo>
                    <a:pt x="1354" y="6116"/>
                    <a:pt x="777" y="6467"/>
                    <a:pt x="126" y="6642"/>
                  </a:cubicBezTo>
                  <a:cubicBezTo>
                    <a:pt x="76" y="6667"/>
                    <a:pt x="25" y="6742"/>
                    <a:pt x="0" y="6793"/>
                  </a:cubicBezTo>
                  <a:cubicBezTo>
                    <a:pt x="0" y="6893"/>
                    <a:pt x="76" y="6993"/>
                    <a:pt x="176" y="6993"/>
                  </a:cubicBezTo>
                  <a:cubicBezTo>
                    <a:pt x="3584" y="7244"/>
                    <a:pt x="6968" y="7720"/>
                    <a:pt x="10376" y="8121"/>
                  </a:cubicBezTo>
                  <a:cubicBezTo>
                    <a:pt x="12081" y="8321"/>
                    <a:pt x="13785" y="8547"/>
                    <a:pt x="15489" y="8722"/>
                  </a:cubicBezTo>
                  <a:cubicBezTo>
                    <a:pt x="17193" y="8923"/>
                    <a:pt x="18898" y="9048"/>
                    <a:pt x="20602" y="9224"/>
                  </a:cubicBezTo>
                  <a:cubicBezTo>
                    <a:pt x="24011" y="9550"/>
                    <a:pt x="27444" y="9675"/>
                    <a:pt x="30878" y="9775"/>
                  </a:cubicBezTo>
                  <a:cubicBezTo>
                    <a:pt x="31276" y="9787"/>
                    <a:pt x="31675" y="9794"/>
                    <a:pt x="32075" y="9794"/>
                  </a:cubicBezTo>
                  <a:cubicBezTo>
                    <a:pt x="33389" y="9794"/>
                    <a:pt x="34715" y="9712"/>
                    <a:pt x="36041" y="9424"/>
                  </a:cubicBezTo>
                  <a:cubicBezTo>
                    <a:pt x="36868" y="9249"/>
                    <a:pt x="37720" y="8973"/>
                    <a:pt x="38447" y="8422"/>
                  </a:cubicBezTo>
                  <a:cubicBezTo>
                    <a:pt x="38823" y="8171"/>
                    <a:pt x="39123" y="7820"/>
                    <a:pt x="39324" y="7394"/>
                  </a:cubicBezTo>
                  <a:cubicBezTo>
                    <a:pt x="39424" y="7194"/>
                    <a:pt x="39499" y="6968"/>
                    <a:pt x="39549" y="6768"/>
                  </a:cubicBezTo>
                  <a:cubicBezTo>
                    <a:pt x="39575" y="6642"/>
                    <a:pt x="39575" y="6542"/>
                    <a:pt x="39600" y="6417"/>
                  </a:cubicBezTo>
                  <a:cubicBezTo>
                    <a:pt x="39600" y="6341"/>
                    <a:pt x="39600" y="6316"/>
                    <a:pt x="39600" y="6241"/>
                  </a:cubicBezTo>
                  <a:cubicBezTo>
                    <a:pt x="39600" y="6141"/>
                    <a:pt x="39575" y="6041"/>
                    <a:pt x="39549" y="5966"/>
                  </a:cubicBezTo>
                  <a:cubicBezTo>
                    <a:pt x="39514" y="5948"/>
                    <a:pt x="39479" y="5930"/>
                    <a:pt x="39443" y="5930"/>
                  </a:cubicBezTo>
                  <a:cubicBezTo>
                    <a:pt x="39428" y="5930"/>
                    <a:pt x="39414" y="5933"/>
                    <a:pt x="39399" y="5940"/>
                  </a:cubicBezTo>
                  <a:cubicBezTo>
                    <a:pt x="33835" y="5464"/>
                    <a:pt x="28296" y="4637"/>
                    <a:pt x="22782" y="3610"/>
                  </a:cubicBezTo>
                  <a:cubicBezTo>
                    <a:pt x="20026" y="3083"/>
                    <a:pt x="17294" y="2532"/>
                    <a:pt x="14562" y="1930"/>
                  </a:cubicBezTo>
                  <a:cubicBezTo>
                    <a:pt x="11830" y="1329"/>
                    <a:pt x="9098" y="677"/>
                    <a:pt x="6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4"/>
            <p:cNvSpPr/>
            <p:nvPr/>
          </p:nvSpPr>
          <p:spPr>
            <a:xfrm>
              <a:off x="2508825" y="4184975"/>
              <a:ext cx="1038875" cy="879225"/>
            </a:xfrm>
            <a:custGeom>
              <a:avLst/>
              <a:gdLst/>
              <a:ahLst/>
              <a:cxnLst/>
              <a:rect l="l" t="t" r="r" b="b"/>
              <a:pathLst>
                <a:path w="41555" h="35169" extrusionOk="0">
                  <a:moveTo>
                    <a:pt x="40702" y="1"/>
                  </a:moveTo>
                  <a:cubicBezTo>
                    <a:pt x="27143" y="126"/>
                    <a:pt x="13660" y="652"/>
                    <a:pt x="101" y="1078"/>
                  </a:cubicBezTo>
                  <a:cubicBezTo>
                    <a:pt x="76" y="1078"/>
                    <a:pt x="51" y="1078"/>
                    <a:pt x="25" y="1053"/>
                  </a:cubicBezTo>
                  <a:lnTo>
                    <a:pt x="0" y="1078"/>
                  </a:lnTo>
                  <a:cubicBezTo>
                    <a:pt x="51" y="1103"/>
                    <a:pt x="101" y="1153"/>
                    <a:pt x="101" y="1254"/>
                  </a:cubicBezTo>
                  <a:cubicBezTo>
                    <a:pt x="752" y="7845"/>
                    <a:pt x="577" y="14612"/>
                    <a:pt x="802" y="21254"/>
                  </a:cubicBezTo>
                  <a:cubicBezTo>
                    <a:pt x="903" y="24537"/>
                    <a:pt x="878" y="27870"/>
                    <a:pt x="1103" y="31154"/>
                  </a:cubicBezTo>
                  <a:cubicBezTo>
                    <a:pt x="1236" y="33346"/>
                    <a:pt x="2622" y="35168"/>
                    <a:pt x="4511" y="35168"/>
                  </a:cubicBezTo>
                  <a:cubicBezTo>
                    <a:pt x="5127" y="35168"/>
                    <a:pt x="5795" y="34975"/>
                    <a:pt x="6492" y="34537"/>
                  </a:cubicBezTo>
                  <a:cubicBezTo>
                    <a:pt x="7995" y="33585"/>
                    <a:pt x="8772" y="31780"/>
                    <a:pt x="9324" y="30151"/>
                  </a:cubicBezTo>
                  <a:cubicBezTo>
                    <a:pt x="9374" y="30051"/>
                    <a:pt x="9399" y="29926"/>
                    <a:pt x="9474" y="29926"/>
                  </a:cubicBezTo>
                  <a:cubicBezTo>
                    <a:pt x="9491" y="29859"/>
                    <a:pt x="9563" y="29836"/>
                    <a:pt x="9654" y="29836"/>
                  </a:cubicBezTo>
                  <a:cubicBezTo>
                    <a:pt x="9700" y="29836"/>
                    <a:pt x="9750" y="29842"/>
                    <a:pt x="9800" y="29850"/>
                  </a:cubicBezTo>
                  <a:cubicBezTo>
                    <a:pt x="20376" y="31454"/>
                    <a:pt x="30878" y="33284"/>
                    <a:pt x="41555" y="34236"/>
                  </a:cubicBezTo>
                  <a:cubicBezTo>
                    <a:pt x="41128" y="31880"/>
                    <a:pt x="41304" y="29525"/>
                    <a:pt x="41404" y="27144"/>
                  </a:cubicBezTo>
                  <a:cubicBezTo>
                    <a:pt x="41479" y="24186"/>
                    <a:pt x="41529" y="21229"/>
                    <a:pt x="41504" y="18246"/>
                  </a:cubicBezTo>
                  <a:cubicBezTo>
                    <a:pt x="41454" y="12156"/>
                    <a:pt x="40928" y="6091"/>
                    <a:pt x="40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64"/>
            <p:cNvSpPr/>
            <p:nvPr/>
          </p:nvSpPr>
          <p:spPr>
            <a:xfrm>
              <a:off x="2505075" y="4180600"/>
              <a:ext cx="1047650" cy="887125"/>
            </a:xfrm>
            <a:custGeom>
              <a:avLst/>
              <a:gdLst/>
              <a:ahLst/>
              <a:cxnLst/>
              <a:rect l="l" t="t" r="r" b="b"/>
              <a:pathLst>
                <a:path w="41906" h="35485" extrusionOk="0">
                  <a:moveTo>
                    <a:pt x="40684" y="377"/>
                  </a:moveTo>
                  <a:cubicBezTo>
                    <a:pt x="40913" y="6408"/>
                    <a:pt x="41430" y="12415"/>
                    <a:pt x="41504" y="18421"/>
                  </a:cubicBezTo>
                  <a:cubicBezTo>
                    <a:pt x="41504" y="21103"/>
                    <a:pt x="41479" y="23760"/>
                    <a:pt x="41404" y="26416"/>
                  </a:cubicBezTo>
                  <a:cubicBezTo>
                    <a:pt x="41379" y="27745"/>
                    <a:pt x="41304" y="29098"/>
                    <a:pt x="41278" y="30426"/>
                  </a:cubicBezTo>
                  <a:cubicBezTo>
                    <a:pt x="41255" y="31690"/>
                    <a:pt x="41299" y="32976"/>
                    <a:pt x="41497" y="34241"/>
                  </a:cubicBezTo>
                  <a:lnTo>
                    <a:pt x="41497" y="34241"/>
                  </a:lnTo>
                  <a:cubicBezTo>
                    <a:pt x="36203" y="33742"/>
                    <a:pt x="30909" y="33048"/>
                    <a:pt x="25639" y="32256"/>
                  </a:cubicBezTo>
                  <a:lnTo>
                    <a:pt x="17619" y="31103"/>
                  </a:lnTo>
                  <a:cubicBezTo>
                    <a:pt x="16291" y="30903"/>
                    <a:pt x="14963" y="30677"/>
                    <a:pt x="13609" y="30476"/>
                  </a:cubicBezTo>
                  <a:lnTo>
                    <a:pt x="11604" y="30151"/>
                  </a:lnTo>
                  <a:lnTo>
                    <a:pt x="10627" y="30000"/>
                  </a:lnTo>
                  <a:lnTo>
                    <a:pt x="10125" y="29925"/>
                  </a:lnTo>
                  <a:cubicBezTo>
                    <a:pt x="10025" y="29925"/>
                    <a:pt x="9950" y="29900"/>
                    <a:pt x="9850" y="29900"/>
                  </a:cubicBezTo>
                  <a:lnTo>
                    <a:pt x="9699" y="29900"/>
                  </a:lnTo>
                  <a:cubicBezTo>
                    <a:pt x="9647" y="29918"/>
                    <a:pt x="9582" y="29947"/>
                    <a:pt x="9539" y="29998"/>
                  </a:cubicBezTo>
                  <a:lnTo>
                    <a:pt x="9539" y="29998"/>
                  </a:lnTo>
                  <a:cubicBezTo>
                    <a:pt x="9500" y="30015"/>
                    <a:pt x="9463" y="30036"/>
                    <a:pt x="9449" y="30050"/>
                  </a:cubicBezTo>
                  <a:cubicBezTo>
                    <a:pt x="9424" y="30101"/>
                    <a:pt x="9424" y="30151"/>
                    <a:pt x="9399" y="30176"/>
                  </a:cubicBezTo>
                  <a:lnTo>
                    <a:pt x="9348" y="30326"/>
                  </a:lnTo>
                  <a:lnTo>
                    <a:pt x="9223" y="30652"/>
                  </a:lnTo>
                  <a:cubicBezTo>
                    <a:pt x="9148" y="30877"/>
                    <a:pt x="9073" y="31078"/>
                    <a:pt x="8998" y="31278"/>
                  </a:cubicBezTo>
                  <a:cubicBezTo>
                    <a:pt x="8822" y="31705"/>
                    <a:pt x="8622" y="32106"/>
                    <a:pt x="8421" y="32507"/>
                  </a:cubicBezTo>
                  <a:cubicBezTo>
                    <a:pt x="7970" y="33284"/>
                    <a:pt x="7419" y="34010"/>
                    <a:pt x="6692" y="34512"/>
                  </a:cubicBezTo>
                  <a:cubicBezTo>
                    <a:pt x="6087" y="34908"/>
                    <a:pt x="5377" y="35200"/>
                    <a:pt x="4651" y="35200"/>
                  </a:cubicBezTo>
                  <a:cubicBezTo>
                    <a:pt x="4504" y="35200"/>
                    <a:pt x="4358" y="35188"/>
                    <a:pt x="4211" y="35163"/>
                  </a:cubicBezTo>
                  <a:cubicBezTo>
                    <a:pt x="3358" y="35013"/>
                    <a:pt x="2632" y="34436"/>
                    <a:pt x="2155" y="33685"/>
                  </a:cubicBezTo>
                  <a:cubicBezTo>
                    <a:pt x="1679" y="32958"/>
                    <a:pt x="1454" y="32080"/>
                    <a:pt x="1404" y="31203"/>
                  </a:cubicBezTo>
                  <a:cubicBezTo>
                    <a:pt x="1353" y="30276"/>
                    <a:pt x="1303" y="29374"/>
                    <a:pt x="1278" y="28471"/>
                  </a:cubicBezTo>
                  <a:cubicBezTo>
                    <a:pt x="1203" y="26667"/>
                    <a:pt x="1203" y="24837"/>
                    <a:pt x="1153" y="23033"/>
                  </a:cubicBezTo>
                  <a:cubicBezTo>
                    <a:pt x="1028" y="19374"/>
                    <a:pt x="1003" y="15765"/>
                    <a:pt x="952" y="12105"/>
                  </a:cubicBezTo>
                  <a:cubicBezTo>
                    <a:pt x="927" y="10301"/>
                    <a:pt x="877" y="8471"/>
                    <a:pt x="802" y="6667"/>
                  </a:cubicBezTo>
                  <a:cubicBezTo>
                    <a:pt x="752" y="5740"/>
                    <a:pt x="702" y="4837"/>
                    <a:pt x="652" y="3935"/>
                  </a:cubicBezTo>
                  <a:lnTo>
                    <a:pt x="551" y="2557"/>
                  </a:lnTo>
                  <a:lnTo>
                    <a:pt x="476" y="1880"/>
                  </a:lnTo>
                  <a:lnTo>
                    <a:pt x="451" y="1529"/>
                  </a:lnTo>
                  <a:cubicBezTo>
                    <a:pt x="451" y="1496"/>
                    <a:pt x="451" y="1474"/>
                    <a:pt x="444" y="1434"/>
                  </a:cubicBezTo>
                  <a:lnTo>
                    <a:pt x="444" y="1434"/>
                  </a:lnTo>
                  <a:lnTo>
                    <a:pt x="476" y="1429"/>
                  </a:lnTo>
                  <a:lnTo>
                    <a:pt x="802" y="1429"/>
                  </a:lnTo>
                  <a:lnTo>
                    <a:pt x="1429" y="1404"/>
                  </a:lnTo>
                  <a:lnTo>
                    <a:pt x="2707" y="1354"/>
                  </a:lnTo>
                  <a:lnTo>
                    <a:pt x="5263" y="1278"/>
                  </a:lnTo>
                  <a:lnTo>
                    <a:pt x="10351" y="1128"/>
                  </a:lnTo>
                  <a:lnTo>
                    <a:pt x="20526" y="802"/>
                  </a:lnTo>
                  <a:cubicBezTo>
                    <a:pt x="27237" y="628"/>
                    <a:pt x="33972" y="430"/>
                    <a:pt x="40684" y="377"/>
                  </a:cubicBezTo>
                  <a:close/>
                  <a:moveTo>
                    <a:pt x="40852" y="0"/>
                  </a:moveTo>
                  <a:cubicBezTo>
                    <a:pt x="34060" y="50"/>
                    <a:pt x="27293" y="176"/>
                    <a:pt x="20501" y="401"/>
                  </a:cubicBezTo>
                  <a:lnTo>
                    <a:pt x="251" y="1078"/>
                  </a:lnTo>
                  <a:lnTo>
                    <a:pt x="25" y="1078"/>
                  </a:lnTo>
                  <a:lnTo>
                    <a:pt x="0" y="1153"/>
                  </a:lnTo>
                  <a:lnTo>
                    <a:pt x="0" y="1178"/>
                  </a:lnTo>
                  <a:lnTo>
                    <a:pt x="75" y="1429"/>
                  </a:lnTo>
                  <a:lnTo>
                    <a:pt x="276" y="3960"/>
                  </a:lnTo>
                  <a:cubicBezTo>
                    <a:pt x="351" y="4862"/>
                    <a:pt x="401" y="5765"/>
                    <a:pt x="426" y="6667"/>
                  </a:cubicBezTo>
                  <a:cubicBezTo>
                    <a:pt x="526" y="8496"/>
                    <a:pt x="551" y="10301"/>
                    <a:pt x="602" y="12131"/>
                  </a:cubicBezTo>
                  <a:cubicBezTo>
                    <a:pt x="652" y="15765"/>
                    <a:pt x="702" y="19399"/>
                    <a:pt x="802" y="23033"/>
                  </a:cubicBezTo>
                  <a:cubicBezTo>
                    <a:pt x="852" y="24837"/>
                    <a:pt x="877" y="26667"/>
                    <a:pt x="927" y="28497"/>
                  </a:cubicBezTo>
                  <a:cubicBezTo>
                    <a:pt x="978" y="29399"/>
                    <a:pt x="1003" y="30301"/>
                    <a:pt x="1078" y="31203"/>
                  </a:cubicBezTo>
                  <a:cubicBezTo>
                    <a:pt x="1128" y="32131"/>
                    <a:pt x="1379" y="33083"/>
                    <a:pt x="1905" y="33860"/>
                  </a:cubicBezTo>
                  <a:cubicBezTo>
                    <a:pt x="2406" y="34662"/>
                    <a:pt x="3208" y="35314"/>
                    <a:pt x="4160" y="35439"/>
                  </a:cubicBezTo>
                  <a:cubicBezTo>
                    <a:pt x="4334" y="35470"/>
                    <a:pt x="4506" y="35485"/>
                    <a:pt x="4677" y="35485"/>
                  </a:cubicBezTo>
                  <a:cubicBezTo>
                    <a:pt x="5469" y="35485"/>
                    <a:pt x="6223" y="35170"/>
                    <a:pt x="6842" y="34737"/>
                  </a:cubicBezTo>
                  <a:cubicBezTo>
                    <a:pt x="7619" y="34211"/>
                    <a:pt x="8196" y="33434"/>
                    <a:pt x="8647" y="32632"/>
                  </a:cubicBezTo>
                  <a:cubicBezTo>
                    <a:pt x="8872" y="32231"/>
                    <a:pt x="9048" y="31805"/>
                    <a:pt x="9223" y="31379"/>
                  </a:cubicBezTo>
                  <a:cubicBezTo>
                    <a:pt x="9298" y="31178"/>
                    <a:pt x="9399" y="30953"/>
                    <a:pt x="9474" y="30727"/>
                  </a:cubicBezTo>
                  <a:lnTo>
                    <a:pt x="9574" y="30426"/>
                  </a:lnTo>
                  <a:lnTo>
                    <a:pt x="9624" y="30251"/>
                  </a:lnTo>
                  <a:cubicBezTo>
                    <a:pt x="9647" y="30228"/>
                    <a:pt x="9649" y="30226"/>
                    <a:pt x="9649" y="30206"/>
                  </a:cubicBezTo>
                  <a:lnTo>
                    <a:pt x="9649" y="30206"/>
                  </a:lnTo>
                  <a:lnTo>
                    <a:pt x="9749" y="30126"/>
                  </a:lnTo>
                  <a:lnTo>
                    <a:pt x="9749" y="30126"/>
                  </a:lnTo>
                  <a:cubicBezTo>
                    <a:pt x="9741" y="30142"/>
                    <a:pt x="9741" y="30148"/>
                    <a:pt x="9748" y="30148"/>
                  </a:cubicBezTo>
                  <a:cubicBezTo>
                    <a:pt x="9761" y="30148"/>
                    <a:pt x="9800" y="30126"/>
                    <a:pt x="9850" y="30126"/>
                  </a:cubicBezTo>
                  <a:cubicBezTo>
                    <a:pt x="9900" y="30151"/>
                    <a:pt x="10000" y="30151"/>
                    <a:pt x="10075" y="30176"/>
                  </a:cubicBezTo>
                  <a:lnTo>
                    <a:pt x="10577" y="30251"/>
                  </a:lnTo>
                  <a:lnTo>
                    <a:pt x="11579" y="30401"/>
                  </a:lnTo>
                  <a:lnTo>
                    <a:pt x="13584" y="30702"/>
                  </a:lnTo>
                  <a:cubicBezTo>
                    <a:pt x="14912" y="30903"/>
                    <a:pt x="16266" y="31103"/>
                    <a:pt x="17594" y="31329"/>
                  </a:cubicBezTo>
                  <a:cubicBezTo>
                    <a:pt x="20251" y="31755"/>
                    <a:pt x="22907" y="32206"/>
                    <a:pt x="25589" y="32607"/>
                  </a:cubicBezTo>
                  <a:cubicBezTo>
                    <a:pt x="30928" y="33384"/>
                    <a:pt x="36291" y="34111"/>
                    <a:pt x="41679" y="34587"/>
                  </a:cubicBezTo>
                  <a:lnTo>
                    <a:pt x="41905" y="34612"/>
                  </a:lnTo>
                  <a:lnTo>
                    <a:pt x="41905" y="34612"/>
                  </a:lnTo>
                  <a:lnTo>
                    <a:pt x="41855" y="34386"/>
                  </a:lnTo>
                  <a:cubicBezTo>
                    <a:pt x="41404" y="31780"/>
                    <a:pt x="41679" y="29098"/>
                    <a:pt x="41730" y="26441"/>
                  </a:cubicBezTo>
                  <a:cubicBezTo>
                    <a:pt x="41805" y="23760"/>
                    <a:pt x="41830" y="21103"/>
                    <a:pt x="41805" y="18421"/>
                  </a:cubicBezTo>
                  <a:cubicBezTo>
                    <a:pt x="41780" y="12331"/>
                    <a:pt x="41278" y="6266"/>
                    <a:pt x="41053" y="176"/>
                  </a:cubicBezTo>
                  <a:lnTo>
                    <a:pt x="41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4"/>
            <p:cNvSpPr/>
            <p:nvPr/>
          </p:nvSpPr>
          <p:spPr>
            <a:xfrm>
              <a:off x="2849050" y="4283900"/>
              <a:ext cx="614675" cy="48350"/>
            </a:xfrm>
            <a:custGeom>
              <a:avLst/>
              <a:gdLst/>
              <a:ahLst/>
              <a:cxnLst/>
              <a:rect l="l" t="t" r="r" b="b"/>
              <a:pathLst>
                <a:path w="24587" h="1934" extrusionOk="0">
                  <a:moveTo>
                    <a:pt x="24207" y="1"/>
                  </a:moveTo>
                  <a:cubicBezTo>
                    <a:pt x="24192" y="1"/>
                    <a:pt x="24177" y="2"/>
                    <a:pt x="24161" y="3"/>
                  </a:cubicBezTo>
                  <a:cubicBezTo>
                    <a:pt x="16166" y="805"/>
                    <a:pt x="8221" y="1407"/>
                    <a:pt x="201" y="1633"/>
                  </a:cubicBezTo>
                  <a:cubicBezTo>
                    <a:pt x="1" y="1658"/>
                    <a:pt x="1" y="1933"/>
                    <a:pt x="201" y="1933"/>
                  </a:cubicBezTo>
                  <a:cubicBezTo>
                    <a:pt x="8171" y="1708"/>
                    <a:pt x="16216" y="1357"/>
                    <a:pt x="24161" y="630"/>
                  </a:cubicBezTo>
                  <a:cubicBezTo>
                    <a:pt x="24571" y="606"/>
                    <a:pt x="24587" y="1"/>
                    <a:pt x="2420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3" name="Google Shape;1743;p64"/>
          <p:cNvSpPr txBox="1"/>
          <p:nvPr/>
        </p:nvSpPr>
        <p:spPr>
          <a:xfrm rot="20869355">
            <a:off x="6205521" y="3463350"/>
            <a:ext cx="2036860" cy="7469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dk1"/>
                </a:solidFill>
                <a:latin typeface="Itim"/>
                <a:ea typeface="Itim"/>
                <a:cs typeface="Itim"/>
                <a:sym typeface="Itim"/>
              </a:rPr>
              <a:t>Flying Shoring</a:t>
            </a:r>
            <a:endParaRPr sz="4000" b="1" dirty="0">
              <a:solidFill>
                <a:schemeClr val="dk1"/>
              </a:solidFill>
              <a:latin typeface="Itim"/>
              <a:ea typeface="Itim"/>
              <a:cs typeface="Itim"/>
              <a:sym typeface="Itim"/>
            </a:endParaRPr>
          </a:p>
        </p:txBody>
      </p:sp>
      <p:grpSp>
        <p:nvGrpSpPr>
          <p:cNvPr id="1744" name="Google Shape;1744;p64"/>
          <p:cNvGrpSpPr/>
          <p:nvPr/>
        </p:nvGrpSpPr>
        <p:grpSpPr>
          <a:xfrm rot="-974667">
            <a:off x="8191641" y="2991678"/>
            <a:ext cx="503546" cy="1101252"/>
            <a:chOff x="5870175" y="1498275"/>
            <a:chExt cx="364450" cy="797050"/>
          </a:xfrm>
        </p:grpSpPr>
        <p:sp>
          <p:nvSpPr>
            <p:cNvPr id="1745" name="Google Shape;1745;p64"/>
            <p:cNvSpPr/>
            <p:nvPr/>
          </p:nvSpPr>
          <p:spPr>
            <a:xfrm>
              <a:off x="5870175" y="2109075"/>
              <a:ext cx="219475" cy="186250"/>
            </a:xfrm>
            <a:custGeom>
              <a:avLst/>
              <a:gdLst/>
              <a:ahLst/>
              <a:cxnLst/>
              <a:rect l="l" t="t" r="r" b="b"/>
              <a:pathLst>
                <a:path w="8779" h="7450" extrusionOk="0">
                  <a:moveTo>
                    <a:pt x="6020" y="1496"/>
                  </a:moveTo>
                  <a:cubicBezTo>
                    <a:pt x="6600" y="2107"/>
                    <a:pt x="7195" y="2719"/>
                    <a:pt x="7807" y="3314"/>
                  </a:cubicBezTo>
                  <a:cubicBezTo>
                    <a:pt x="7775" y="3361"/>
                    <a:pt x="7760" y="3440"/>
                    <a:pt x="7744" y="3502"/>
                  </a:cubicBezTo>
                  <a:cubicBezTo>
                    <a:pt x="7164" y="2938"/>
                    <a:pt x="6568" y="2405"/>
                    <a:pt x="5988" y="1856"/>
                  </a:cubicBezTo>
                  <a:cubicBezTo>
                    <a:pt x="6004" y="1731"/>
                    <a:pt x="6004" y="1606"/>
                    <a:pt x="6020" y="1496"/>
                  </a:cubicBezTo>
                  <a:close/>
                  <a:moveTo>
                    <a:pt x="1568" y="697"/>
                  </a:moveTo>
                  <a:cubicBezTo>
                    <a:pt x="2744" y="1104"/>
                    <a:pt x="4029" y="1292"/>
                    <a:pt x="5252" y="1480"/>
                  </a:cubicBezTo>
                  <a:lnTo>
                    <a:pt x="5267" y="1480"/>
                  </a:lnTo>
                  <a:cubicBezTo>
                    <a:pt x="5048" y="2421"/>
                    <a:pt x="4891" y="3346"/>
                    <a:pt x="4875" y="4317"/>
                  </a:cubicBezTo>
                  <a:cubicBezTo>
                    <a:pt x="4186" y="4098"/>
                    <a:pt x="3449" y="3988"/>
                    <a:pt x="2744" y="3816"/>
                  </a:cubicBezTo>
                  <a:cubicBezTo>
                    <a:pt x="2227" y="3690"/>
                    <a:pt x="1694" y="3581"/>
                    <a:pt x="1176" y="3487"/>
                  </a:cubicBezTo>
                  <a:cubicBezTo>
                    <a:pt x="1302" y="2954"/>
                    <a:pt x="1317" y="2389"/>
                    <a:pt x="1427" y="1841"/>
                  </a:cubicBezTo>
                  <a:cubicBezTo>
                    <a:pt x="1490" y="1465"/>
                    <a:pt x="1537" y="1088"/>
                    <a:pt x="1568" y="697"/>
                  </a:cubicBezTo>
                  <a:close/>
                  <a:moveTo>
                    <a:pt x="5957" y="2013"/>
                  </a:moveTo>
                  <a:cubicBezTo>
                    <a:pt x="6521" y="2562"/>
                    <a:pt x="7086" y="3126"/>
                    <a:pt x="7665" y="3675"/>
                  </a:cubicBezTo>
                  <a:cubicBezTo>
                    <a:pt x="7540" y="4067"/>
                    <a:pt x="7493" y="4474"/>
                    <a:pt x="7399" y="4850"/>
                  </a:cubicBezTo>
                  <a:cubicBezTo>
                    <a:pt x="7164" y="4599"/>
                    <a:pt x="6913" y="4349"/>
                    <a:pt x="6662" y="4082"/>
                  </a:cubicBezTo>
                  <a:cubicBezTo>
                    <a:pt x="6380" y="3769"/>
                    <a:pt x="6098" y="3455"/>
                    <a:pt x="5816" y="3142"/>
                  </a:cubicBezTo>
                  <a:cubicBezTo>
                    <a:pt x="5863" y="2766"/>
                    <a:pt x="5910" y="2389"/>
                    <a:pt x="5957" y="2013"/>
                  </a:cubicBezTo>
                  <a:close/>
                  <a:moveTo>
                    <a:pt x="5785" y="3424"/>
                  </a:moveTo>
                  <a:cubicBezTo>
                    <a:pt x="6239" y="4035"/>
                    <a:pt x="6741" y="4662"/>
                    <a:pt x="7336" y="5179"/>
                  </a:cubicBezTo>
                  <a:cubicBezTo>
                    <a:pt x="7274" y="5446"/>
                    <a:pt x="7211" y="5728"/>
                    <a:pt x="7148" y="5994"/>
                  </a:cubicBezTo>
                  <a:cubicBezTo>
                    <a:pt x="6741" y="5462"/>
                    <a:pt x="6192" y="4960"/>
                    <a:pt x="5644" y="4521"/>
                  </a:cubicBezTo>
                  <a:cubicBezTo>
                    <a:pt x="5706" y="4161"/>
                    <a:pt x="5738" y="3784"/>
                    <a:pt x="5785" y="3424"/>
                  </a:cubicBezTo>
                  <a:close/>
                  <a:moveTo>
                    <a:pt x="1020" y="4082"/>
                  </a:moveTo>
                  <a:lnTo>
                    <a:pt x="1020" y="4082"/>
                  </a:lnTo>
                  <a:cubicBezTo>
                    <a:pt x="1505" y="4302"/>
                    <a:pt x="2038" y="4490"/>
                    <a:pt x="2603" y="4662"/>
                  </a:cubicBezTo>
                  <a:cubicBezTo>
                    <a:pt x="2869" y="4976"/>
                    <a:pt x="3261" y="5273"/>
                    <a:pt x="3559" y="5556"/>
                  </a:cubicBezTo>
                  <a:cubicBezTo>
                    <a:pt x="3825" y="5791"/>
                    <a:pt x="4076" y="6057"/>
                    <a:pt x="4343" y="6292"/>
                  </a:cubicBezTo>
                  <a:cubicBezTo>
                    <a:pt x="3825" y="6183"/>
                    <a:pt x="3308" y="6057"/>
                    <a:pt x="2791" y="5947"/>
                  </a:cubicBezTo>
                  <a:cubicBezTo>
                    <a:pt x="2634" y="5571"/>
                    <a:pt x="2242" y="5195"/>
                    <a:pt x="1929" y="4897"/>
                  </a:cubicBezTo>
                  <a:cubicBezTo>
                    <a:pt x="1631" y="4615"/>
                    <a:pt x="1349" y="4333"/>
                    <a:pt x="1020" y="4082"/>
                  </a:cubicBezTo>
                  <a:close/>
                  <a:moveTo>
                    <a:pt x="3167" y="4819"/>
                  </a:moveTo>
                  <a:lnTo>
                    <a:pt x="3167" y="4819"/>
                  </a:lnTo>
                  <a:cubicBezTo>
                    <a:pt x="3622" y="4929"/>
                    <a:pt x="4060" y="5007"/>
                    <a:pt x="4499" y="5070"/>
                  </a:cubicBezTo>
                  <a:cubicBezTo>
                    <a:pt x="4985" y="5587"/>
                    <a:pt x="5487" y="6120"/>
                    <a:pt x="6004" y="6637"/>
                  </a:cubicBezTo>
                  <a:cubicBezTo>
                    <a:pt x="5612" y="6559"/>
                    <a:pt x="5220" y="6480"/>
                    <a:pt x="4828" y="6402"/>
                  </a:cubicBezTo>
                  <a:cubicBezTo>
                    <a:pt x="4578" y="6089"/>
                    <a:pt x="4217" y="5806"/>
                    <a:pt x="3919" y="5524"/>
                  </a:cubicBezTo>
                  <a:cubicBezTo>
                    <a:pt x="3669" y="5305"/>
                    <a:pt x="3433" y="5054"/>
                    <a:pt x="3167" y="4819"/>
                  </a:cubicBezTo>
                  <a:close/>
                  <a:moveTo>
                    <a:pt x="5612" y="4709"/>
                  </a:moveTo>
                  <a:cubicBezTo>
                    <a:pt x="6161" y="5242"/>
                    <a:pt x="6615" y="5791"/>
                    <a:pt x="7070" y="6339"/>
                  </a:cubicBezTo>
                  <a:cubicBezTo>
                    <a:pt x="7039" y="6512"/>
                    <a:pt x="7007" y="6684"/>
                    <a:pt x="6976" y="6857"/>
                  </a:cubicBezTo>
                  <a:cubicBezTo>
                    <a:pt x="6835" y="6825"/>
                    <a:pt x="6694" y="6794"/>
                    <a:pt x="6553" y="6763"/>
                  </a:cubicBezTo>
                  <a:cubicBezTo>
                    <a:pt x="6035" y="6183"/>
                    <a:pt x="5455" y="5650"/>
                    <a:pt x="4875" y="5101"/>
                  </a:cubicBezTo>
                  <a:cubicBezTo>
                    <a:pt x="4922" y="5101"/>
                    <a:pt x="4970" y="5117"/>
                    <a:pt x="5001" y="5117"/>
                  </a:cubicBezTo>
                  <a:cubicBezTo>
                    <a:pt x="5064" y="5117"/>
                    <a:pt x="5111" y="5101"/>
                    <a:pt x="5158" y="5101"/>
                  </a:cubicBezTo>
                  <a:cubicBezTo>
                    <a:pt x="5203" y="5112"/>
                    <a:pt x="5249" y="5118"/>
                    <a:pt x="5293" y="5118"/>
                  </a:cubicBezTo>
                  <a:cubicBezTo>
                    <a:pt x="5434" y="5118"/>
                    <a:pt x="5557" y="5060"/>
                    <a:pt x="5581" y="4929"/>
                  </a:cubicBezTo>
                  <a:cubicBezTo>
                    <a:pt x="5596" y="4866"/>
                    <a:pt x="5612" y="4788"/>
                    <a:pt x="5612" y="4709"/>
                  </a:cubicBezTo>
                  <a:close/>
                  <a:moveTo>
                    <a:pt x="1519" y="0"/>
                  </a:moveTo>
                  <a:cubicBezTo>
                    <a:pt x="1470" y="0"/>
                    <a:pt x="1429" y="11"/>
                    <a:pt x="1396" y="23"/>
                  </a:cubicBezTo>
                  <a:cubicBezTo>
                    <a:pt x="1356" y="13"/>
                    <a:pt x="1315" y="7"/>
                    <a:pt x="1275" y="7"/>
                  </a:cubicBezTo>
                  <a:cubicBezTo>
                    <a:pt x="1189" y="7"/>
                    <a:pt x="1109" y="32"/>
                    <a:pt x="1067" y="85"/>
                  </a:cubicBezTo>
                  <a:cubicBezTo>
                    <a:pt x="346" y="994"/>
                    <a:pt x="1" y="2374"/>
                    <a:pt x="173" y="3502"/>
                  </a:cubicBezTo>
                  <a:cubicBezTo>
                    <a:pt x="189" y="3628"/>
                    <a:pt x="252" y="3706"/>
                    <a:pt x="346" y="3769"/>
                  </a:cubicBezTo>
                  <a:cubicBezTo>
                    <a:pt x="252" y="3816"/>
                    <a:pt x="189" y="3894"/>
                    <a:pt x="220" y="4004"/>
                  </a:cubicBezTo>
                  <a:cubicBezTo>
                    <a:pt x="440" y="4443"/>
                    <a:pt x="847" y="4850"/>
                    <a:pt x="1223" y="5242"/>
                  </a:cubicBezTo>
                  <a:cubicBezTo>
                    <a:pt x="1458" y="5493"/>
                    <a:pt x="1741" y="5806"/>
                    <a:pt x="2054" y="6026"/>
                  </a:cubicBezTo>
                  <a:cubicBezTo>
                    <a:pt x="2023" y="6120"/>
                    <a:pt x="2070" y="6230"/>
                    <a:pt x="2227" y="6292"/>
                  </a:cubicBezTo>
                  <a:cubicBezTo>
                    <a:pt x="3684" y="6825"/>
                    <a:pt x="5487" y="7342"/>
                    <a:pt x="7039" y="7437"/>
                  </a:cubicBezTo>
                  <a:cubicBezTo>
                    <a:pt x="7086" y="7437"/>
                    <a:pt x="7133" y="7437"/>
                    <a:pt x="7180" y="7421"/>
                  </a:cubicBezTo>
                  <a:cubicBezTo>
                    <a:pt x="7227" y="7439"/>
                    <a:pt x="7277" y="7450"/>
                    <a:pt x="7324" y="7450"/>
                  </a:cubicBezTo>
                  <a:cubicBezTo>
                    <a:pt x="7401" y="7450"/>
                    <a:pt x="7470" y="7420"/>
                    <a:pt x="7509" y="7342"/>
                  </a:cubicBezTo>
                  <a:cubicBezTo>
                    <a:pt x="7807" y="6684"/>
                    <a:pt x="8010" y="6026"/>
                    <a:pt x="8167" y="5320"/>
                  </a:cubicBezTo>
                  <a:cubicBezTo>
                    <a:pt x="8292" y="4788"/>
                    <a:pt x="8481" y="4208"/>
                    <a:pt x="8465" y="3628"/>
                  </a:cubicBezTo>
                  <a:cubicBezTo>
                    <a:pt x="8653" y="3565"/>
                    <a:pt x="8778" y="3393"/>
                    <a:pt x="8622" y="3236"/>
                  </a:cubicBezTo>
                  <a:cubicBezTo>
                    <a:pt x="7744" y="2358"/>
                    <a:pt x="6819" y="1496"/>
                    <a:pt x="5863" y="681"/>
                  </a:cubicBezTo>
                  <a:cubicBezTo>
                    <a:pt x="5805" y="631"/>
                    <a:pt x="5738" y="610"/>
                    <a:pt x="5673" y="610"/>
                  </a:cubicBezTo>
                  <a:cubicBezTo>
                    <a:pt x="5596" y="610"/>
                    <a:pt x="5522" y="638"/>
                    <a:pt x="5471" y="681"/>
                  </a:cubicBezTo>
                  <a:cubicBezTo>
                    <a:pt x="5424" y="665"/>
                    <a:pt x="5361" y="650"/>
                    <a:pt x="5299" y="634"/>
                  </a:cubicBezTo>
                  <a:cubicBezTo>
                    <a:pt x="4060" y="461"/>
                    <a:pt x="2822" y="148"/>
                    <a:pt x="1584" y="7"/>
                  </a:cubicBezTo>
                  <a:cubicBezTo>
                    <a:pt x="1561" y="2"/>
                    <a:pt x="153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4"/>
            <p:cNvSpPr/>
            <p:nvPr/>
          </p:nvSpPr>
          <p:spPr>
            <a:xfrm>
              <a:off x="5906500" y="1498275"/>
              <a:ext cx="328125" cy="569175"/>
            </a:xfrm>
            <a:custGeom>
              <a:avLst/>
              <a:gdLst/>
              <a:ahLst/>
              <a:cxnLst/>
              <a:rect l="l" t="t" r="r" b="b"/>
              <a:pathLst>
                <a:path w="13125" h="22767" extrusionOk="0">
                  <a:moveTo>
                    <a:pt x="9990" y="2777"/>
                  </a:moveTo>
                  <a:cubicBezTo>
                    <a:pt x="10131" y="2887"/>
                    <a:pt x="10288" y="2996"/>
                    <a:pt x="10413" y="3106"/>
                  </a:cubicBezTo>
                  <a:cubicBezTo>
                    <a:pt x="10946" y="3529"/>
                    <a:pt x="11526" y="3921"/>
                    <a:pt x="12122" y="4297"/>
                  </a:cubicBezTo>
                  <a:cubicBezTo>
                    <a:pt x="12028" y="4642"/>
                    <a:pt x="11965" y="4971"/>
                    <a:pt x="11887" y="5301"/>
                  </a:cubicBezTo>
                  <a:cubicBezTo>
                    <a:pt x="11260" y="4611"/>
                    <a:pt x="10554" y="3921"/>
                    <a:pt x="9927" y="3247"/>
                  </a:cubicBezTo>
                  <a:cubicBezTo>
                    <a:pt x="9943" y="3090"/>
                    <a:pt x="9974" y="2934"/>
                    <a:pt x="9990" y="2777"/>
                  </a:cubicBezTo>
                  <a:close/>
                  <a:moveTo>
                    <a:pt x="9880" y="3561"/>
                  </a:moveTo>
                  <a:cubicBezTo>
                    <a:pt x="10492" y="4297"/>
                    <a:pt x="11087" y="5081"/>
                    <a:pt x="11761" y="5786"/>
                  </a:cubicBezTo>
                  <a:cubicBezTo>
                    <a:pt x="11667" y="6241"/>
                    <a:pt x="11573" y="6696"/>
                    <a:pt x="11479" y="7134"/>
                  </a:cubicBezTo>
                  <a:cubicBezTo>
                    <a:pt x="11213" y="6821"/>
                    <a:pt x="10883" y="6507"/>
                    <a:pt x="10617" y="6194"/>
                  </a:cubicBezTo>
                  <a:cubicBezTo>
                    <a:pt x="10288" y="5802"/>
                    <a:pt x="9959" y="5410"/>
                    <a:pt x="9645" y="5018"/>
                  </a:cubicBezTo>
                  <a:cubicBezTo>
                    <a:pt x="9739" y="4532"/>
                    <a:pt x="9818" y="4047"/>
                    <a:pt x="9880" y="3561"/>
                  </a:cubicBezTo>
                  <a:close/>
                  <a:moveTo>
                    <a:pt x="9614" y="5222"/>
                  </a:moveTo>
                  <a:cubicBezTo>
                    <a:pt x="9896" y="5598"/>
                    <a:pt x="10194" y="5975"/>
                    <a:pt x="10492" y="6335"/>
                  </a:cubicBezTo>
                  <a:cubicBezTo>
                    <a:pt x="10789" y="6696"/>
                    <a:pt x="11072" y="7103"/>
                    <a:pt x="11416" y="7432"/>
                  </a:cubicBezTo>
                  <a:cubicBezTo>
                    <a:pt x="11322" y="7902"/>
                    <a:pt x="11228" y="8388"/>
                    <a:pt x="11134" y="8874"/>
                  </a:cubicBezTo>
                  <a:cubicBezTo>
                    <a:pt x="10789" y="8498"/>
                    <a:pt x="10398" y="8153"/>
                    <a:pt x="10068" y="7793"/>
                  </a:cubicBezTo>
                  <a:cubicBezTo>
                    <a:pt x="9802" y="7495"/>
                    <a:pt x="9535" y="7181"/>
                    <a:pt x="9269" y="6884"/>
                  </a:cubicBezTo>
                  <a:cubicBezTo>
                    <a:pt x="9394" y="6335"/>
                    <a:pt x="9504" y="5771"/>
                    <a:pt x="9614" y="5222"/>
                  </a:cubicBezTo>
                  <a:close/>
                  <a:moveTo>
                    <a:pt x="9206" y="7150"/>
                  </a:moveTo>
                  <a:cubicBezTo>
                    <a:pt x="9426" y="7432"/>
                    <a:pt x="9661" y="7699"/>
                    <a:pt x="9896" y="7965"/>
                  </a:cubicBezTo>
                  <a:cubicBezTo>
                    <a:pt x="10256" y="8388"/>
                    <a:pt x="10617" y="8827"/>
                    <a:pt x="11056" y="9203"/>
                  </a:cubicBezTo>
                  <a:cubicBezTo>
                    <a:pt x="10962" y="9736"/>
                    <a:pt x="10852" y="10254"/>
                    <a:pt x="10727" y="10771"/>
                  </a:cubicBezTo>
                  <a:cubicBezTo>
                    <a:pt x="10178" y="10097"/>
                    <a:pt x="9504" y="9439"/>
                    <a:pt x="8846" y="8796"/>
                  </a:cubicBezTo>
                  <a:cubicBezTo>
                    <a:pt x="8971" y="8247"/>
                    <a:pt x="9097" y="7699"/>
                    <a:pt x="9206" y="7150"/>
                  </a:cubicBezTo>
                  <a:close/>
                  <a:moveTo>
                    <a:pt x="8783" y="9062"/>
                  </a:moveTo>
                  <a:cubicBezTo>
                    <a:pt x="9379" y="9752"/>
                    <a:pt x="9974" y="10457"/>
                    <a:pt x="10664" y="11069"/>
                  </a:cubicBezTo>
                  <a:cubicBezTo>
                    <a:pt x="10570" y="11508"/>
                    <a:pt x="10460" y="11946"/>
                    <a:pt x="10335" y="12385"/>
                  </a:cubicBezTo>
                  <a:cubicBezTo>
                    <a:pt x="10037" y="12040"/>
                    <a:pt x="9692" y="11711"/>
                    <a:pt x="9410" y="11367"/>
                  </a:cubicBezTo>
                  <a:cubicBezTo>
                    <a:pt x="9097" y="10990"/>
                    <a:pt x="8799" y="10614"/>
                    <a:pt x="8517" y="10238"/>
                  </a:cubicBezTo>
                  <a:cubicBezTo>
                    <a:pt x="8611" y="9846"/>
                    <a:pt x="8689" y="9454"/>
                    <a:pt x="8783" y="9062"/>
                  </a:cubicBezTo>
                  <a:close/>
                  <a:moveTo>
                    <a:pt x="8454" y="10536"/>
                  </a:moveTo>
                  <a:cubicBezTo>
                    <a:pt x="8971" y="11272"/>
                    <a:pt x="9551" y="12072"/>
                    <a:pt x="10256" y="12699"/>
                  </a:cubicBezTo>
                  <a:cubicBezTo>
                    <a:pt x="10209" y="12871"/>
                    <a:pt x="10162" y="13044"/>
                    <a:pt x="10115" y="13232"/>
                  </a:cubicBezTo>
                  <a:cubicBezTo>
                    <a:pt x="10006" y="13561"/>
                    <a:pt x="9912" y="13874"/>
                    <a:pt x="9818" y="14204"/>
                  </a:cubicBezTo>
                  <a:cubicBezTo>
                    <a:pt x="9316" y="13545"/>
                    <a:pt x="8705" y="12903"/>
                    <a:pt x="8109" y="12260"/>
                  </a:cubicBezTo>
                  <a:cubicBezTo>
                    <a:pt x="8172" y="11962"/>
                    <a:pt x="8219" y="11664"/>
                    <a:pt x="8282" y="11367"/>
                  </a:cubicBezTo>
                  <a:cubicBezTo>
                    <a:pt x="8329" y="11084"/>
                    <a:pt x="8391" y="10818"/>
                    <a:pt x="8454" y="10536"/>
                  </a:cubicBezTo>
                  <a:close/>
                  <a:moveTo>
                    <a:pt x="8062" y="12479"/>
                  </a:moveTo>
                  <a:cubicBezTo>
                    <a:pt x="8595" y="13153"/>
                    <a:pt x="9128" y="13812"/>
                    <a:pt x="9755" y="14423"/>
                  </a:cubicBezTo>
                  <a:cubicBezTo>
                    <a:pt x="9598" y="14893"/>
                    <a:pt x="9457" y="15363"/>
                    <a:pt x="9316" y="15834"/>
                  </a:cubicBezTo>
                  <a:cubicBezTo>
                    <a:pt x="8971" y="15191"/>
                    <a:pt x="8376" y="14533"/>
                    <a:pt x="7796" y="13968"/>
                  </a:cubicBezTo>
                  <a:cubicBezTo>
                    <a:pt x="7890" y="13467"/>
                    <a:pt x="7968" y="12981"/>
                    <a:pt x="8062" y="12479"/>
                  </a:cubicBezTo>
                  <a:close/>
                  <a:moveTo>
                    <a:pt x="7749" y="14204"/>
                  </a:moveTo>
                  <a:cubicBezTo>
                    <a:pt x="7968" y="14439"/>
                    <a:pt x="8172" y="14674"/>
                    <a:pt x="8360" y="14909"/>
                  </a:cubicBezTo>
                  <a:cubicBezTo>
                    <a:pt x="8673" y="15316"/>
                    <a:pt x="8908" y="15740"/>
                    <a:pt x="9222" y="16147"/>
                  </a:cubicBezTo>
                  <a:cubicBezTo>
                    <a:pt x="9081" y="16633"/>
                    <a:pt x="8924" y="17135"/>
                    <a:pt x="8767" y="17636"/>
                  </a:cubicBezTo>
                  <a:cubicBezTo>
                    <a:pt x="8344" y="16978"/>
                    <a:pt x="7890" y="16335"/>
                    <a:pt x="7482" y="15661"/>
                  </a:cubicBezTo>
                  <a:cubicBezTo>
                    <a:pt x="7576" y="15175"/>
                    <a:pt x="7670" y="14689"/>
                    <a:pt x="7749" y="14204"/>
                  </a:cubicBezTo>
                  <a:close/>
                  <a:moveTo>
                    <a:pt x="7435" y="15881"/>
                  </a:moveTo>
                  <a:cubicBezTo>
                    <a:pt x="7827" y="16555"/>
                    <a:pt x="8219" y="17229"/>
                    <a:pt x="8705" y="17871"/>
                  </a:cubicBezTo>
                  <a:cubicBezTo>
                    <a:pt x="8595" y="18248"/>
                    <a:pt x="8485" y="18608"/>
                    <a:pt x="8391" y="18984"/>
                  </a:cubicBezTo>
                  <a:cubicBezTo>
                    <a:pt x="7984" y="18404"/>
                    <a:pt x="7545" y="17840"/>
                    <a:pt x="7153" y="17260"/>
                  </a:cubicBezTo>
                  <a:cubicBezTo>
                    <a:pt x="7263" y="16805"/>
                    <a:pt x="7357" y="16351"/>
                    <a:pt x="7435" y="15881"/>
                  </a:cubicBezTo>
                  <a:close/>
                  <a:moveTo>
                    <a:pt x="2341" y="708"/>
                  </a:moveTo>
                  <a:cubicBezTo>
                    <a:pt x="3595" y="1084"/>
                    <a:pt x="4896" y="1335"/>
                    <a:pt x="6165" y="1601"/>
                  </a:cubicBezTo>
                  <a:cubicBezTo>
                    <a:pt x="7167" y="1826"/>
                    <a:pt x="8153" y="2121"/>
                    <a:pt x="9153" y="2121"/>
                  </a:cubicBezTo>
                  <a:cubicBezTo>
                    <a:pt x="9202" y="2121"/>
                    <a:pt x="9251" y="2120"/>
                    <a:pt x="9300" y="2119"/>
                  </a:cubicBezTo>
                  <a:lnTo>
                    <a:pt x="9300" y="2119"/>
                  </a:lnTo>
                  <a:cubicBezTo>
                    <a:pt x="8689" y="4015"/>
                    <a:pt x="8297" y="6006"/>
                    <a:pt x="7937" y="7997"/>
                  </a:cubicBezTo>
                  <a:cubicBezTo>
                    <a:pt x="7905" y="8012"/>
                    <a:pt x="7874" y="8044"/>
                    <a:pt x="7921" y="8075"/>
                  </a:cubicBezTo>
                  <a:cubicBezTo>
                    <a:pt x="7921" y="8075"/>
                    <a:pt x="7921" y="8091"/>
                    <a:pt x="7921" y="8091"/>
                  </a:cubicBezTo>
                  <a:cubicBezTo>
                    <a:pt x="7717" y="9219"/>
                    <a:pt x="7513" y="10363"/>
                    <a:pt x="7278" y="11476"/>
                  </a:cubicBezTo>
                  <a:cubicBezTo>
                    <a:pt x="6714" y="14188"/>
                    <a:pt x="5899" y="16962"/>
                    <a:pt x="5727" y="19752"/>
                  </a:cubicBezTo>
                  <a:cubicBezTo>
                    <a:pt x="5710" y="19746"/>
                    <a:pt x="5692" y="19742"/>
                    <a:pt x="5676" y="19742"/>
                  </a:cubicBezTo>
                  <a:cubicBezTo>
                    <a:pt x="5615" y="19742"/>
                    <a:pt x="5568" y="19785"/>
                    <a:pt x="5617" y="19846"/>
                  </a:cubicBezTo>
                  <a:cubicBezTo>
                    <a:pt x="5648" y="19878"/>
                    <a:pt x="5680" y="19925"/>
                    <a:pt x="5727" y="19972"/>
                  </a:cubicBezTo>
                  <a:cubicBezTo>
                    <a:pt x="5711" y="20034"/>
                    <a:pt x="5711" y="20097"/>
                    <a:pt x="5711" y="20160"/>
                  </a:cubicBezTo>
                  <a:cubicBezTo>
                    <a:pt x="4990" y="19862"/>
                    <a:pt x="4128" y="19799"/>
                    <a:pt x="3360" y="19627"/>
                  </a:cubicBezTo>
                  <a:cubicBezTo>
                    <a:pt x="2482" y="19423"/>
                    <a:pt x="1620" y="19204"/>
                    <a:pt x="742" y="19047"/>
                  </a:cubicBezTo>
                  <a:cubicBezTo>
                    <a:pt x="1463" y="15975"/>
                    <a:pt x="1557" y="12746"/>
                    <a:pt x="1792" y="9580"/>
                  </a:cubicBezTo>
                  <a:cubicBezTo>
                    <a:pt x="2027" y="6633"/>
                    <a:pt x="2247" y="3670"/>
                    <a:pt x="2341" y="708"/>
                  </a:cubicBezTo>
                  <a:close/>
                  <a:moveTo>
                    <a:pt x="7059" y="17621"/>
                  </a:moveTo>
                  <a:cubicBezTo>
                    <a:pt x="7419" y="18216"/>
                    <a:pt x="7811" y="18827"/>
                    <a:pt x="8282" y="19376"/>
                  </a:cubicBezTo>
                  <a:cubicBezTo>
                    <a:pt x="8203" y="19674"/>
                    <a:pt x="8109" y="19956"/>
                    <a:pt x="8046" y="20254"/>
                  </a:cubicBezTo>
                  <a:cubicBezTo>
                    <a:pt x="7811" y="20019"/>
                    <a:pt x="7592" y="19784"/>
                    <a:pt x="7388" y="19548"/>
                  </a:cubicBezTo>
                  <a:cubicBezTo>
                    <a:pt x="7169" y="19282"/>
                    <a:pt x="6949" y="19031"/>
                    <a:pt x="6761" y="18765"/>
                  </a:cubicBezTo>
                  <a:cubicBezTo>
                    <a:pt x="6871" y="18389"/>
                    <a:pt x="6965" y="17997"/>
                    <a:pt x="7059" y="17621"/>
                  </a:cubicBezTo>
                  <a:close/>
                  <a:moveTo>
                    <a:pt x="601" y="19392"/>
                  </a:moveTo>
                  <a:cubicBezTo>
                    <a:pt x="1024" y="19580"/>
                    <a:pt x="1432" y="19721"/>
                    <a:pt x="1855" y="19862"/>
                  </a:cubicBezTo>
                  <a:cubicBezTo>
                    <a:pt x="2074" y="20175"/>
                    <a:pt x="2310" y="20473"/>
                    <a:pt x="2592" y="20755"/>
                  </a:cubicBezTo>
                  <a:cubicBezTo>
                    <a:pt x="2843" y="21022"/>
                    <a:pt x="3125" y="21351"/>
                    <a:pt x="3469" y="21570"/>
                  </a:cubicBezTo>
                  <a:cubicBezTo>
                    <a:pt x="3046" y="21508"/>
                    <a:pt x="2639" y="21461"/>
                    <a:pt x="2231" y="21382"/>
                  </a:cubicBezTo>
                  <a:cubicBezTo>
                    <a:pt x="2090" y="21053"/>
                    <a:pt x="1714" y="20708"/>
                    <a:pt x="1495" y="20426"/>
                  </a:cubicBezTo>
                  <a:cubicBezTo>
                    <a:pt x="1212" y="20081"/>
                    <a:pt x="915" y="19737"/>
                    <a:pt x="601" y="19392"/>
                  </a:cubicBezTo>
                  <a:close/>
                  <a:moveTo>
                    <a:pt x="2247" y="19972"/>
                  </a:moveTo>
                  <a:lnTo>
                    <a:pt x="2247" y="19972"/>
                  </a:lnTo>
                  <a:cubicBezTo>
                    <a:pt x="2529" y="20050"/>
                    <a:pt x="2795" y="20128"/>
                    <a:pt x="3078" y="20191"/>
                  </a:cubicBezTo>
                  <a:cubicBezTo>
                    <a:pt x="3375" y="20505"/>
                    <a:pt x="3689" y="20818"/>
                    <a:pt x="3971" y="21147"/>
                  </a:cubicBezTo>
                  <a:cubicBezTo>
                    <a:pt x="4143" y="21335"/>
                    <a:pt x="4300" y="21523"/>
                    <a:pt x="4457" y="21712"/>
                  </a:cubicBezTo>
                  <a:cubicBezTo>
                    <a:pt x="4253" y="21680"/>
                    <a:pt x="4049" y="21649"/>
                    <a:pt x="3846" y="21618"/>
                  </a:cubicBezTo>
                  <a:cubicBezTo>
                    <a:pt x="3846" y="21602"/>
                    <a:pt x="3846" y="21586"/>
                    <a:pt x="3830" y="21555"/>
                  </a:cubicBezTo>
                  <a:cubicBezTo>
                    <a:pt x="3564" y="21210"/>
                    <a:pt x="3109" y="20928"/>
                    <a:pt x="2795" y="20599"/>
                  </a:cubicBezTo>
                  <a:cubicBezTo>
                    <a:pt x="2592" y="20395"/>
                    <a:pt x="2419" y="20191"/>
                    <a:pt x="2247" y="19972"/>
                  </a:cubicBezTo>
                  <a:close/>
                  <a:moveTo>
                    <a:pt x="6683" y="19016"/>
                  </a:moveTo>
                  <a:cubicBezTo>
                    <a:pt x="7043" y="19564"/>
                    <a:pt x="7466" y="20113"/>
                    <a:pt x="7952" y="20567"/>
                  </a:cubicBezTo>
                  <a:cubicBezTo>
                    <a:pt x="7843" y="21006"/>
                    <a:pt x="7749" y="21429"/>
                    <a:pt x="7655" y="21868"/>
                  </a:cubicBezTo>
                  <a:cubicBezTo>
                    <a:pt x="7451" y="21618"/>
                    <a:pt x="7231" y="21382"/>
                    <a:pt x="7028" y="21147"/>
                  </a:cubicBezTo>
                  <a:cubicBezTo>
                    <a:pt x="6777" y="20849"/>
                    <a:pt x="6510" y="20567"/>
                    <a:pt x="6244" y="20270"/>
                  </a:cubicBezTo>
                  <a:cubicBezTo>
                    <a:pt x="6416" y="19862"/>
                    <a:pt x="6557" y="19439"/>
                    <a:pt x="6683" y="19016"/>
                  </a:cubicBezTo>
                  <a:close/>
                  <a:moveTo>
                    <a:pt x="3391" y="20270"/>
                  </a:moveTo>
                  <a:cubicBezTo>
                    <a:pt x="3877" y="20379"/>
                    <a:pt x="4394" y="20505"/>
                    <a:pt x="4896" y="20567"/>
                  </a:cubicBezTo>
                  <a:cubicBezTo>
                    <a:pt x="5162" y="20881"/>
                    <a:pt x="5429" y="21179"/>
                    <a:pt x="5695" y="21492"/>
                  </a:cubicBezTo>
                  <a:cubicBezTo>
                    <a:pt x="5836" y="21665"/>
                    <a:pt x="5977" y="21837"/>
                    <a:pt x="6134" y="22009"/>
                  </a:cubicBezTo>
                  <a:cubicBezTo>
                    <a:pt x="5742" y="21931"/>
                    <a:pt x="5335" y="21853"/>
                    <a:pt x="4927" y="21790"/>
                  </a:cubicBezTo>
                  <a:cubicBezTo>
                    <a:pt x="4676" y="21492"/>
                    <a:pt x="4363" y="21194"/>
                    <a:pt x="4081" y="20928"/>
                  </a:cubicBezTo>
                  <a:cubicBezTo>
                    <a:pt x="3861" y="20693"/>
                    <a:pt x="3626" y="20489"/>
                    <a:pt x="3391" y="20270"/>
                  </a:cubicBezTo>
                  <a:close/>
                  <a:moveTo>
                    <a:pt x="6150" y="20489"/>
                  </a:moveTo>
                  <a:cubicBezTo>
                    <a:pt x="6354" y="20740"/>
                    <a:pt x="6573" y="20991"/>
                    <a:pt x="6792" y="21241"/>
                  </a:cubicBezTo>
                  <a:cubicBezTo>
                    <a:pt x="7043" y="21570"/>
                    <a:pt x="7278" y="21931"/>
                    <a:pt x="7560" y="22260"/>
                  </a:cubicBezTo>
                  <a:cubicBezTo>
                    <a:pt x="7545" y="22339"/>
                    <a:pt x="7529" y="22401"/>
                    <a:pt x="7513" y="22480"/>
                  </a:cubicBezTo>
                  <a:cubicBezTo>
                    <a:pt x="7482" y="22417"/>
                    <a:pt x="7419" y="22339"/>
                    <a:pt x="7294" y="22307"/>
                  </a:cubicBezTo>
                  <a:cubicBezTo>
                    <a:pt x="7106" y="22244"/>
                    <a:pt x="6918" y="22197"/>
                    <a:pt x="6730" y="22150"/>
                  </a:cubicBezTo>
                  <a:cubicBezTo>
                    <a:pt x="6479" y="21853"/>
                    <a:pt x="6197" y="21570"/>
                    <a:pt x="5930" y="21304"/>
                  </a:cubicBezTo>
                  <a:cubicBezTo>
                    <a:pt x="5711" y="21069"/>
                    <a:pt x="5491" y="20834"/>
                    <a:pt x="5272" y="20599"/>
                  </a:cubicBezTo>
                  <a:cubicBezTo>
                    <a:pt x="5429" y="20599"/>
                    <a:pt x="5570" y="20599"/>
                    <a:pt x="5727" y="20583"/>
                  </a:cubicBezTo>
                  <a:cubicBezTo>
                    <a:pt x="5774" y="20567"/>
                    <a:pt x="5805" y="20552"/>
                    <a:pt x="5836" y="20536"/>
                  </a:cubicBezTo>
                  <a:cubicBezTo>
                    <a:pt x="5873" y="20546"/>
                    <a:pt x="5911" y="20552"/>
                    <a:pt x="5949" y="20552"/>
                  </a:cubicBezTo>
                  <a:cubicBezTo>
                    <a:pt x="6024" y="20552"/>
                    <a:pt x="6098" y="20531"/>
                    <a:pt x="6150" y="20489"/>
                  </a:cubicBezTo>
                  <a:close/>
                  <a:moveTo>
                    <a:pt x="2031" y="0"/>
                  </a:moveTo>
                  <a:cubicBezTo>
                    <a:pt x="1865" y="0"/>
                    <a:pt x="1773" y="61"/>
                    <a:pt x="1745" y="159"/>
                  </a:cubicBezTo>
                  <a:cubicBezTo>
                    <a:pt x="1604" y="175"/>
                    <a:pt x="1479" y="253"/>
                    <a:pt x="1463" y="379"/>
                  </a:cubicBezTo>
                  <a:cubicBezTo>
                    <a:pt x="1259" y="3623"/>
                    <a:pt x="1118" y="6852"/>
                    <a:pt x="883" y="10081"/>
                  </a:cubicBezTo>
                  <a:cubicBezTo>
                    <a:pt x="664" y="13075"/>
                    <a:pt x="209" y="16053"/>
                    <a:pt x="288" y="19094"/>
                  </a:cubicBezTo>
                  <a:cubicBezTo>
                    <a:pt x="264" y="19089"/>
                    <a:pt x="239" y="19086"/>
                    <a:pt x="216" y="19086"/>
                  </a:cubicBezTo>
                  <a:cubicBezTo>
                    <a:pt x="100" y="19086"/>
                    <a:pt x="0" y="19149"/>
                    <a:pt x="52" y="19266"/>
                  </a:cubicBezTo>
                  <a:cubicBezTo>
                    <a:pt x="288" y="19721"/>
                    <a:pt x="538" y="20175"/>
                    <a:pt x="852" y="20614"/>
                  </a:cubicBezTo>
                  <a:cubicBezTo>
                    <a:pt x="1040" y="20881"/>
                    <a:pt x="1259" y="21288"/>
                    <a:pt x="1573" y="21539"/>
                  </a:cubicBezTo>
                  <a:cubicBezTo>
                    <a:pt x="1589" y="21602"/>
                    <a:pt x="1651" y="21665"/>
                    <a:pt x="1761" y="21696"/>
                  </a:cubicBezTo>
                  <a:cubicBezTo>
                    <a:pt x="1792" y="21712"/>
                    <a:pt x="1824" y="21727"/>
                    <a:pt x="1871" y="21743"/>
                  </a:cubicBezTo>
                  <a:cubicBezTo>
                    <a:pt x="1871" y="21743"/>
                    <a:pt x="1886" y="21743"/>
                    <a:pt x="1902" y="21759"/>
                  </a:cubicBezTo>
                  <a:cubicBezTo>
                    <a:pt x="1918" y="21759"/>
                    <a:pt x="1949" y="21759"/>
                    <a:pt x="1980" y="21774"/>
                  </a:cubicBezTo>
                  <a:cubicBezTo>
                    <a:pt x="3539" y="22249"/>
                    <a:pt x="5380" y="22767"/>
                    <a:pt x="6995" y="22767"/>
                  </a:cubicBezTo>
                  <a:cubicBezTo>
                    <a:pt x="7085" y="22767"/>
                    <a:pt x="7174" y="22765"/>
                    <a:pt x="7263" y="22762"/>
                  </a:cubicBezTo>
                  <a:cubicBezTo>
                    <a:pt x="7404" y="22746"/>
                    <a:pt x="7482" y="22683"/>
                    <a:pt x="7513" y="22621"/>
                  </a:cubicBezTo>
                  <a:cubicBezTo>
                    <a:pt x="7552" y="22699"/>
                    <a:pt x="7664" y="22759"/>
                    <a:pt x="7762" y="22759"/>
                  </a:cubicBezTo>
                  <a:cubicBezTo>
                    <a:pt x="7822" y="22759"/>
                    <a:pt x="7876" y="22737"/>
                    <a:pt x="7905" y="22683"/>
                  </a:cubicBezTo>
                  <a:cubicBezTo>
                    <a:pt x="7921" y="22636"/>
                    <a:pt x="7937" y="22605"/>
                    <a:pt x="7952" y="22574"/>
                  </a:cubicBezTo>
                  <a:cubicBezTo>
                    <a:pt x="8015" y="22558"/>
                    <a:pt x="8062" y="22511"/>
                    <a:pt x="8031" y="22464"/>
                  </a:cubicBezTo>
                  <a:cubicBezTo>
                    <a:pt x="8031" y="22448"/>
                    <a:pt x="8015" y="22433"/>
                    <a:pt x="8015" y="22417"/>
                  </a:cubicBezTo>
                  <a:cubicBezTo>
                    <a:pt x="9285" y="19658"/>
                    <a:pt x="10053" y="16696"/>
                    <a:pt x="10727" y="13749"/>
                  </a:cubicBezTo>
                  <a:cubicBezTo>
                    <a:pt x="11275" y="11335"/>
                    <a:pt x="12012" y="8906"/>
                    <a:pt x="12498" y="6460"/>
                  </a:cubicBezTo>
                  <a:cubicBezTo>
                    <a:pt x="12505" y="6461"/>
                    <a:pt x="12512" y="6462"/>
                    <a:pt x="12519" y="6462"/>
                  </a:cubicBezTo>
                  <a:cubicBezTo>
                    <a:pt x="12621" y="6462"/>
                    <a:pt x="12713" y="6359"/>
                    <a:pt x="12655" y="6257"/>
                  </a:cubicBezTo>
                  <a:cubicBezTo>
                    <a:pt x="12623" y="6225"/>
                    <a:pt x="12592" y="6178"/>
                    <a:pt x="12561" y="6131"/>
                  </a:cubicBezTo>
                  <a:cubicBezTo>
                    <a:pt x="12655" y="5598"/>
                    <a:pt x="12749" y="5065"/>
                    <a:pt x="12811" y="4532"/>
                  </a:cubicBezTo>
                  <a:cubicBezTo>
                    <a:pt x="13031" y="4470"/>
                    <a:pt x="13125" y="4235"/>
                    <a:pt x="12890" y="4031"/>
                  </a:cubicBezTo>
                  <a:cubicBezTo>
                    <a:pt x="12890" y="4015"/>
                    <a:pt x="12890" y="3984"/>
                    <a:pt x="12890" y="3953"/>
                  </a:cubicBezTo>
                  <a:cubicBezTo>
                    <a:pt x="12913" y="3767"/>
                    <a:pt x="12704" y="3633"/>
                    <a:pt x="12518" y="3633"/>
                  </a:cubicBezTo>
                  <a:cubicBezTo>
                    <a:pt x="12453" y="3633"/>
                    <a:pt x="12390" y="3649"/>
                    <a:pt x="12341" y="3686"/>
                  </a:cubicBezTo>
                  <a:cubicBezTo>
                    <a:pt x="11855" y="3373"/>
                    <a:pt x="11369" y="3043"/>
                    <a:pt x="10930" y="2699"/>
                  </a:cubicBezTo>
                  <a:cubicBezTo>
                    <a:pt x="10476" y="2354"/>
                    <a:pt x="10053" y="1899"/>
                    <a:pt x="9535" y="1633"/>
                  </a:cubicBezTo>
                  <a:cubicBezTo>
                    <a:pt x="9504" y="1617"/>
                    <a:pt x="9488" y="1601"/>
                    <a:pt x="9473" y="1586"/>
                  </a:cubicBezTo>
                  <a:cubicBezTo>
                    <a:pt x="8407" y="1037"/>
                    <a:pt x="7012" y="896"/>
                    <a:pt x="5821" y="661"/>
                  </a:cubicBezTo>
                  <a:cubicBezTo>
                    <a:pt x="4582" y="410"/>
                    <a:pt x="3344" y="112"/>
                    <a:pt x="2090" y="3"/>
                  </a:cubicBezTo>
                  <a:cubicBezTo>
                    <a:pt x="2069" y="1"/>
                    <a:pt x="2050" y="0"/>
                    <a:pt x="2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7" name="Google Shape;1747;p64"/>
          <p:cNvSpPr/>
          <p:nvPr/>
        </p:nvSpPr>
        <p:spPr>
          <a:xfrm rot="9915939">
            <a:off x="3841745" y="4089719"/>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64"/>
          <p:cNvGrpSpPr/>
          <p:nvPr/>
        </p:nvGrpSpPr>
        <p:grpSpPr>
          <a:xfrm rot="-8593293">
            <a:off x="5810666" y="2492068"/>
            <a:ext cx="1098091" cy="726866"/>
            <a:chOff x="5118990" y="4122087"/>
            <a:chExt cx="1882464" cy="1222659"/>
          </a:xfrm>
        </p:grpSpPr>
        <p:sp>
          <p:nvSpPr>
            <p:cNvPr id="1749" name="Google Shape;1749;p64"/>
            <p:cNvSpPr/>
            <p:nvPr/>
          </p:nvSpPr>
          <p:spPr>
            <a:xfrm rot="787510">
              <a:off x="5385771" y="4227679"/>
              <a:ext cx="603559" cy="359284"/>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rot="787510">
              <a:off x="5335021" y="4244664"/>
              <a:ext cx="556881" cy="63981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rot="787510">
              <a:off x="5274233" y="4284717"/>
              <a:ext cx="108494" cy="89486"/>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rot="787510">
              <a:off x="5276253" y="4313238"/>
              <a:ext cx="125778" cy="126468"/>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p:nvPr/>
          </p:nvSpPr>
          <p:spPr>
            <a:xfrm rot="787510">
              <a:off x="5556472" y="4350491"/>
              <a:ext cx="214919" cy="68331"/>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4"/>
            <p:cNvSpPr/>
            <p:nvPr/>
          </p:nvSpPr>
          <p:spPr>
            <a:xfrm rot="787510">
              <a:off x="5858154" y="4388382"/>
              <a:ext cx="1087855" cy="60559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4"/>
            <p:cNvSpPr/>
            <p:nvPr/>
          </p:nvSpPr>
          <p:spPr>
            <a:xfrm rot="787510">
              <a:off x="6027045" y="4465191"/>
              <a:ext cx="608388" cy="22607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4"/>
            <p:cNvSpPr/>
            <p:nvPr/>
          </p:nvSpPr>
          <p:spPr>
            <a:xfrm rot="787510">
              <a:off x="5717956" y="4731255"/>
              <a:ext cx="1111348" cy="47701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4"/>
            <p:cNvSpPr/>
            <p:nvPr/>
          </p:nvSpPr>
          <p:spPr>
            <a:xfrm rot="787510">
              <a:off x="5192958" y="4307909"/>
              <a:ext cx="1734529" cy="851015"/>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4"/>
            <p:cNvSpPr/>
            <p:nvPr/>
          </p:nvSpPr>
          <p:spPr>
            <a:xfrm rot="787510">
              <a:off x="5746899" y="4608508"/>
              <a:ext cx="88489" cy="329239"/>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4"/>
            <p:cNvSpPr/>
            <p:nvPr/>
          </p:nvSpPr>
          <p:spPr>
            <a:xfrm rot="787510">
              <a:off x="5433551" y="4425988"/>
              <a:ext cx="32192" cy="86573"/>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4"/>
            <p:cNvSpPr/>
            <p:nvPr/>
          </p:nvSpPr>
          <p:spPr>
            <a:xfrm rot="787510">
              <a:off x="5891335" y="4294059"/>
              <a:ext cx="94353" cy="35583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4"/>
            <p:cNvSpPr/>
            <p:nvPr/>
          </p:nvSpPr>
          <p:spPr>
            <a:xfrm rot="787510">
              <a:off x="5743083" y="4284862"/>
              <a:ext cx="155517" cy="62138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4"/>
            <p:cNvSpPr/>
            <p:nvPr/>
          </p:nvSpPr>
          <p:spPr>
            <a:xfrm rot="787510">
              <a:off x="5468329" y="4339170"/>
              <a:ext cx="37327" cy="108648"/>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4"/>
            <p:cNvSpPr/>
            <p:nvPr/>
          </p:nvSpPr>
          <p:spPr>
            <a:xfrm rot="787510">
              <a:off x="5364359" y="4323181"/>
              <a:ext cx="43919" cy="135666"/>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64"/>
          <p:cNvGrpSpPr/>
          <p:nvPr/>
        </p:nvGrpSpPr>
        <p:grpSpPr>
          <a:xfrm>
            <a:off x="3902940" y="4756595"/>
            <a:ext cx="2433812" cy="320922"/>
            <a:chOff x="1394800" y="3522000"/>
            <a:chExt cx="1048650" cy="138275"/>
          </a:xfrm>
        </p:grpSpPr>
        <p:sp>
          <p:nvSpPr>
            <p:cNvPr id="1765" name="Google Shape;1765;p64"/>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4"/>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4"/>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4"/>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4"/>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4"/>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4"/>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4"/>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4"/>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7"/>
                                        </p:tgtEl>
                                        <p:attrNameLst>
                                          <p:attrName>style.visibility</p:attrName>
                                        </p:attrNameLst>
                                      </p:cBhvr>
                                      <p:to>
                                        <p:strVal val="visible"/>
                                      </p:to>
                                    </p:set>
                                    <p:anim calcmode="lin" valueType="num">
                                      <p:cBhvr additive="base">
                                        <p:cTn id="7" dur="500" fill="hold"/>
                                        <p:tgtEl>
                                          <p:spTgt spid="1737"/>
                                        </p:tgtEl>
                                        <p:attrNameLst>
                                          <p:attrName>ppt_x</p:attrName>
                                        </p:attrNameLst>
                                      </p:cBhvr>
                                      <p:tavLst>
                                        <p:tav tm="0">
                                          <p:val>
                                            <p:strVal val="#ppt_x"/>
                                          </p:val>
                                        </p:tav>
                                        <p:tav tm="100000">
                                          <p:val>
                                            <p:strVal val="#ppt_x"/>
                                          </p:val>
                                        </p:tav>
                                      </p:tavLst>
                                    </p:anim>
                                    <p:anim calcmode="lin" valueType="num">
                                      <p:cBhvr additive="base">
                                        <p:cTn id="8" dur="500" fill="hold"/>
                                        <p:tgtEl>
                                          <p:spTgt spid="17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3"/>
                                        </p:tgtEl>
                                        <p:attrNameLst>
                                          <p:attrName>style.visibility</p:attrName>
                                        </p:attrNameLst>
                                      </p:cBhvr>
                                      <p:to>
                                        <p:strVal val="visible"/>
                                      </p:to>
                                    </p:set>
                                    <p:anim calcmode="lin" valueType="num">
                                      <p:cBhvr additive="base">
                                        <p:cTn id="11" dur="500" fill="hold"/>
                                        <p:tgtEl>
                                          <p:spTgt spid="1743"/>
                                        </p:tgtEl>
                                        <p:attrNameLst>
                                          <p:attrName>ppt_x</p:attrName>
                                        </p:attrNameLst>
                                      </p:cBhvr>
                                      <p:tavLst>
                                        <p:tav tm="0">
                                          <p:val>
                                            <p:strVal val="#ppt_x"/>
                                          </p:val>
                                        </p:tav>
                                        <p:tav tm="100000">
                                          <p:val>
                                            <p:strVal val="#ppt_x"/>
                                          </p:val>
                                        </p:tav>
                                      </p:tavLst>
                                    </p:anim>
                                    <p:anim calcmode="lin" valueType="num">
                                      <p:cBhvr additive="base">
                                        <p:cTn id="12" dur="500" fill="hold"/>
                                        <p:tgtEl>
                                          <p:spTgt spid="17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8"/>
                                        </p:tgtEl>
                                        <p:attrNameLst>
                                          <p:attrName>style.visibility</p:attrName>
                                        </p:attrNameLst>
                                      </p:cBhvr>
                                      <p:to>
                                        <p:strVal val="visible"/>
                                      </p:to>
                                    </p:set>
                                    <p:animEffect transition="in" filter="wipe(down)">
                                      <p:cBhvr>
                                        <p:cTn id="17" dur="500"/>
                                        <p:tgtEl>
                                          <p:spTgt spid="1748"/>
                                        </p:tgtEl>
                                      </p:cBhvr>
                                    </p:animEffect>
                                  </p:childTnLst>
                                </p:cTn>
                              </p:par>
                            </p:childTnLst>
                          </p:cTn>
                        </p:par>
                        <p:par>
                          <p:cTn id="18" fill="hold">
                            <p:stCondLst>
                              <p:cond delay="500"/>
                            </p:stCondLst>
                            <p:childTnLst>
                              <p:par>
                                <p:cTn id="19" presetID="10" presetClass="entr" presetSubtype="0" fill="hold" nodeType="afterEffect">
                                  <p:stCondLst>
                                    <p:cond delay="0"/>
                                  </p:stCondLst>
                                  <p:iterate type="wd">
                                    <p:tmPct val="10000"/>
                                  </p:iterate>
                                  <p:childTnLst>
                                    <p:set>
                                      <p:cBhvr>
                                        <p:cTn id="20" dur="1" fill="hold">
                                          <p:stCondLst>
                                            <p:cond delay="0"/>
                                          </p:stCondLst>
                                        </p:cTn>
                                        <p:tgtEl>
                                          <p:spTgt spid="1736">
                                            <p:txEl>
                                              <p:pRg st="0" end="0"/>
                                            </p:txEl>
                                          </p:spTgt>
                                        </p:tgtEl>
                                        <p:attrNameLst>
                                          <p:attrName>style.visibility</p:attrName>
                                        </p:attrNameLst>
                                      </p:cBhvr>
                                      <p:to>
                                        <p:strVal val="visible"/>
                                      </p:to>
                                    </p:set>
                                    <p:animEffect transition="in" filter="fade">
                                      <p:cBhvr>
                                        <p:cTn id="21" dur="500"/>
                                        <p:tgtEl>
                                          <p:spTgt spid="1736">
                                            <p:txEl>
                                              <p:pRg st="0" end="0"/>
                                            </p:txEl>
                                          </p:spTgt>
                                        </p:tgtEl>
                                      </p:cBhvr>
                                    </p:animEffect>
                                  </p:childTnLst>
                                </p:cTn>
                              </p:par>
                            </p:childTnLst>
                          </p:cTn>
                        </p:par>
                        <p:par>
                          <p:cTn id="22" fill="hold">
                            <p:stCondLst>
                              <p:cond delay="3550"/>
                            </p:stCondLst>
                            <p:childTnLst>
                              <p:par>
                                <p:cTn id="23" presetID="10" presetClass="entr" presetSubtype="0" fill="hold" nodeType="afterEffect">
                                  <p:stCondLst>
                                    <p:cond delay="0"/>
                                  </p:stCondLst>
                                  <p:iterate type="wd">
                                    <p:tmPct val="10000"/>
                                  </p:iterate>
                                  <p:childTnLst>
                                    <p:set>
                                      <p:cBhvr>
                                        <p:cTn id="24" dur="1" fill="hold">
                                          <p:stCondLst>
                                            <p:cond delay="0"/>
                                          </p:stCondLst>
                                        </p:cTn>
                                        <p:tgtEl>
                                          <p:spTgt spid="1736">
                                            <p:txEl>
                                              <p:pRg st="1" end="1"/>
                                            </p:txEl>
                                          </p:spTgt>
                                        </p:tgtEl>
                                        <p:attrNameLst>
                                          <p:attrName>style.visibility</p:attrName>
                                        </p:attrNameLst>
                                      </p:cBhvr>
                                      <p:to>
                                        <p:strVal val="visible"/>
                                      </p:to>
                                    </p:set>
                                    <p:animEffect transition="in" filter="fade">
                                      <p:cBhvr>
                                        <p:cTn id="25" dur="500"/>
                                        <p:tgtEl>
                                          <p:spTgt spid="1736">
                                            <p:txEl>
                                              <p:pRg st="1" end="1"/>
                                            </p:txEl>
                                          </p:spTgt>
                                        </p:tgtEl>
                                      </p:cBhvr>
                                    </p:animEffect>
                                  </p:childTnLst>
                                </p:cTn>
                              </p:par>
                            </p:childTnLst>
                          </p:cTn>
                        </p:par>
                        <p:par>
                          <p:cTn id="26" fill="hold">
                            <p:stCondLst>
                              <p:cond delay="4450"/>
                            </p:stCondLst>
                            <p:childTnLst>
                              <p:par>
                                <p:cTn id="27" presetID="10" presetClass="entr" presetSubtype="0" fill="hold" nodeType="afterEffect">
                                  <p:stCondLst>
                                    <p:cond delay="0"/>
                                  </p:stCondLst>
                                  <p:iterate type="wd">
                                    <p:tmPct val="10000"/>
                                  </p:iterate>
                                  <p:childTnLst>
                                    <p:set>
                                      <p:cBhvr>
                                        <p:cTn id="28" dur="1" fill="hold">
                                          <p:stCondLst>
                                            <p:cond delay="0"/>
                                          </p:stCondLst>
                                        </p:cTn>
                                        <p:tgtEl>
                                          <p:spTgt spid="1736">
                                            <p:txEl>
                                              <p:pRg st="2" end="2"/>
                                            </p:txEl>
                                          </p:spTgt>
                                        </p:tgtEl>
                                        <p:attrNameLst>
                                          <p:attrName>style.visibility</p:attrName>
                                        </p:attrNameLst>
                                      </p:cBhvr>
                                      <p:to>
                                        <p:strVal val="visible"/>
                                      </p:to>
                                    </p:set>
                                    <p:animEffect transition="in" filter="fade">
                                      <p:cBhvr>
                                        <p:cTn id="29" dur="500"/>
                                        <p:tgtEl>
                                          <p:spTgt spid="1736">
                                            <p:txEl>
                                              <p:pRg st="2" end="2"/>
                                            </p:txEl>
                                          </p:spTgt>
                                        </p:tgtEl>
                                      </p:cBhvr>
                                    </p:animEffect>
                                  </p:childTnLst>
                                </p:cTn>
                              </p:par>
                            </p:childTnLst>
                          </p:cTn>
                        </p:par>
                        <p:par>
                          <p:cTn id="30" fill="hold">
                            <p:stCondLst>
                              <p:cond delay="5000"/>
                            </p:stCondLst>
                            <p:childTnLst>
                              <p:par>
                                <p:cTn id="31" presetID="10" presetClass="entr" presetSubtype="0" fill="hold" nodeType="afterEffect">
                                  <p:stCondLst>
                                    <p:cond delay="0"/>
                                  </p:stCondLst>
                                  <p:iterate type="wd">
                                    <p:tmPct val="10000"/>
                                  </p:iterate>
                                  <p:childTnLst>
                                    <p:set>
                                      <p:cBhvr>
                                        <p:cTn id="32" dur="1" fill="hold">
                                          <p:stCondLst>
                                            <p:cond delay="0"/>
                                          </p:stCondLst>
                                        </p:cTn>
                                        <p:tgtEl>
                                          <p:spTgt spid="1736">
                                            <p:txEl>
                                              <p:pRg st="3" end="3"/>
                                            </p:txEl>
                                          </p:spTgt>
                                        </p:tgtEl>
                                        <p:attrNameLst>
                                          <p:attrName>style.visibility</p:attrName>
                                        </p:attrNameLst>
                                      </p:cBhvr>
                                      <p:to>
                                        <p:strVal val="visible"/>
                                      </p:to>
                                    </p:set>
                                    <p:animEffect transition="in" filter="fade">
                                      <p:cBhvr>
                                        <p:cTn id="33" dur="500"/>
                                        <p:tgtEl>
                                          <p:spTgt spid="1736">
                                            <p:txEl>
                                              <p:pRg st="3" end="3"/>
                                            </p:txEl>
                                          </p:spTgt>
                                        </p:tgtEl>
                                      </p:cBhvr>
                                    </p:animEffect>
                                  </p:childTnLst>
                                </p:cTn>
                              </p:par>
                            </p:childTnLst>
                          </p:cTn>
                        </p:par>
                        <p:par>
                          <p:cTn id="34" fill="hold">
                            <p:stCondLst>
                              <p:cond delay="5550"/>
                            </p:stCondLst>
                            <p:childTnLst>
                              <p:par>
                                <p:cTn id="35" presetID="10" presetClass="entr" presetSubtype="0" fill="hold" nodeType="afterEffect">
                                  <p:stCondLst>
                                    <p:cond delay="0"/>
                                  </p:stCondLst>
                                  <p:iterate type="wd">
                                    <p:tmPct val="10000"/>
                                  </p:iterate>
                                  <p:childTnLst>
                                    <p:set>
                                      <p:cBhvr>
                                        <p:cTn id="36" dur="1" fill="hold">
                                          <p:stCondLst>
                                            <p:cond delay="0"/>
                                          </p:stCondLst>
                                        </p:cTn>
                                        <p:tgtEl>
                                          <p:spTgt spid="1736">
                                            <p:txEl>
                                              <p:pRg st="4" end="4"/>
                                            </p:txEl>
                                          </p:spTgt>
                                        </p:tgtEl>
                                        <p:attrNameLst>
                                          <p:attrName>style.visibility</p:attrName>
                                        </p:attrNameLst>
                                      </p:cBhvr>
                                      <p:to>
                                        <p:strVal val="visible"/>
                                      </p:to>
                                    </p:set>
                                    <p:animEffect transition="in" filter="fade">
                                      <p:cBhvr>
                                        <p:cTn id="37" dur="500"/>
                                        <p:tgtEl>
                                          <p:spTgt spid="1736">
                                            <p:txEl>
                                              <p:pRg st="4" end="4"/>
                                            </p:txEl>
                                          </p:spTgt>
                                        </p:tgtEl>
                                      </p:cBhvr>
                                    </p:animEffect>
                                  </p:childTnLst>
                                </p:cTn>
                              </p:par>
                            </p:childTnLst>
                          </p:cTn>
                        </p:par>
                        <p:par>
                          <p:cTn id="38" fill="hold">
                            <p:stCondLst>
                              <p:cond delay="6100"/>
                            </p:stCondLst>
                            <p:childTnLst>
                              <p:par>
                                <p:cTn id="39" presetID="10" presetClass="entr" presetSubtype="0" fill="hold" nodeType="afterEffect">
                                  <p:stCondLst>
                                    <p:cond delay="0"/>
                                  </p:stCondLst>
                                  <p:iterate type="wd">
                                    <p:tmPct val="10000"/>
                                  </p:iterate>
                                  <p:childTnLst>
                                    <p:set>
                                      <p:cBhvr>
                                        <p:cTn id="40" dur="1" fill="hold">
                                          <p:stCondLst>
                                            <p:cond delay="0"/>
                                          </p:stCondLst>
                                        </p:cTn>
                                        <p:tgtEl>
                                          <p:spTgt spid="1736">
                                            <p:txEl>
                                              <p:pRg st="5" end="5"/>
                                            </p:txEl>
                                          </p:spTgt>
                                        </p:tgtEl>
                                        <p:attrNameLst>
                                          <p:attrName>style.visibility</p:attrName>
                                        </p:attrNameLst>
                                      </p:cBhvr>
                                      <p:to>
                                        <p:strVal val="visible"/>
                                      </p:to>
                                    </p:set>
                                    <p:animEffect transition="in" filter="fade">
                                      <p:cBhvr>
                                        <p:cTn id="41" dur="500"/>
                                        <p:tgtEl>
                                          <p:spTgt spid="1736">
                                            <p:txEl>
                                              <p:pRg st="5" end="5"/>
                                            </p:txEl>
                                          </p:spTgt>
                                        </p:tgtEl>
                                      </p:cBhvr>
                                    </p:animEffect>
                                  </p:childTnLst>
                                </p:cTn>
                              </p:par>
                            </p:childTnLst>
                          </p:cTn>
                        </p:par>
                        <p:par>
                          <p:cTn id="42" fill="hold">
                            <p:stCondLst>
                              <p:cond delay="6600"/>
                            </p:stCondLst>
                            <p:childTnLst>
                              <p:par>
                                <p:cTn id="43" presetID="10" presetClass="entr" presetSubtype="0" fill="hold" nodeType="afterEffect">
                                  <p:stCondLst>
                                    <p:cond delay="0"/>
                                  </p:stCondLst>
                                  <p:iterate type="wd">
                                    <p:tmPct val="10000"/>
                                  </p:iterate>
                                  <p:childTnLst>
                                    <p:set>
                                      <p:cBhvr>
                                        <p:cTn id="44" dur="1" fill="hold">
                                          <p:stCondLst>
                                            <p:cond delay="0"/>
                                          </p:stCondLst>
                                        </p:cTn>
                                        <p:tgtEl>
                                          <p:spTgt spid="1736">
                                            <p:txEl>
                                              <p:pRg st="6" end="6"/>
                                            </p:txEl>
                                          </p:spTgt>
                                        </p:tgtEl>
                                        <p:attrNameLst>
                                          <p:attrName>style.visibility</p:attrName>
                                        </p:attrNameLst>
                                      </p:cBhvr>
                                      <p:to>
                                        <p:strVal val="visible"/>
                                      </p:to>
                                    </p:set>
                                    <p:animEffect transition="in" filter="fade">
                                      <p:cBhvr>
                                        <p:cTn id="45" dur="500"/>
                                        <p:tgtEl>
                                          <p:spTgt spid="1736">
                                            <p:txEl>
                                              <p:pRg st="6" end="6"/>
                                            </p:txEl>
                                          </p:spTgt>
                                        </p:tgtEl>
                                      </p:cBhvr>
                                    </p:animEffect>
                                  </p:childTnLst>
                                </p:cTn>
                              </p:par>
                            </p:childTnLst>
                          </p:cTn>
                        </p:par>
                        <p:par>
                          <p:cTn id="46" fill="hold">
                            <p:stCondLst>
                              <p:cond delay="7100"/>
                            </p:stCondLst>
                            <p:childTnLst>
                              <p:par>
                                <p:cTn id="47" presetID="10" presetClass="entr" presetSubtype="0" fill="hold" nodeType="afterEffect">
                                  <p:stCondLst>
                                    <p:cond delay="0"/>
                                  </p:stCondLst>
                                  <p:iterate type="wd">
                                    <p:tmPct val="10000"/>
                                  </p:iterate>
                                  <p:childTnLst>
                                    <p:set>
                                      <p:cBhvr>
                                        <p:cTn id="48" dur="1" fill="hold">
                                          <p:stCondLst>
                                            <p:cond delay="0"/>
                                          </p:stCondLst>
                                        </p:cTn>
                                        <p:tgtEl>
                                          <p:spTgt spid="1736">
                                            <p:txEl>
                                              <p:pRg st="7" end="7"/>
                                            </p:txEl>
                                          </p:spTgt>
                                        </p:tgtEl>
                                        <p:attrNameLst>
                                          <p:attrName>style.visibility</p:attrName>
                                        </p:attrNameLst>
                                      </p:cBhvr>
                                      <p:to>
                                        <p:strVal val="visible"/>
                                      </p:to>
                                    </p:set>
                                    <p:animEffect transition="in" filter="fade">
                                      <p:cBhvr>
                                        <p:cTn id="49" dur="500"/>
                                        <p:tgtEl>
                                          <p:spTgt spid="173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050"/>
                                        </p:tgtEl>
                                        <p:attrNameLst>
                                          <p:attrName>style.visibility</p:attrName>
                                        </p:attrNameLst>
                                      </p:cBhvr>
                                      <p:to>
                                        <p:strVal val="visible"/>
                                      </p:to>
                                    </p:set>
                                    <p:animEffect transition="in" filter="wipe(up)">
                                      <p:cBhvr>
                                        <p:cTn id="54" dur="500"/>
                                        <p:tgtEl>
                                          <p:spTgt spid="2050"/>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mph" presetSubtype="0" fill="hold" grpId="0" nodeType="clickEffect">
                                  <p:stCondLst>
                                    <p:cond delay="0"/>
                                  </p:stCondLst>
                                  <p:childTnLst>
                                    <p:animEffect transition="out" filter="fade">
                                      <p:cBhvr>
                                        <p:cTn id="58" dur="500" tmFilter="0, 0; .2, .5; .8, .5; 1, 0"/>
                                        <p:tgtEl>
                                          <p:spTgt spid="1747"/>
                                        </p:tgtEl>
                                      </p:cBhvr>
                                    </p:animEffect>
                                    <p:animScale>
                                      <p:cBhvr>
                                        <p:cTn id="59" dur="250" autoRev="1" fill="hold"/>
                                        <p:tgtEl>
                                          <p:spTgt spid="17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 grpId="0"/>
      <p:bldP spid="1747" grpId="0" animBg="1"/>
    </p:bldLst>
  </p:timing>
</p:sld>
</file>

<file path=ppt/theme/theme1.xml><?xml version="1.0" encoding="utf-8"?>
<a:theme xmlns:a="http://schemas.openxmlformats.org/drawingml/2006/main" name="Online Notebook XL by Slidesgo">
  <a:themeElements>
    <a:clrScheme name="Simple Light">
      <a:dk1>
        <a:srgbClr val="1C4587"/>
      </a:dk1>
      <a:lt1>
        <a:srgbClr val="FFFFFF"/>
      </a:lt1>
      <a:dk2>
        <a:srgbClr val="000000"/>
      </a:dk2>
      <a:lt2>
        <a:srgbClr val="F6B0F7"/>
      </a:lt2>
      <a:accent1>
        <a:srgbClr val="CAFFCA"/>
      </a:accent1>
      <a:accent2>
        <a:srgbClr val="FFE599"/>
      </a:accent2>
      <a:accent3>
        <a:srgbClr val="FFF8D3"/>
      </a:accent3>
      <a:accent4>
        <a:srgbClr val="FFBBAA"/>
      </a:accent4>
      <a:accent5>
        <a:srgbClr val="FFFFFF"/>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2378</TotalTime>
  <Words>1475</Words>
  <Application>Microsoft Office PowerPoint</Application>
  <PresentationFormat>On-screen Show (16:9)</PresentationFormat>
  <Paragraphs>160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Permanent Marker</vt:lpstr>
      <vt:lpstr>Arial</vt:lpstr>
      <vt:lpstr>Itim</vt:lpstr>
      <vt:lpstr>Wingdings</vt:lpstr>
      <vt:lpstr>Muli</vt:lpstr>
      <vt:lpstr>Online Notebook XL by Slidesgo</vt:lpstr>
      <vt:lpstr>SHORING DEWATERING</vt:lpstr>
      <vt:lpstr>HERE THE PRESENTATION BEGIN…</vt:lpstr>
      <vt:lpstr>SHORING</vt:lpstr>
      <vt:lpstr>Kshitiz 2014044 </vt:lpstr>
      <vt:lpstr>Introduction</vt:lpstr>
      <vt:lpstr>Types of Shoring</vt:lpstr>
      <vt:lpstr>PowerPoint Presentation</vt:lpstr>
      <vt:lpstr>Points to consider for Raking Shoring</vt:lpstr>
      <vt:lpstr>PowerPoint Presentation</vt:lpstr>
      <vt:lpstr>Points to consider for flying shoring</vt:lpstr>
      <vt:lpstr>Dead Shoring</vt:lpstr>
      <vt:lpstr>Factors to consider for Dead shoring</vt:lpstr>
      <vt:lpstr>DEWATERING</vt:lpstr>
      <vt:lpstr>Introduction</vt:lpstr>
      <vt:lpstr>5.</vt:lpstr>
      <vt:lpstr>Side effects of Dewatering</vt:lpstr>
      <vt:lpstr>Methods of Dewatering Excavations at Construction Site</vt:lpstr>
      <vt:lpstr>OPEN SUMP PUMPING</vt:lpstr>
      <vt:lpstr>How it works</vt:lpstr>
      <vt:lpstr>Wellpoint Method </vt:lpstr>
      <vt:lpstr>HOW IT WORKS!</vt:lpstr>
      <vt:lpstr>PowerPoint Presentation</vt:lpstr>
      <vt:lpstr>EDUCTOR WELLS</vt:lpstr>
      <vt:lpstr>Eductor wells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NOTEBOOK</dc:title>
  <dc:creator>kshitiz kumar</dc:creator>
  <cp:lastModifiedBy>Grisha Sohal</cp:lastModifiedBy>
  <cp:revision>83</cp:revision>
  <dcterms:modified xsi:type="dcterms:W3CDTF">2023-05-08T03:56:34Z</dcterms:modified>
</cp:coreProperties>
</file>