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Pacifico"/>
      <p:regular r:id="rId34"/>
    </p:embeddedFont>
    <p:embeddedFont>
      <p:font typeface="Londrina Solid"/>
      <p:regular r:id="rId35"/>
    </p:embeddedFont>
    <p:embeddedFont>
      <p:font typeface="PT Sans"/>
      <p:regular r:id="rId36"/>
      <p:bold r:id="rId37"/>
      <p:italic r:id="rId38"/>
      <p:boldItalic r:id="rId39"/>
    </p:embeddedFont>
    <p:embeddedFont>
      <p:font typeface="Adamina"/>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damin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ondrinaSolid-regular.fntdata"/><Relationship Id="rId12" Type="http://schemas.openxmlformats.org/officeDocument/2006/relationships/slide" Target="slides/slide6.xml"/><Relationship Id="rId34" Type="http://schemas.openxmlformats.org/officeDocument/2006/relationships/font" Target="fonts/Pacifico-regular.fntdata"/><Relationship Id="rId15" Type="http://schemas.openxmlformats.org/officeDocument/2006/relationships/slide" Target="slides/slide9.xml"/><Relationship Id="rId37" Type="http://schemas.openxmlformats.org/officeDocument/2006/relationships/font" Target="fonts/PTSans-bold.fntdata"/><Relationship Id="rId14" Type="http://schemas.openxmlformats.org/officeDocument/2006/relationships/slide" Target="slides/slide8.xml"/><Relationship Id="rId36" Type="http://schemas.openxmlformats.org/officeDocument/2006/relationships/font" Target="fonts/PTSans-regular.fntdata"/><Relationship Id="rId17" Type="http://schemas.openxmlformats.org/officeDocument/2006/relationships/slide" Target="slides/slide11.xml"/><Relationship Id="rId39" Type="http://schemas.openxmlformats.org/officeDocument/2006/relationships/font" Target="fonts/PTSans-boldItalic.fntdata"/><Relationship Id="rId16" Type="http://schemas.openxmlformats.org/officeDocument/2006/relationships/slide" Target="slides/slide10.xml"/><Relationship Id="rId38" Type="http://schemas.openxmlformats.org/officeDocument/2006/relationships/font" Target="fonts/PT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2e5722650_2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22e5722650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22e5722650_2_7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g222e5722650_2_7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22e5722650_2_7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g222e5722650_2_7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22e5722650_2_7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3" name="Google Shape;833;g222e5722650_2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22e5722650_2_7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g222e5722650_2_7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22e5722650_2_8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g222e5722650_2_8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22e5722650_2_9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g222e5722650_2_9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22e57226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22e57226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22e5722650_2_9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22e5722650_2_9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22e5722650_2_1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g222e5722650_2_1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22e5722650_2_1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g222e5722650_2_1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2e5722650_2_3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222e5722650_2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222e5722650_2_1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1" name="Google Shape;1311;g222e5722650_2_1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222e5722650_2_1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2" name="Google Shape;1342;g222e5722650_2_1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22e57226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22e57226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22e5722650_2_1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7" name="Google Shape;1387;g222e5722650_2_1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22e5722650_2_4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22e5722650_2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2e5722650_2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222e5722650_2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22e5722650_2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22e5722650_2_4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22e5722650_2_4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222e5722650_2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22e5722650_2_5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222e5722650_2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22e5722650_2_6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222e5722650_2_6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22e5722650_2_6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g222e5722650_2_6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225" y="26204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225" y="1179484"/>
            <a:ext cx="9143957" cy="1238362"/>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3622257" y="1775412"/>
            <a:ext cx="744840" cy="166437"/>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ctrTitle"/>
          </p:nvPr>
        </p:nvSpPr>
        <p:spPr>
          <a:xfrm>
            <a:off x="2575750" y="724700"/>
            <a:ext cx="5663700" cy="17460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14"/>
          <p:cNvSpPr txBox="1"/>
          <p:nvPr>
            <p:ph idx="1" type="subTitle"/>
          </p:nvPr>
        </p:nvSpPr>
        <p:spPr>
          <a:xfrm>
            <a:off x="2575750" y="2600600"/>
            <a:ext cx="45288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3" name="Google Shape;63;p14"/>
          <p:cNvSpPr/>
          <p:nvPr/>
        </p:nvSpPr>
        <p:spPr>
          <a:xfrm>
            <a:off x="0" y="4885325"/>
            <a:ext cx="9144000" cy="25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4" name="Shape 64"/>
        <p:cNvGrpSpPr/>
        <p:nvPr/>
      </p:nvGrpSpPr>
      <p:grpSpPr>
        <a:xfrm>
          <a:off x="0" y="0"/>
          <a:ext cx="0" cy="0"/>
          <a:chOff x="0" y="0"/>
          <a:chExt cx="0" cy="0"/>
        </a:xfrm>
      </p:grpSpPr>
      <p:sp>
        <p:nvSpPr>
          <p:cNvPr id="65" name="Google Shape;65;p15"/>
          <p:cNvSpPr/>
          <p:nvPr/>
        </p:nvSpPr>
        <p:spPr>
          <a:xfrm>
            <a:off x="-225" y="26204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225" y="1179484"/>
            <a:ext cx="9143957" cy="1238362"/>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3622257" y="1775412"/>
            <a:ext cx="744840" cy="166437"/>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5"/>
          <p:cNvSpPr txBox="1"/>
          <p:nvPr>
            <p:ph idx="2" type="title"/>
          </p:nvPr>
        </p:nvSpPr>
        <p:spPr>
          <a:xfrm>
            <a:off x="720000" y="1889700"/>
            <a:ext cx="2305500" cy="3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4" name="Google Shape;74;p15"/>
          <p:cNvSpPr txBox="1"/>
          <p:nvPr>
            <p:ph idx="1" type="subTitle"/>
          </p:nvPr>
        </p:nvSpPr>
        <p:spPr>
          <a:xfrm>
            <a:off x="720000" y="22771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15"/>
          <p:cNvSpPr txBox="1"/>
          <p:nvPr>
            <p:ph idx="3" type="title"/>
          </p:nvPr>
        </p:nvSpPr>
        <p:spPr>
          <a:xfrm>
            <a:off x="3419271" y="1889700"/>
            <a:ext cx="2305500" cy="3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6" name="Google Shape;76;p15"/>
          <p:cNvSpPr txBox="1"/>
          <p:nvPr>
            <p:ph idx="4" type="subTitle"/>
          </p:nvPr>
        </p:nvSpPr>
        <p:spPr>
          <a:xfrm>
            <a:off x="3419269" y="22771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5"/>
          <p:cNvSpPr txBox="1"/>
          <p:nvPr>
            <p:ph idx="5" type="title"/>
          </p:nvPr>
        </p:nvSpPr>
        <p:spPr>
          <a:xfrm>
            <a:off x="720000" y="3569100"/>
            <a:ext cx="2305500" cy="3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8" name="Google Shape;78;p15"/>
          <p:cNvSpPr txBox="1"/>
          <p:nvPr>
            <p:ph idx="6" type="subTitle"/>
          </p:nvPr>
        </p:nvSpPr>
        <p:spPr>
          <a:xfrm>
            <a:off x="720000" y="39564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15"/>
          <p:cNvSpPr txBox="1"/>
          <p:nvPr>
            <p:ph idx="7" type="title"/>
          </p:nvPr>
        </p:nvSpPr>
        <p:spPr>
          <a:xfrm>
            <a:off x="3419271" y="3569100"/>
            <a:ext cx="2305500" cy="3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0" name="Google Shape;80;p15"/>
          <p:cNvSpPr txBox="1"/>
          <p:nvPr>
            <p:ph idx="8" type="subTitle"/>
          </p:nvPr>
        </p:nvSpPr>
        <p:spPr>
          <a:xfrm>
            <a:off x="3419269" y="39564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15"/>
          <p:cNvSpPr txBox="1"/>
          <p:nvPr>
            <p:ph idx="9" type="title"/>
          </p:nvPr>
        </p:nvSpPr>
        <p:spPr>
          <a:xfrm>
            <a:off x="6118549" y="1889700"/>
            <a:ext cx="2305500" cy="3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2" name="Google Shape;82;p15"/>
          <p:cNvSpPr txBox="1"/>
          <p:nvPr>
            <p:ph idx="13" type="subTitle"/>
          </p:nvPr>
        </p:nvSpPr>
        <p:spPr>
          <a:xfrm>
            <a:off x="6118545" y="22771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5"/>
          <p:cNvSpPr txBox="1"/>
          <p:nvPr>
            <p:ph idx="14" type="title"/>
          </p:nvPr>
        </p:nvSpPr>
        <p:spPr>
          <a:xfrm>
            <a:off x="6118549" y="3569100"/>
            <a:ext cx="2305500" cy="3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 name="Google Shape;84;p15"/>
          <p:cNvSpPr txBox="1"/>
          <p:nvPr>
            <p:ph idx="15" type="subTitle"/>
          </p:nvPr>
        </p:nvSpPr>
        <p:spPr>
          <a:xfrm>
            <a:off x="6118545" y="39564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5"/>
          <p:cNvSpPr txBox="1"/>
          <p:nvPr>
            <p:ph idx="16" type="title"/>
          </p:nvPr>
        </p:nvSpPr>
        <p:spPr>
          <a:xfrm>
            <a:off x="1422450" y="1346075"/>
            <a:ext cx="900600" cy="484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accent3"/>
                </a:solidFill>
              </a:defRPr>
            </a:lvl1pPr>
            <a:lvl2pPr lvl="1" algn="l">
              <a:lnSpc>
                <a:spcPct val="100000"/>
              </a:lnSpc>
              <a:spcBef>
                <a:spcPts val="0"/>
              </a:spcBef>
              <a:spcAft>
                <a:spcPts val="0"/>
              </a:spcAft>
              <a:buSzPts val="2200"/>
              <a:buFont typeface="Adamina"/>
              <a:buNone/>
              <a:defRPr sz="2200">
                <a:latin typeface="Adamina"/>
                <a:ea typeface="Adamina"/>
                <a:cs typeface="Adamina"/>
                <a:sym typeface="Adamina"/>
              </a:defRPr>
            </a:lvl2pPr>
            <a:lvl3pPr lvl="2" algn="l">
              <a:lnSpc>
                <a:spcPct val="100000"/>
              </a:lnSpc>
              <a:spcBef>
                <a:spcPts val="0"/>
              </a:spcBef>
              <a:spcAft>
                <a:spcPts val="0"/>
              </a:spcAft>
              <a:buSzPts val="2200"/>
              <a:buFont typeface="Adamina"/>
              <a:buNone/>
              <a:defRPr sz="2200">
                <a:latin typeface="Adamina"/>
                <a:ea typeface="Adamina"/>
                <a:cs typeface="Adamina"/>
                <a:sym typeface="Adamina"/>
              </a:defRPr>
            </a:lvl3pPr>
            <a:lvl4pPr lvl="3" algn="l">
              <a:lnSpc>
                <a:spcPct val="100000"/>
              </a:lnSpc>
              <a:spcBef>
                <a:spcPts val="0"/>
              </a:spcBef>
              <a:spcAft>
                <a:spcPts val="0"/>
              </a:spcAft>
              <a:buSzPts val="2200"/>
              <a:buFont typeface="Adamina"/>
              <a:buNone/>
              <a:defRPr sz="2200">
                <a:latin typeface="Adamina"/>
                <a:ea typeface="Adamina"/>
                <a:cs typeface="Adamina"/>
                <a:sym typeface="Adamina"/>
              </a:defRPr>
            </a:lvl4pPr>
            <a:lvl5pPr lvl="4" algn="l">
              <a:lnSpc>
                <a:spcPct val="100000"/>
              </a:lnSpc>
              <a:spcBef>
                <a:spcPts val="0"/>
              </a:spcBef>
              <a:spcAft>
                <a:spcPts val="0"/>
              </a:spcAft>
              <a:buSzPts val="2200"/>
              <a:buFont typeface="Adamina"/>
              <a:buNone/>
              <a:defRPr sz="2200">
                <a:latin typeface="Adamina"/>
                <a:ea typeface="Adamina"/>
                <a:cs typeface="Adamina"/>
                <a:sym typeface="Adamina"/>
              </a:defRPr>
            </a:lvl5pPr>
            <a:lvl6pPr lvl="5" algn="l">
              <a:lnSpc>
                <a:spcPct val="100000"/>
              </a:lnSpc>
              <a:spcBef>
                <a:spcPts val="0"/>
              </a:spcBef>
              <a:spcAft>
                <a:spcPts val="0"/>
              </a:spcAft>
              <a:buSzPts val="2200"/>
              <a:buFont typeface="Adamina"/>
              <a:buNone/>
              <a:defRPr sz="2200">
                <a:latin typeface="Adamina"/>
                <a:ea typeface="Adamina"/>
                <a:cs typeface="Adamina"/>
                <a:sym typeface="Adamina"/>
              </a:defRPr>
            </a:lvl6pPr>
            <a:lvl7pPr lvl="6" algn="l">
              <a:lnSpc>
                <a:spcPct val="100000"/>
              </a:lnSpc>
              <a:spcBef>
                <a:spcPts val="0"/>
              </a:spcBef>
              <a:spcAft>
                <a:spcPts val="0"/>
              </a:spcAft>
              <a:buSzPts val="2200"/>
              <a:buFont typeface="Adamina"/>
              <a:buNone/>
              <a:defRPr sz="2200">
                <a:latin typeface="Adamina"/>
                <a:ea typeface="Adamina"/>
                <a:cs typeface="Adamina"/>
                <a:sym typeface="Adamina"/>
              </a:defRPr>
            </a:lvl7pPr>
            <a:lvl8pPr lvl="7" algn="l">
              <a:lnSpc>
                <a:spcPct val="100000"/>
              </a:lnSpc>
              <a:spcBef>
                <a:spcPts val="0"/>
              </a:spcBef>
              <a:spcAft>
                <a:spcPts val="0"/>
              </a:spcAft>
              <a:buSzPts val="2200"/>
              <a:buFont typeface="Adamina"/>
              <a:buNone/>
              <a:defRPr sz="2200">
                <a:latin typeface="Adamina"/>
                <a:ea typeface="Adamina"/>
                <a:cs typeface="Adamina"/>
                <a:sym typeface="Adamina"/>
              </a:defRPr>
            </a:lvl8pPr>
            <a:lvl9pPr lvl="8" algn="l">
              <a:lnSpc>
                <a:spcPct val="100000"/>
              </a:lnSpc>
              <a:spcBef>
                <a:spcPts val="0"/>
              </a:spcBef>
              <a:spcAft>
                <a:spcPts val="0"/>
              </a:spcAft>
              <a:buSzPts val="2200"/>
              <a:buFont typeface="Adamina"/>
              <a:buNone/>
              <a:defRPr sz="2200">
                <a:latin typeface="Adamina"/>
                <a:ea typeface="Adamina"/>
                <a:cs typeface="Adamina"/>
                <a:sym typeface="Adamina"/>
              </a:defRPr>
            </a:lvl9pPr>
          </a:lstStyle>
          <a:p/>
        </p:txBody>
      </p:sp>
      <p:sp>
        <p:nvSpPr>
          <p:cNvPr id="86" name="Google Shape;86;p15"/>
          <p:cNvSpPr txBox="1"/>
          <p:nvPr>
            <p:ph idx="17" type="title"/>
          </p:nvPr>
        </p:nvSpPr>
        <p:spPr>
          <a:xfrm>
            <a:off x="4121725" y="1346075"/>
            <a:ext cx="900600" cy="484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accent3"/>
                </a:solidFill>
              </a:defRPr>
            </a:lvl1pPr>
            <a:lvl2pPr lvl="1" algn="l">
              <a:lnSpc>
                <a:spcPct val="100000"/>
              </a:lnSpc>
              <a:spcBef>
                <a:spcPts val="0"/>
              </a:spcBef>
              <a:spcAft>
                <a:spcPts val="0"/>
              </a:spcAft>
              <a:buSzPts val="2200"/>
              <a:buFont typeface="Adamina"/>
              <a:buNone/>
              <a:defRPr sz="2200">
                <a:latin typeface="Adamina"/>
                <a:ea typeface="Adamina"/>
                <a:cs typeface="Adamina"/>
                <a:sym typeface="Adamina"/>
              </a:defRPr>
            </a:lvl2pPr>
            <a:lvl3pPr lvl="2" algn="l">
              <a:lnSpc>
                <a:spcPct val="100000"/>
              </a:lnSpc>
              <a:spcBef>
                <a:spcPts val="0"/>
              </a:spcBef>
              <a:spcAft>
                <a:spcPts val="0"/>
              </a:spcAft>
              <a:buSzPts val="2200"/>
              <a:buFont typeface="Adamina"/>
              <a:buNone/>
              <a:defRPr sz="2200">
                <a:latin typeface="Adamina"/>
                <a:ea typeface="Adamina"/>
                <a:cs typeface="Adamina"/>
                <a:sym typeface="Adamina"/>
              </a:defRPr>
            </a:lvl3pPr>
            <a:lvl4pPr lvl="3" algn="l">
              <a:lnSpc>
                <a:spcPct val="100000"/>
              </a:lnSpc>
              <a:spcBef>
                <a:spcPts val="0"/>
              </a:spcBef>
              <a:spcAft>
                <a:spcPts val="0"/>
              </a:spcAft>
              <a:buSzPts val="2200"/>
              <a:buFont typeface="Adamina"/>
              <a:buNone/>
              <a:defRPr sz="2200">
                <a:latin typeface="Adamina"/>
                <a:ea typeface="Adamina"/>
                <a:cs typeface="Adamina"/>
                <a:sym typeface="Adamina"/>
              </a:defRPr>
            </a:lvl4pPr>
            <a:lvl5pPr lvl="4" algn="l">
              <a:lnSpc>
                <a:spcPct val="100000"/>
              </a:lnSpc>
              <a:spcBef>
                <a:spcPts val="0"/>
              </a:spcBef>
              <a:spcAft>
                <a:spcPts val="0"/>
              </a:spcAft>
              <a:buSzPts val="2200"/>
              <a:buFont typeface="Adamina"/>
              <a:buNone/>
              <a:defRPr sz="2200">
                <a:latin typeface="Adamina"/>
                <a:ea typeface="Adamina"/>
                <a:cs typeface="Adamina"/>
                <a:sym typeface="Adamina"/>
              </a:defRPr>
            </a:lvl5pPr>
            <a:lvl6pPr lvl="5" algn="l">
              <a:lnSpc>
                <a:spcPct val="100000"/>
              </a:lnSpc>
              <a:spcBef>
                <a:spcPts val="0"/>
              </a:spcBef>
              <a:spcAft>
                <a:spcPts val="0"/>
              </a:spcAft>
              <a:buSzPts val="2200"/>
              <a:buFont typeface="Adamina"/>
              <a:buNone/>
              <a:defRPr sz="2200">
                <a:latin typeface="Adamina"/>
                <a:ea typeface="Adamina"/>
                <a:cs typeface="Adamina"/>
                <a:sym typeface="Adamina"/>
              </a:defRPr>
            </a:lvl6pPr>
            <a:lvl7pPr lvl="6" algn="l">
              <a:lnSpc>
                <a:spcPct val="100000"/>
              </a:lnSpc>
              <a:spcBef>
                <a:spcPts val="0"/>
              </a:spcBef>
              <a:spcAft>
                <a:spcPts val="0"/>
              </a:spcAft>
              <a:buSzPts val="2200"/>
              <a:buFont typeface="Adamina"/>
              <a:buNone/>
              <a:defRPr sz="2200">
                <a:latin typeface="Adamina"/>
                <a:ea typeface="Adamina"/>
                <a:cs typeface="Adamina"/>
                <a:sym typeface="Adamina"/>
              </a:defRPr>
            </a:lvl7pPr>
            <a:lvl8pPr lvl="7" algn="l">
              <a:lnSpc>
                <a:spcPct val="100000"/>
              </a:lnSpc>
              <a:spcBef>
                <a:spcPts val="0"/>
              </a:spcBef>
              <a:spcAft>
                <a:spcPts val="0"/>
              </a:spcAft>
              <a:buSzPts val="2200"/>
              <a:buFont typeface="Adamina"/>
              <a:buNone/>
              <a:defRPr sz="2200">
                <a:latin typeface="Adamina"/>
                <a:ea typeface="Adamina"/>
                <a:cs typeface="Adamina"/>
                <a:sym typeface="Adamina"/>
              </a:defRPr>
            </a:lvl8pPr>
            <a:lvl9pPr lvl="8" algn="l">
              <a:lnSpc>
                <a:spcPct val="100000"/>
              </a:lnSpc>
              <a:spcBef>
                <a:spcPts val="0"/>
              </a:spcBef>
              <a:spcAft>
                <a:spcPts val="0"/>
              </a:spcAft>
              <a:buSzPts val="2200"/>
              <a:buFont typeface="Adamina"/>
              <a:buNone/>
              <a:defRPr sz="2200">
                <a:latin typeface="Adamina"/>
                <a:ea typeface="Adamina"/>
                <a:cs typeface="Adamina"/>
                <a:sym typeface="Adamina"/>
              </a:defRPr>
            </a:lvl9pPr>
          </a:lstStyle>
          <a:p/>
        </p:txBody>
      </p:sp>
      <p:sp>
        <p:nvSpPr>
          <p:cNvPr id="87" name="Google Shape;87;p15"/>
          <p:cNvSpPr txBox="1"/>
          <p:nvPr>
            <p:ph idx="18" type="title"/>
          </p:nvPr>
        </p:nvSpPr>
        <p:spPr>
          <a:xfrm>
            <a:off x="6821000" y="1346075"/>
            <a:ext cx="900600" cy="484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accent3"/>
                </a:solidFill>
              </a:defRPr>
            </a:lvl1pPr>
            <a:lvl2pPr lvl="1" algn="l">
              <a:lnSpc>
                <a:spcPct val="100000"/>
              </a:lnSpc>
              <a:spcBef>
                <a:spcPts val="0"/>
              </a:spcBef>
              <a:spcAft>
                <a:spcPts val="0"/>
              </a:spcAft>
              <a:buSzPts val="2200"/>
              <a:buFont typeface="Adamina"/>
              <a:buNone/>
              <a:defRPr sz="2200">
                <a:latin typeface="Adamina"/>
                <a:ea typeface="Adamina"/>
                <a:cs typeface="Adamina"/>
                <a:sym typeface="Adamina"/>
              </a:defRPr>
            </a:lvl2pPr>
            <a:lvl3pPr lvl="2" algn="l">
              <a:lnSpc>
                <a:spcPct val="100000"/>
              </a:lnSpc>
              <a:spcBef>
                <a:spcPts val="0"/>
              </a:spcBef>
              <a:spcAft>
                <a:spcPts val="0"/>
              </a:spcAft>
              <a:buSzPts val="2200"/>
              <a:buFont typeface="Adamina"/>
              <a:buNone/>
              <a:defRPr sz="2200">
                <a:latin typeface="Adamina"/>
                <a:ea typeface="Adamina"/>
                <a:cs typeface="Adamina"/>
                <a:sym typeface="Adamina"/>
              </a:defRPr>
            </a:lvl3pPr>
            <a:lvl4pPr lvl="3" algn="l">
              <a:lnSpc>
                <a:spcPct val="100000"/>
              </a:lnSpc>
              <a:spcBef>
                <a:spcPts val="0"/>
              </a:spcBef>
              <a:spcAft>
                <a:spcPts val="0"/>
              </a:spcAft>
              <a:buSzPts val="2200"/>
              <a:buFont typeface="Adamina"/>
              <a:buNone/>
              <a:defRPr sz="2200">
                <a:latin typeface="Adamina"/>
                <a:ea typeface="Adamina"/>
                <a:cs typeface="Adamina"/>
                <a:sym typeface="Adamina"/>
              </a:defRPr>
            </a:lvl4pPr>
            <a:lvl5pPr lvl="4" algn="l">
              <a:lnSpc>
                <a:spcPct val="100000"/>
              </a:lnSpc>
              <a:spcBef>
                <a:spcPts val="0"/>
              </a:spcBef>
              <a:spcAft>
                <a:spcPts val="0"/>
              </a:spcAft>
              <a:buSzPts val="2200"/>
              <a:buFont typeface="Adamina"/>
              <a:buNone/>
              <a:defRPr sz="2200">
                <a:latin typeface="Adamina"/>
                <a:ea typeface="Adamina"/>
                <a:cs typeface="Adamina"/>
                <a:sym typeface="Adamina"/>
              </a:defRPr>
            </a:lvl5pPr>
            <a:lvl6pPr lvl="5" algn="l">
              <a:lnSpc>
                <a:spcPct val="100000"/>
              </a:lnSpc>
              <a:spcBef>
                <a:spcPts val="0"/>
              </a:spcBef>
              <a:spcAft>
                <a:spcPts val="0"/>
              </a:spcAft>
              <a:buSzPts val="2200"/>
              <a:buFont typeface="Adamina"/>
              <a:buNone/>
              <a:defRPr sz="2200">
                <a:latin typeface="Adamina"/>
                <a:ea typeface="Adamina"/>
                <a:cs typeface="Adamina"/>
                <a:sym typeface="Adamina"/>
              </a:defRPr>
            </a:lvl6pPr>
            <a:lvl7pPr lvl="6" algn="l">
              <a:lnSpc>
                <a:spcPct val="100000"/>
              </a:lnSpc>
              <a:spcBef>
                <a:spcPts val="0"/>
              </a:spcBef>
              <a:spcAft>
                <a:spcPts val="0"/>
              </a:spcAft>
              <a:buSzPts val="2200"/>
              <a:buFont typeface="Adamina"/>
              <a:buNone/>
              <a:defRPr sz="2200">
                <a:latin typeface="Adamina"/>
                <a:ea typeface="Adamina"/>
                <a:cs typeface="Adamina"/>
                <a:sym typeface="Adamina"/>
              </a:defRPr>
            </a:lvl7pPr>
            <a:lvl8pPr lvl="7" algn="l">
              <a:lnSpc>
                <a:spcPct val="100000"/>
              </a:lnSpc>
              <a:spcBef>
                <a:spcPts val="0"/>
              </a:spcBef>
              <a:spcAft>
                <a:spcPts val="0"/>
              </a:spcAft>
              <a:buSzPts val="2200"/>
              <a:buFont typeface="Adamina"/>
              <a:buNone/>
              <a:defRPr sz="2200">
                <a:latin typeface="Adamina"/>
                <a:ea typeface="Adamina"/>
                <a:cs typeface="Adamina"/>
                <a:sym typeface="Adamina"/>
              </a:defRPr>
            </a:lvl8pPr>
            <a:lvl9pPr lvl="8" algn="l">
              <a:lnSpc>
                <a:spcPct val="100000"/>
              </a:lnSpc>
              <a:spcBef>
                <a:spcPts val="0"/>
              </a:spcBef>
              <a:spcAft>
                <a:spcPts val="0"/>
              </a:spcAft>
              <a:buSzPts val="2200"/>
              <a:buFont typeface="Adamina"/>
              <a:buNone/>
              <a:defRPr sz="2200">
                <a:latin typeface="Adamina"/>
                <a:ea typeface="Adamina"/>
                <a:cs typeface="Adamina"/>
                <a:sym typeface="Adamina"/>
              </a:defRPr>
            </a:lvl9pPr>
          </a:lstStyle>
          <a:p/>
        </p:txBody>
      </p:sp>
      <p:sp>
        <p:nvSpPr>
          <p:cNvPr id="88" name="Google Shape;88;p15"/>
          <p:cNvSpPr txBox="1"/>
          <p:nvPr>
            <p:ph idx="19" type="title"/>
          </p:nvPr>
        </p:nvSpPr>
        <p:spPr>
          <a:xfrm>
            <a:off x="1422450" y="3031438"/>
            <a:ext cx="900600" cy="484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accent3"/>
                </a:solidFill>
              </a:defRPr>
            </a:lvl1pPr>
            <a:lvl2pPr lvl="1" algn="l">
              <a:lnSpc>
                <a:spcPct val="100000"/>
              </a:lnSpc>
              <a:spcBef>
                <a:spcPts val="0"/>
              </a:spcBef>
              <a:spcAft>
                <a:spcPts val="0"/>
              </a:spcAft>
              <a:buSzPts val="2200"/>
              <a:buFont typeface="Adamina"/>
              <a:buNone/>
              <a:defRPr sz="2200">
                <a:latin typeface="Adamina"/>
                <a:ea typeface="Adamina"/>
                <a:cs typeface="Adamina"/>
                <a:sym typeface="Adamina"/>
              </a:defRPr>
            </a:lvl2pPr>
            <a:lvl3pPr lvl="2" algn="l">
              <a:lnSpc>
                <a:spcPct val="100000"/>
              </a:lnSpc>
              <a:spcBef>
                <a:spcPts val="0"/>
              </a:spcBef>
              <a:spcAft>
                <a:spcPts val="0"/>
              </a:spcAft>
              <a:buSzPts val="2200"/>
              <a:buFont typeface="Adamina"/>
              <a:buNone/>
              <a:defRPr sz="2200">
                <a:latin typeface="Adamina"/>
                <a:ea typeface="Adamina"/>
                <a:cs typeface="Adamina"/>
                <a:sym typeface="Adamina"/>
              </a:defRPr>
            </a:lvl3pPr>
            <a:lvl4pPr lvl="3" algn="l">
              <a:lnSpc>
                <a:spcPct val="100000"/>
              </a:lnSpc>
              <a:spcBef>
                <a:spcPts val="0"/>
              </a:spcBef>
              <a:spcAft>
                <a:spcPts val="0"/>
              </a:spcAft>
              <a:buSzPts val="2200"/>
              <a:buFont typeface="Adamina"/>
              <a:buNone/>
              <a:defRPr sz="2200">
                <a:latin typeface="Adamina"/>
                <a:ea typeface="Adamina"/>
                <a:cs typeface="Adamina"/>
                <a:sym typeface="Adamina"/>
              </a:defRPr>
            </a:lvl4pPr>
            <a:lvl5pPr lvl="4" algn="l">
              <a:lnSpc>
                <a:spcPct val="100000"/>
              </a:lnSpc>
              <a:spcBef>
                <a:spcPts val="0"/>
              </a:spcBef>
              <a:spcAft>
                <a:spcPts val="0"/>
              </a:spcAft>
              <a:buSzPts val="2200"/>
              <a:buFont typeface="Adamina"/>
              <a:buNone/>
              <a:defRPr sz="2200">
                <a:latin typeface="Adamina"/>
                <a:ea typeface="Adamina"/>
                <a:cs typeface="Adamina"/>
                <a:sym typeface="Adamina"/>
              </a:defRPr>
            </a:lvl5pPr>
            <a:lvl6pPr lvl="5" algn="l">
              <a:lnSpc>
                <a:spcPct val="100000"/>
              </a:lnSpc>
              <a:spcBef>
                <a:spcPts val="0"/>
              </a:spcBef>
              <a:spcAft>
                <a:spcPts val="0"/>
              </a:spcAft>
              <a:buSzPts val="2200"/>
              <a:buFont typeface="Adamina"/>
              <a:buNone/>
              <a:defRPr sz="2200">
                <a:latin typeface="Adamina"/>
                <a:ea typeface="Adamina"/>
                <a:cs typeface="Adamina"/>
                <a:sym typeface="Adamina"/>
              </a:defRPr>
            </a:lvl6pPr>
            <a:lvl7pPr lvl="6" algn="l">
              <a:lnSpc>
                <a:spcPct val="100000"/>
              </a:lnSpc>
              <a:spcBef>
                <a:spcPts val="0"/>
              </a:spcBef>
              <a:spcAft>
                <a:spcPts val="0"/>
              </a:spcAft>
              <a:buSzPts val="2200"/>
              <a:buFont typeface="Adamina"/>
              <a:buNone/>
              <a:defRPr sz="2200">
                <a:latin typeface="Adamina"/>
                <a:ea typeface="Adamina"/>
                <a:cs typeface="Adamina"/>
                <a:sym typeface="Adamina"/>
              </a:defRPr>
            </a:lvl7pPr>
            <a:lvl8pPr lvl="7" algn="l">
              <a:lnSpc>
                <a:spcPct val="100000"/>
              </a:lnSpc>
              <a:spcBef>
                <a:spcPts val="0"/>
              </a:spcBef>
              <a:spcAft>
                <a:spcPts val="0"/>
              </a:spcAft>
              <a:buSzPts val="2200"/>
              <a:buFont typeface="Adamina"/>
              <a:buNone/>
              <a:defRPr sz="2200">
                <a:latin typeface="Adamina"/>
                <a:ea typeface="Adamina"/>
                <a:cs typeface="Adamina"/>
                <a:sym typeface="Adamina"/>
              </a:defRPr>
            </a:lvl8pPr>
            <a:lvl9pPr lvl="8" algn="l">
              <a:lnSpc>
                <a:spcPct val="100000"/>
              </a:lnSpc>
              <a:spcBef>
                <a:spcPts val="0"/>
              </a:spcBef>
              <a:spcAft>
                <a:spcPts val="0"/>
              </a:spcAft>
              <a:buSzPts val="2200"/>
              <a:buFont typeface="Adamina"/>
              <a:buNone/>
              <a:defRPr sz="2200">
                <a:latin typeface="Adamina"/>
                <a:ea typeface="Adamina"/>
                <a:cs typeface="Adamina"/>
                <a:sym typeface="Adamina"/>
              </a:defRPr>
            </a:lvl9pPr>
          </a:lstStyle>
          <a:p/>
        </p:txBody>
      </p:sp>
      <p:sp>
        <p:nvSpPr>
          <p:cNvPr id="89" name="Google Shape;89;p15"/>
          <p:cNvSpPr txBox="1"/>
          <p:nvPr>
            <p:ph idx="20" type="title"/>
          </p:nvPr>
        </p:nvSpPr>
        <p:spPr>
          <a:xfrm>
            <a:off x="4121725" y="3031438"/>
            <a:ext cx="900600" cy="484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accent3"/>
                </a:solidFill>
              </a:defRPr>
            </a:lvl1pPr>
            <a:lvl2pPr lvl="1" algn="l">
              <a:lnSpc>
                <a:spcPct val="100000"/>
              </a:lnSpc>
              <a:spcBef>
                <a:spcPts val="0"/>
              </a:spcBef>
              <a:spcAft>
                <a:spcPts val="0"/>
              </a:spcAft>
              <a:buSzPts val="2200"/>
              <a:buFont typeface="Adamina"/>
              <a:buNone/>
              <a:defRPr sz="2200">
                <a:latin typeface="Adamina"/>
                <a:ea typeface="Adamina"/>
                <a:cs typeface="Adamina"/>
                <a:sym typeface="Adamina"/>
              </a:defRPr>
            </a:lvl2pPr>
            <a:lvl3pPr lvl="2" algn="l">
              <a:lnSpc>
                <a:spcPct val="100000"/>
              </a:lnSpc>
              <a:spcBef>
                <a:spcPts val="0"/>
              </a:spcBef>
              <a:spcAft>
                <a:spcPts val="0"/>
              </a:spcAft>
              <a:buSzPts val="2200"/>
              <a:buFont typeface="Adamina"/>
              <a:buNone/>
              <a:defRPr sz="2200">
                <a:latin typeface="Adamina"/>
                <a:ea typeface="Adamina"/>
                <a:cs typeface="Adamina"/>
                <a:sym typeface="Adamina"/>
              </a:defRPr>
            </a:lvl3pPr>
            <a:lvl4pPr lvl="3" algn="l">
              <a:lnSpc>
                <a:spcPct val="100000"/>
              </a:lnSpc>
              <a:spcBef>
                <a:spcPts val="0"/>
              </a:spcBef>
              <a:spcAft>
                <a:spcPts val="0"/>
              </a:spcAft>
              <a:buSzPts val="2200"/>
              <a:buFont typeface="Adamina"/>
              <a:buNone/>
              <a:defRPr sz="2200">
                <a:latin typeface="Adamina"/>
                <a:ea typeface="Adamina"/>
                <a:cs typeface="Adamina"/>
                <a:sym typeface="Adamina"/>
              </a:defRPr>
            </a:lvl4pPr>
            <a:lvl5pPr lvl="4" algn="l">
              <a:lnSpc>
                <a:spcPct val="100000"/>
              </a:lnSpc>
              <a:spcBef>
                <a:spcPts val="0"/>
              </a:spcBef>
              <a:spcAft>
                <a:spcPts val="0"/>
              </a:spcAft>
              <a:buSzPts val="2200"/>
              <a:buFont typeface="Adamina"/>
              <a:buNone/>
              <a:defRPr sz="2200">
                <a:latin typeface="Adamina"/>
                <a:ea typeface="Adamina"/>
                <a:cs typeface="Adamina"/>
                <a:sym typeface="Adamina"/>
              </a:defRPr>
            </a:lvl5pPr>
            <a:lvl6pPr lvl="5" algn="l">
              <a:lnSpc>
                <a:spcPct val="100000"/>
              </a:lnSpc>
              <a:spcBef>
                <a:spcPts val="0"/>
              </a:spcBef>
              <a:spcAft>
                <a:spcPts val="0"/>
              </a:spcAft>
              <a:buSzPts val="2200"/>
              <a:buFont typeface="Adamina"/>
              <a:buNone/>
              <a:defRPr sz="2200">
                <a:latin typeface="Adamina"/>
                <a:ea typeface="Adamina"/>
                <a:cs typeface="Adamina"/>
                <a:sym typeface="Adamina"/>
              </a:defRPr>
            </a:lvl6pPr>
            <a:lvl7pPr lvl="6" algn="l">
              <a:lnSpc>
                <a:spcPct val="100000"/>
              </a:lnSpc>
              <a:spcBef>
                <a:spcPts val="0"/>
              </a:spcBef>
              <a:spcAft>
                <a:spcPts val="0"/>
              </a:spcAft>
              <a:buSzPts val="2200"/>
              <a:buFont typeface="Adamina"/>
              <a:buNone/>
              <a:defRPr sz="2200">
                <a:latin typeface="Adamina"/>
                <a:ea typeface="Adamina"/>
                <a:cs typeface="Adamina"/>
                <a:sym typeface="Adamina"/>
              </a:defRPr>
            </a:lvl7pPr>
            <a:lvl8pPr lvl="7" algn="l">
              <a:lnSpc>
                <a:spcPct val="100000"/>
              </a:lnSpc>
              <a:spcBef>
                <a:spcPts val="0"/>
              </a:spcBef>
              <a:spcAft>
                <a:spcPts val="0"/>
              </a:spcAft>
              <a:buSzPts val="2200"/>
              <a:buFont typeface="Adamina"/>
              <a:buNone/>
              <a:defRPr sz="2200">
                <a:latin typeface="Adamina"/>
                <a:ea typeface="Adamina"/>
                <a:cs typeface="Adamina"/>
                <a:sym typeface="Adamina"/>
              </a:defRPr>
            </a:lvl8pPr>
            <a:lvl9pPr lvl="8" algn="l">
              <a:lnSpc>
                <a:spcPct val="100000"/>
              </a:lnSpc>
              <a:spcBef>
                <a:spcPts val="0"/>
              </a:spcBef>
              <a:spcAft>
                <a:spcPts val="0"/>
              </a:spcAft>
              <a:buSzPts val="2200"/>
              <a:buFont typeface="Adamina"/>
              <a:buNone/>
              <a:defRPr sz="2200">
                <a:latin typeface="Adamina"/>
                <a:ea typeface="Adamina"/>
                <a:cs typeface="Adamina"/>
                <a:sym typeface="Adamina"/>
              </a:defRPr>
            </a:lvl9pPr>
          </a:lstStyle>
          <a:p/>
        </p:txBody>
      </p:sp>
      <p:sp>
        <p:nvSpPr>
          <p:cNvPr id="90" name="Google Shape;90;p15"/>
          <p:cNvSpPr txBox="1"/>
          <p:nvPr>
            <p:ph idx="21" type="title"/>
          </p:nvPr>
        </p:nvSpPr>
        <p:spPr>
          <a:xfrm>
            <a:off x="6821000" y="3031438"/>
            <a:ext cx="900600" cy="484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accent3"/>
                </a:solidFill>
              </a:defRPr>
            </a:lvl1pPr>
            <a:lvl2pPr lvl="1" algn="l">
              <a:lnSpc>
                <a:spcPct val="100000"/>
              </a:lnSpc>
              <a:spcBef>
                <a:spcPts val="0"/>
              </a:spcBef>
              <a:spcAft>
                <a:spcPts val="0"/>
              </a:spcAft>
              <a:buSzPts val="2200"/>
              <a:buFont typeface="Adamina"/>
              <a:buNone/>
              <a:defRPr sz="2200">
                <a:latin typeface="Adamina"/>
                <a:ea typeface="Adamina"/>
                <a:cs typeface="Adamina"/>
                <a:sym typeface="Adamina"/>
              </a:defRPr>
            </a:lvl2pPr>
            <a:lvl3pPr lvl="2" algn="l">
              <a:lnSpc>
                <a:spcPct val="100000"/>
              </a:lnSpc>
              <a:spcBef>
                <a:spcPts val="0"/>
              </a:spcBef>
              <a:spcAft>
                <a:spcPts val="0"/>
              </a:spcAft>
              <a:buSzPts val="2200"/>
              <a:buFont typeface="Adamina"/>
              <a:buNone/>
              <a:defRPr sz="2200">
                <a:latin typeface="Adamina"/>
                <a:ea typeface="Adamina"/>
                <a:cs typeface="Adamina"/>
                <a:sym typeface="Adamina"/>
              </a:defRPr>
            </a:lvl3pPr>
            <a:lvl4pPr lvl="3" algn="l">
              <a:lnSpc>
                <a:spcPct val="100000"/>
              </a:lnSpc>
              <a:spcBef>
                <a:spcPts val="0"/>
              </a:spcBef>
              <a:spcAft>
                <a:spcPts val="0"/>
              </a:spcAft>
              <a:buSzPts val="2200"/>
              <a:buFont typeface="Adamina"/>
              <a:buNone/>
              <a:defRPr sz="2200">
                <a:latin typeface="Adamina"/>
                <a:ea typeface="Adamina"/>
                <a:cs typeface="Adamina"/>
                <a:sym typeface="Adamina"/>
              </a:defRPr>
            </a:lvl4pPr>
            <a:lvl5pPr lvl="4" algn="l">
              <a:lnSpc>
                <a:spcPct val="100000"/>
              </a:lnSpc>
              <a:spcBef>
                <a:spcPts val="0"/>
              </a:spcBef>
              <a:spcAft>
                <a:spcPts val="0"/>
              </a:spcAft>
              <a:buSzPts val="2200"/>
              <a:buFont typeface="Adamina"/>
              <a:buNone/>
              <a:defRPr sz="2200">
                <a:latin typeface="Adamina"/>
                <a:ea typeface="Adamina"/>
                <a:cs typeface="Adamina"/>
                <a:sym typeface="Adamina"/>
              </a:defRPr>
            </a:lvl5pPr>
            <a:lvl6pPr lvl="5" algn="l">
              <a:lnSpc>
                <a:spcPct val="100000"/>
              </a:lnSpc>
              <a:spcBef>
                <a:spcPts val="0"/>
              </a:spcBef>
              <a:spcAft>
                <a:spcPts val="0"/>
              </a:spcAft>
              <a:buSzPts val="2200"/>
              <a:buFont typeface="Adamina"/>
              <a:buNone/>
              <a:defRPr sz="2200">
                <a:latin typeface="Adamina"/>
                <a:ea typeface="Adamina"/>
                <a:cs typeface="Adamina"/>
                <a:sym typeface="Adamina"/>
              </a:defRPr>
            </a:lvl6pPr>
            <a:lvl7pPr lvl="6" algn="l">
              <a:lnSpc>
                <a:spcPct val="100000"/>
              </a:lnSpc>
              <a:spcBef>
                <a:spcPts val="0"/>
              </a:spcBef>
              <a:spcAft>
                <a:spcPts val="0"/>
              </a:spcAft>
              <a:buSzPts val="2200"/>
              <a:buFont typeface="Adamina"/>
              <a:buNone/>
              <a:defRPr sz="2200">
                <a:latin typeface="Adamina"/>
                <a:ea typeface="Adamina"/>
                <a:cs typeface="Adamina"/>
                <a:sym typeface="Adamina"/>
              </a:defRPr>
            </a:lvl7pPr>
            <a:lvl8pPr lvl="7" algn="l">
              <a:lnSpc>
                <a:spcPct val="100000"/>
              </a:lnSpc>
              <a:spcBef>
                <a:spcPts val="0"/>
              </a:spcBef>
              <a:spcAft>
                <a:spcPts val="0"/>
              </a:spcAft>
              <a:buSzPts val="2200"/>
              <a:buFont typeface="Adamina"/>
              <a:buNone/>
              <a:defRPr sz="2200">
                <a:latin typeface="Adamina"/>
                <a:ea typeface="Adamina"/>
                <a:cs typeface="Adamina"/>
                <a:sym typeface="Adamina"/>
              </a:defRPr>
            </a:lvl8pPr>
            <a:lvl9pPr lvl="8" algn="l">
              <a:lnSpc>
                <a:spcPct val="100000"/>
              </a:lnSpc>
              <a:spcBef>
                <a:spcPts val="0"/>
              </a:spcBef>
              <a:spcAft>
                <a:spcPts val="0"/>
              </a:spcAft>
              <a:buSzPts val="2200"/>
              <a:buFont typeface="Adamina"/>
              <a:buNone/>
              <a:defRPr sz="2200">
                <a:latin typeface="Adamina"/>
                <a:ea typeface="Adamina"/>
                <a:cs typeface="Adamina"/>
                <a:sym typeface="Adamina"/>
              </a:defRPr>
            </a:lvl9pPr>
          </a:lstStyle>
          <a:p/>
        </p:txBody>
      </p:sp>
      <p:sp>
        <p:nvSpPr>
          <p:cNvPr id="91" name="Google Shape;91;p15"/>
          <p:cNvSpPr/>
          <p:nvPr/>
        </p:nvSpPr>
        <p:spPr>
          <a:xfrm>
            <a:off x="0" y="4885325"/>
            <a:ext cx="9144000" cy="25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6"/>
          <p:cNvSpPr/>
          <p:nvPr/>
        </p:nvSpPr>
        <p:spPr>
          <a:xfrm>
            <a:off x="-225" y="686826"/>
            <a:ext cx="9143957" cy="808651"/>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a:off x="-225" y="1794191"/>
            <a:ext cx="9143957" cy="1494689"/>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txBox="1"/>
          <p:nvPr>
            <p:ph type="title"/>
          </p:nvPr>
        </p:nvSpPr>
        <p:spPr>
          <a:xfrm>
            <a:off x="2038200" y="2127813"/>
            <a:ext cx="5067600" cy="103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6" name="Google Shape;96;p16"/>
          <p:cNvSpPr txBox="1"/>
          <p:nvPr>
            <p:ph idx="2" type="title"/>
          </p:nvPr>
        </p:nvSpPr>
        <p:spPr>
          <a:xfrm>
            <a:off x="3625800" y="1111950"/>
            <a:ext cx="1892400" cy="8733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3"/>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7" name="Google Shape;97;p16"/>
          <p:cNvSpPr txBox="1"/>
          <p:nvPr>
            <p:ph idx="1" type="subTitle"/>
          </p:nvPr>
        </p:nvSpPr>
        <p:spPr>
          <a:xfrm>
            <a:off x="2038200" y="3338725"/>
            <a:ext cx="5067600" cy="31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16"/>
          <p:cNvSpPr/>
          <p:nvPr/>
        </p:nvSpPr>
        <p:spPr>
          <a:xfrm>
            <a:off x="2821676" y="68681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6252003" y="3338731"/>
            <a:ext cx="1166197" cy="44460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a:off x="1248549" y="2379318"/>
            <a:ext cx="1336389" cy="384847"/>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17"/>
          <p:cNvSpPr/>
          <p:nvPr/>
        </p:nvSpPr>
        <p:spPr>
          <a:xfrm>
            <a:off x="-225" y="686826"/>
            <a:ext cx="9143957" cy="808651"/>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a:off x="-225" y="1794191"/>
            <a:ext cx="9143957" cy="1494689"/>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a:off x="2821676" y="68681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p:nvPr/>
        </p:nvSpPr>
        <p:spPr>
          <a:xfrm>
            <a:off x="6252003" y="3338731"/>
            <a:ext cx="1166197" cy="44460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248549" y="2379318"/>
            <a:ext cx="1336389" cy="384847"/>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txBox="1"/>
          <p:nvPr>
            <p:ph type="title"/>
          </p:nvPr>
        </p:nvSpPr>
        <p:spPr>
          <a:xfrm>
            <a:off x="2241275" y="1589850"/>
            <a:ext cx="4661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2" name="Google Shape;112;p17"/>
          <p:cNvSpPr txBox="1"/>
          <p:nvPr>
            <p:ph idx="1" type="subTitle"/>
          </p:nvPr>
        </p:nvSpPr>
        <p:spPr>
          <a:xfrm>
            <a:off x="2241450" y="2431650"/>
            <a:ext cx="4661100" cy="112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13" name="Shape 113"/>
        <p:cNvGrpSpPr/>
        <p:nvPr/>
      </p:nvGrpSpPr>
      <p:grpSpPr>
        <a:xfrm>
          <a:off x="0" y="0"/>
          <a:ext cx="0" cy="0"/>
          <a:chOff x="0" y="0"/>
          <a:chExt cx="0" cy="0"/>
        </a:xfrm>
      </p:grpSpPr>
      <p:sp>
        <p:nvSpPr>
          <p:cNvPr id="114" name="Google Shape;114;p18"/>
          <p:cNvSpPr/>
          <p:nvPr/>
        </p:nvSpPr>
        <p:spPr>
          <a:xfrm>
            <a:off x="3622259" y="2210770"/>
            <a:ext cx="744840" cy="21431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7115613" y="2932948"/>
            <a:ext cx="500488" cy="1441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2930775" y="1307100"/>
            <a:ext cx="51495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p18"/>
          <p:cNvSpPr/>
          <p:nvPr/>
        </p:nvSpPr>
        <p:spPr>
          <a:xfrm>
            <a:off x="0" y="4885325"/>
            <a:ext cx="9144000" cy="25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25" y="262051"/>
            <a:ext cx="9143957" cy="862696"/>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25" y="1443410"/>
            <a:ext cx="9143957" cy="1594586"/>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38526" y="949175"/>
            <a:ext cx="1263117" cy="363847"/>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7830895" y="904742"/>
            <a:ext cx="792079" cy="293261"/>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780636" y="3168406"/>
            <a:ext cx="388811" cy="144180"/>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8699378" y="3319865"/>
            <a:ext cx="444397" cy="292808"/>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flipH="1">
            <a:off x="-225" y="117874"/>
            <a:ext cx="444397" cy="144173"/>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125" name="Shape 125"/>
        <p:cNvGrpSpPr/>
        <p:nvPr/>
      </p:nvGrpSpPr>
      <p:grpSpPr>
        <a:xfrm>
          <a:off x="0" y="0"/>
          <a:ext cx="0" cy="0"/>
          <a:chOff x="0" y="0"/>
          <a:chExt cx="0" cy="0"/>
        </a:xfrm>
      </p:grpSpPr>
      <p:sp>
        <p:nvSpPr>
          <p:cNvPr id="126" name="Google Shape;126;p19"/>
          <p:cNvSpPr/>
          <p:nvPr/>
        </p:nvSpPr>
        <p:spPr>
          <a:xfrm>
            <a:off x="-225" y="26204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a:off x="-225" y="1179484"/>
            <a:ext cx="9143957" cy="1238362"/>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3622257" y="1775412"/>
            <a:ext cx="744840" cy="166437"/>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4" name="Google Shape;134;p19"/>
          <p:cNvSpPr txBox="1"/>
          <p:nvPr>
            <p:ph idx="2" type="title"/>
          </p:nvPr>
        </p:nvSpPr>
        <p:spPr>
          <a:xfrm>
            <a:off x="1101175" y="1837688"/>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5" name="Google Shape;135;p19"/>
          <p:cNvSpPr txBox="1"/>
          <p:nvPr>
            <p:ph idx="1" type="subTitle"/>
          </p:nvPr>
        </p:nvSpPr>
        <p:spPr>
          <a:xfrm>
            <a:off x="1101175" y="2424213"/>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19"/>
          <p:cNvSpPr txBox="1"/>
          <p:nvPr>
            <p:ph idx="3" type="title"/>
          </p:nvPr>
        </p:nvSpPr>
        <p:spPr>
          <a:xfrm>
            <a:off x="3578951" y="1837688"/>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7" name="Google Shape;137;p19"/>
          <p:cNvSpPr txBox="1"/>
          <p:nvPr>
            <p:ph idx="4" type="subTitle"/>
          </p:nvPr>
        </p:nvSpPr>
        <p:spPr>
          <a:xfrm>
            <a:off x="3578951" y="2424213"/>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19"/>
          <p:cNvSpPr txBox="1"/>
          <p:nvPr>
            <p:ph idx="5" type="title"/>
          </p:nvPr>
        </p:nvSpPr>
        <p:spPr>
          <a:xfrm>
            <a:off x="1101175" y="35327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 name="Google Shape;139;p19"/>
          <p:cNvSpPr txBox="1"/>
          <p:nvPr>
            <p:ph idx="6" type="subTitle"/>
          </p:nvPr>
        </p:nvSpPr>
        <p:spPr>
          <a:xfrm>
            <a:off x="1101175" y="41193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19"/>
          <p:cNvSpPr txBox="1"/>
          <p:nvPr>
            <p:ph idx="7" type="title"/>
          </p:nvPr>
        </p:nvSpPr>
        <p:spPr>
          <a:xfrm>
            <a:off x="3578948" y="35327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1" name="Google Shape;141;p19"/>
          <p:cNvSpPr txBox="1"/>
          <p:nvPr>
            <p:ph idx="8" type="subTitle"/>
          </p:nvPr>
        </p:nvSpPr>
        <p:spPr>
          <a:xfrm>
            <a:off x="3578998" y="41193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19"/>
          <p:cNvSpPr txBox="1"/>
          <p:nvPr>
            <p:ph idx="9" type="title"/>
          </p:nvPr>
        </p:nvSpPr>
        <p:spPr>
          <a:xfrm>
            <a:off x="6056727" y="1837688"/>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3" name="Google Shape;143;p19"/>
          <p:cNvSpPr txBox="1"/>
          <p:nvPr>
            <p:ph idx="13" type="subTitle"/>
          </p:nvPr>
        </p:nvSpPr>
        <p:spPr>
          <a:xfrm>
            <a:off x="6056727" y="2424213"/>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 name="Google Shape;144;p19"/>
          <p:cNvSpPr txBox="1"/>
          <p:nvPr>
            <p:ph idx="14" type="title"/>
          </p:nvPr>
        </p:nvSpPr>
        <p:spPr>
          <a:xfrm>
            <a:off x="6056727" y="35327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5" name="Google Shape;145;p19"/>
          <p:cNvSpPr txBox="1"/>
          <p:nvPr>
            <p:ph idx="15" type="subTitle"/>
          </p:nvPr>
        </p:nvSpPr>
        <p:spPr>
          <a:xfrm>
            <a:off x="6056827" y="41193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19"/>
          <p:cNvSpPr/>
          <p:nvPr/>
        </p:nvSpPr>
        <p:spPr>
          <a:xfrm>
            <a:off x="0" y="4885325"/>
            <a:ext cx="9144000" cy="25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147" name="Shape 147"/>
        <p:cNvGrpSpPr/>
        <p:nvPr/>
      </p:nvGrpSpPr>
      <p:grpSpPr>
        <a:xfrm>
          <a:off x="0" y="0"/>
          <a:ext cx="0" cy="0"/>
          <a:chOff x="0" y="0"/>
          <a:chExt cx="0" cy="0"/>
        </a:xfrm>
      </p:grpSpPr>
      <p:sp>
        <p:nvSpPr>
          <p:cNvPr id="148" name="Google Shape;148;p20"/>
          <p:cNvSpPr/>
          <p:nvPr/>
        </p:nvSpPr>
        <p:spPr>
          <a:xfrm>
            <a:off x="-225" y="107629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0"/>
          <p:cNvSpPr/>
          <p:nvPr/>
        </p:nvSpPr>
        <p:spPr>
          <a:xfrm>
            <a:off x="-225" y="1993734"/>
            <a:ext cx="9143957" cy="1238362"/>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0"/>
          <p:cNvSpPr/>
          <p:nvPr/>
        </p:nvSpPr>
        <p:spPr>
          <a:xfrm>
            <a:off x="238526" y="160991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3622257" y="2589662"/>
            <a:ext cx="744840" cy="166437"/>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p:nvPr/>
        </p:nvSpPr>
        <p:spPr>
          <a:xfrm>
            <a:off x="6969816" y="170624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0"/>
          <p:cNvSpPr/>
          <p:nvPr/>
        </p:nvSpPr>
        <p:spPr>
          <a:xfrm>
            <a:off x="780635" y="333335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0"/>
          <p:cNvSpPr/>
          <p:nvPr/>
        </p:nvSpPr>
        <p:spPr>
          <a:xfrm>
            <a:off x="8699373" y="345097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6" name="Google Shape;156;p20"/>
          <p:cNvSpPr txBox="1"/>
          <p:nvPr>
            <p:ph idx="2" type="title"/>
          </p:nvPr>
        </p:nvSpPr>
        <p:spPr>
          <a:xfrm>
            <a:off x="1220109" y="2414443"/>
            <a:ext cx="3450900" cy="43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7" name="Google Shape;157;p20"/>
          <p:cNvSpPr txBox="1"/>
          <p:nvPr>
            <p:ph idx="1" type="subTitle"/>
          </p:nvPr>
        </p:nvSpPr>
        <p:spPr>
          <a:xfrm>
            <a:off x="1220100" y="2865720"/>
            <a:ext cx="34509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 name="Google Shape;158;p20"/>
          <p:cNvSpPr txBox="1"/>
          <p:nvPr>
            <p:ph idx="3" type="title"/>
          </p:nvPr>
        </p:nvSpPr>
        <p:spPr>
          <a:xfrm>
            <a:off x="1220100" y="3589163"/>
            <a:ext cx="3450900" cy="43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9" name="Google Shape;159;p20"/>
          <p:cNvSpPr txBox="1"/>
          <p:nvPr>
            <p:ph idx="4" type="subTitle"/>
          </p:nvPr>
        </p:nvSpPr>
        <p:spPr>
          <a:xfrm>
            <a:off x="1220100" y="4040411"/>
            <a:ext cx="3450900" cy="53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20"/>
          <p:cNvSpPr txBox="1"/>
          <p:nvPr>
            <p:ph idx="5" type="title"/>
          </p:nvPr>
        </p:nvSpPr>
        <p:spPr>
          <a:xfrm>
            <a:off x="1220102" y="1235525"/>
            <a:ext cx="3450900" cy="44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1" name="Google Shape;161;p20"/>
          <p:cNvSpPr txBox="1"/>
          <p:nvPr>
            <p:ph idx="6" type="subTitle"/>
          </p:nvPr>
        </p:nvSpPr>
        <p:spPr>
          <a:xfrm>
            <a:off x="1220100" y="1678622"/>
            <a:ext cx="3450900" cy="54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5">
    <p:spTree>
      <p:nvGrpSpPr>
        <p:cNvPr id="162" name="Shape 162"/>
        <p:cNvGrpSpPr/>
        <p:nvPr/>
      </p:nvGrpSpPr>
      <p:grpSpPr>
        <a:xfrm>
          <a:off x="0" y="0"/>
          <a:ext cx="0" cy="0"/>
          <a:chOff x="0" y="0"/>
          <a:chExt cx="0" cy="0"/>
        </a:xfrm>
      </p:grpSpPr>
      <p:sp>
        <p:nvSpPr>
          <p:cNvPr id="163" name="Google Shape;163;p21"/>
          <p:cNvSpPr/>
          <p:nvPr/>
        </p:nvSpPr>
        <p:spPr>
          <a:xfrm flipH="1">
            <a:off x="-187" y="686826"/>
            <a:ext cx="9143957" cy="808651"/>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flipH="1">
            <a:off x="-187" y="1794191"/>
            <a:ext cx="9143957" cy="1494689"/>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flipH="1">
            <a:off x="5058752" y="68681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flipH="1">
            <a:off x="1725345" y="3338731"/>
            <a:ext cx="1166197" cy="44460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flipH="1">
            <a:off x="1381650"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flipH="1">
            <a:off x="6558607" y="2379318"/>
            <a:ext cx="1336389" cy="384847"/>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1"/>
          <p:cNvSpPr/>
          <p:nvPr/>
        </p:nvSpPr>
        <p:spPr>
          <a:xfrm flipH="1">
            <a:off x="-225"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71" name="Shape 171"/>
        <p:cNvGrpSpPr/>
        <p:nvPr/>
      </p:nvGrpSpPr>
      <p:grpSpPr>
        <a:xfrm>
          <a:off x="0" y="0"/>
          <a:ext cx="0" cy="0"/>
          <a:chOff x="0" y="0"/>
          <a:chExt cx="0" cy="0"/>
        </a:xfrm>
      </p:grpSpPr>
      <p:sp>
        <p:nvSpPr>
          <p:cNvPr id="172" name="Google Shape;172;p22"/>
          <p:cNvSpPr txBox="1"/>
          <p:nvPr>
            <p:ph type="title"/>
          </p:nvPr>
        </p:nvSpPr>
        <p:spPr>
          <a:xfrm>
            <a:off x="720000" y="2111925"/>
            <a:ext cx="3883200" cy="109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22"/>
          <p:cNvSpPr txBox="1"/>
          <p:nvPr>
            <p:ph idx="1" type="subTitle"/>
          </p:nvPr>
        </p:nvSpPr>
        <p:spPr>
          <a:xfrm>
            <a:off x="720000" y="3208113"/>
            <a:ext cx="3883200" cy="100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22"/>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2"/>
          <p:cNvSpPr/>
          <p:nvPr/>
        </p:nvSpPr>
        <p:spPr>
          <a:xfrm>
            <a:off x="1897685" y="1569456"/>
            <a:ext cx="1954646" cy="436798"/>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2"/>
          <p:cNvSpPr/>
          <p:nvPr/>
        </p:nvSpPr>
        <p:spPr>
          <a:xfrm>
            <a:off x="-426167" y="4241830"/>
            <a:ext cx="1519085" cy="436802"/>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2"/>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2"/>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2"/>
          <p:cNvSpPr/>
          <p:nvPr/>
        </p:nvSpPr>
        <p:spPr>
          <a:xfrm>
            <a:off x="8310560" y="33305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 and two columns 2">
    <p:spTree>
      <p:nvGrpSpPr>
        <p:cNvPr id="180" name="Shape 180"/>
        <p:cNvGrpSpPr/>
        <p:nvPr/>
      </p:nvGrpSpPr>
      <p:grpSpPr>
        <a:xfrm>
          <a:off x="0" y="0"/>
          <a:ext cx="0" cy="0"/>
          <a:chOff x="0" y="0"/>
          <a:chExt cx="0" cy="0"/>
        </a:xfrm>
      </p:grpSpPr>
      <p:sp>
        <p:nvSpPr>
          <p:cNvPr id="181" name="Google Shape;181;p23"/>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1897685" y="1569456"/>
            <a:ext cx="1954646" cy="436798"/>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7005083" y="1206830"/>
            <a:ext cx="1519085" cy="436802"/>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8310560" y="33305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8" name="Google Shape;188;p23"/>
          <p:cNvSpPr txBox="1"/>
          <p:nvPr>
            <p:ph idx="2" type="title"/>
          </p:nvPr>
        </p:nvSpPr>
        <p:spPr>
          <a:xfrm>
            <a:off x="2501200" y="3520900"/>
            <a:ext cx="2305500" cy="38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9" name="Google Shape;189;p23"/>
          <p:cNvSpPr txBox="1"/>
          <p:nvPr>
            <p:ph idx="1" type="subTitle"/>
          </p:nvPr>
        </p:nvSpPr>
        <p:spPr>
          <a:xfrm>
            <a:off x="2501200" y="3984550"/>
            <a:ext cx="2305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 name="Google Shape;190;p23"/>
          <p:cNvSpPr txBox="1"/>
          <p:nvPr>
            <p:ph idx="3" type="title"/>
          </p:nvPr>
        </p:nvSpPr>
        <p:spPr>
          <a:xfrm>
            <a:off x="4337296" y="1604125"/>
            <a:ext cx="2305500" cy="387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1" name="Google Shape;191;p23"/>
          <p:cNvSpPr txBox="1"/>
          <p:nvPr>
            <p:ph idx="4" type="subTitle"/>
          </p:nvPr>
        </p:nvSpPr>
        <p:spPr>
          <a:xfrm>
            <a:off x="4337294" y="2067775"/>
            <a:ext cx="23055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192" name="Shape 192"/>
        <p:cNvGrpSpPr/>
        <p:nvPr/>
      </p:nvGrpSpPr>
      <p:grpSpPr>
        <a:xfrm>
          <a:off x="0" y="0"/>
          <a:ext cx="0" cy="0"/>
          <a:chOff x="0" y="0"/>
          <a:chExt cx="0" cy="0"/>
        </a:xfrm>
      </p:grpSpPr>
      <p:sp>
        <p:nvSpPr>
          <p:cNvPr id="193" name="Google Shape;193;p24"/>
          <p:cNvSpPr/>
          <p:nvPr/>
        </p:nvSpPr>
        <p:spPr>
          <a:xfrm>
            <a:off x="-225" y="26204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225" y="1179484"/>
            <a:ext cx="9143957" cy="1238362"/>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a:off x="3622257" y="1775412"/>
            <a:ext cx="744840" cy="166437"/>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txBox="1"/>
          <p:nvPr>
            <p:ph type="title"/>
          </p:nvPr>
        </p:nvSpPr>
        <p:spPr>
          <a:xfrm>
            <a:off x="1194900" y="641550"/>
            <a:ext cx="46968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1" name="Google Shape;201;p24"/>
          <p:cNvSpPr txBox="1"/>
          <p:nvPr>
            <p:ph idx="1" type="subTitle"/>
          </p:nvPr>
        </p:nvSpPr>
        <p:spPr>
          <a:xfrm>
            <a:off x="1194900" y="1410450"/>
            <a:ext cx="4696800" cy="45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2" name="Google Shape;202;p24"/>
          <p:cNvSpPr txBox="1"/>
          <p:nvPr>
            <p:ph idx="2" type="title"/>
          </p:nvPr>
        </p:nvSpPr>
        <p:spPr>
          <a:xfrm>
            <a:off x="1194900" y="1961411"/>
            <a:ext cx="46968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3" name="Google Shape;203;p24"/>
          <p:cNvSpPr txBox="1"/>
          <p:nvPr>
            <p:ph idx="3" type="subTitle"/>
          </p:nvPr>
        </p:nvSpPr>
        <p:spPr>
          <a:xfrm>
            <a:off x="1194900" y="2730298"/>
            <a:ext cx="4696800" cy="45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4" name="Google Shape;204;p24"/>
          <p:cNvSpPr txBox="1"/>
          <p:nvPr>
            <p:ph idx="4" type="title"/>
          </p:nvPr>
        </p:nvSpPr>
        <p:spPr>
          <a:xfrm>
            <a:off x="1194900" y="3281238"/>
            <a:ext cx="46968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5" name="Google Shape;205;p24"/>
          <p:cNvSpPr txBox="1"/>
          <p:nvPr>
            <p:ph idx="5" type="subTitle"/>
          </p:nvPr>
        </p:nvSpPr>
        <p:spPr>
          <a:xfrm>
            <a:off x="1194900" y="4050138"/>
            <a:ext cx="4696800" cy="45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6" name="Google Shape;206;p24"/>
          <p:cNvSpPr/>
          <p:nvPr/>
        </p:nvSpPr>
        <p:spPr>
          <a:xfrm>
            <a:off x="0" y="4885325"/>
            <a:ext cx="9144000" cy="25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9">
    <p:spTree>
      <p:nvGrpSpPr>
        <p:cNvPr id="207" name="Shape 207"/>
        <p:cNvGrpSpPr/>
        <p:nvPr/>
      </p:nvGrpSpPr>
      <p:grpSpPr>
        <a:xfrm>
          <a:off x="0" y="0"/>
          <a:ext cx="0" cy="0"/>
          <a:chOff x="0" y="0"/>
          <a:chExt cx="0" cy="0"/>
        </a:xfrm>
      </p:grpSpPr>
      <p:sp>
        <p:nvSpPr>
          <p:cNvPr id="208" name="Google Shape;208;p25"/>
          <p:cNvSpPr/>
          <p:nvPr/>
        </p:nvSpPr>
        <p:spPr>
          <a:xfrm flipH="1">
            <a:off x="-187" y="686826"/>
            <a:ext cx="9143957" cy="808651"/>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5"/>
          <p:cNvSpPr/>
          <p:nvPr/>
        </p:nvSpPr>
        <p:spPr>
          <a:xfrm flipH="1">
            <a:off x="-187" y="1794191"/>
            <a:ext cx="9143957" cy="1494689"/>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flipH="1">
            <a:off x="5058752" y="68681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5"/>
          <p:cNvSpPr/>
          <p:nvPr/>
        </p:nvSpPr>
        <p:spPr>
          <a:xfrm flipH="1">
            <a:off x="1725345" y="3338731"/>
            <a:ext cx="1166197" cy="44460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5"/>
          <p:cNvSpPr/>
          <p:nvPr/>
        </p:nvSpPr>
        <p:spPr>
          <a:xfrm flipH="1">
            <a:off x="1381650"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5"/>
          <p:cNvSpPr/>
          <p:nvPr/>
        </p:nvSpPr>
        <p:spPr>
          <a:xfrm flipH="1">
            <a:off x="6558607" y="2379318"/>
            <a:ext cx="1336389" cy="384847"/>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5"/>
          <p:cNvSpPr/>
          <p:nvPr/>
        </p:nvSpPr>
        <p:spPr>
          <a:xfrm flipH="1">
            <a:off x="-225"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5"/>
          <p:cNvSpPr txBox="1"/>
          <p:nvPr>
            <p:ph type="title"/>
          </p:nvPr>
        </p:nvSpPr>
        <p:spPr>
          <a:xfrm>
            <a:off x="3363300" y="2299738"/>
            <a:ext cx="5067600" cy="102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6" name="Google Shape;216;p25"/>
          <p:cNvSpPr txBox="1"/>
          <p:nvPr>
            <p:ph idx="2" type="title"/>
          </p:nvPr>
        </p:nvSpPr>
        <p:spPr>
          <a:xfrm>
            <a:off x="4950900" y="1281163"/>
            <a:ext cx="1892400" cy="8733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3"/>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7" name="Google Shape;217;p25"/>
          <p:cNvSpPr txBox="1"/>
          <p:nvPr>
            <p:ph idx="1" type="subTitle"/>
          </p:nvPr>
        </p:nvSpPr>
        <p:spPr>
          <a:xfrm>
            <a:off x="3363300" y="3471925"/>
            <a:ext cx="5067600" cy="31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218" name="Shape 218"/>
        <p:cNvGrpSpPr/>
        <p:nvPr/>
      </p:nvGrpSpPr>
      <p:grpSpPr>
        <a:xfrm>
          <a:off x="0" y="0"/>
          <a:ext cx="0" cy="0"/>
          <a:chOff x="0" y="0"/>
          <a:chExt cx="0" cy="0"/>
        </a:xfrm>
      </p:grpSpPr>
      <p:sp>
        <p:nvSpPr>
          <p:cNvPr id="219" name="Google Shape;219;p26"/>
          <p:cNvSpPr txBox="1"/>
          <p:nvPr>
            <p:ph type="title"/>
          </p:nvPr>
        </p:nvSpPr>
        <p:spPr>
          <a:xfrm>
            <a:off x="720000" y="1669525"/>
            <a:ext cx="3653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0" name="Google Shape;220;p26"/>
          <p:cNvSpPr txBox="1"/>
          <p:nvPr>
            <p:ph idx="1" type="subTitle"/>
          </p:nvPr>
        </p:nvSpPr>
        <p:spPr>
          <a:xfrm>
            <a:off x="720000" y="2393700"/>
            <a:ext cx="3653700" cy="134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1" name="Google Shape;221;p26"/>
          <p:cNvSpPr/>
          <p:nvPr/>
        </p:nvSpPr>
        <p:spPr>
          <a:xfrm>
            <a:off x="-225" y="26204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225" y="2021796"/>
            <a:ext cx="9143957" cy="1843556"/>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a:off x="4676262" y="2308426"/>
            <a:ext cx="1469128" cy="32829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a:off x="1124905" y="3622445"/>
            <a:ext cx="1140023" cy="328298"/>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6"/>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Title and text 7">
    <p:spTree>
      <p:nvGrpSpPr>
        <p:cNvPr id="228" name="Shape 228"/>
        <p:cNvGrpSpPr/>
        <p:nvPr/>
      </p:nvGrpSpPr>
      <p:grpSpPr>
        <a:xfrm>
          <a:off x="0" y="0"/>
          <a:ext cx="0" cy="0"/>
          <a:chOff x="0" y="0"/>
          <a:chExt cx="0" cy="0"/>
        </a:xfrm>
      </p:grpSpPr>
      <p:sp>
        <p:nvSpPr>
          <p:cNvPr id="229" name="Google Shape;229;p27"/>
          <p:cNvSpPr txBox="1"/>
          <p:nvPr>
            <p:ph idx="1" type="body"/>
          </p:nvPr>
        </p:nvSpPr>
        <p:spPr>
          <a:xfrm>
            <a:off x="4797150" y="2195775"/>
            <a:ext cx="3579300" cy="25443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Char char="●"/>
              <a:defRPr>
                <a:solidFill>
                  <a:srgbClr val="434343"/>
                </a:solidFill>
              </a:defRPr>
            </a:lvl1pPr>
            <a:lvl2pPr indent="-317500" lvl="1" marL="914400" algn="l">
              <a:lnSpc>
                <a:spcPct val="115000"/>
              </a:lnSpc>
              <a:spcBef>
                <a:spcPts val="1000"/>
              </a:spcBef>
              <a:spcAft>
                <a:spcPts val="0"/>
              </a:spcAft>
              <a:buSzPts val="1400"/>
              <a:buChar char="○"/>
              <a:defRPr>
                <a:solidFill>
                  <a:srgbClr val="434343"/>
                </a:solidFill>
              </a:defRPr>
            </a:lvl2pPr>
            <a:lvl3pPr indent="-317500" lvl="2" marL="1371600" algn="l">
              <a:lnSpc>
                <a:spcPct val="115000"/>
              </a:lnSpc>
              <a:spcBef>
                <a:spcPts val="1600"/>
              </a:spcBef>
              <a:spcAft>
                <a:spcPts val="0"/>
              </a:spcAft>
              <a:buSzPts val="1400"/>
              <a:buChar char="■"/>
              <a:defRPr>
                <a:solidFill>
                  <a:srgbClr val="434343"/>
                </a:solidFill>
              </a:defRPr>
            </a:lvl3pPr>
            <a:lvl4pPr indent="-317500" lvl="3" marL="1828800" algn="l">
              <a:lnSpc>
                <a:spcPct val="115000"/>
              </a:lnSpc>
              <a:spcBef>
                <a:spcPts val="1600"/>
              </a:spcBef>
              <a:spcAft>
                <a:spcPts val="0"/>
              </a:spcAft>
              <a:buSzPts val="1400"/>
              <a:buChar char="●"/>
              <a:defRPr>
                <a:solidFill>
                  <a:srgbClr val="434343"/>
                </a:solidFill>
              </a:defRPr>
            </a:lvl4pPr>
            <a:lvl5pPr indent="-317500" lvl="4" marL="2286000" algn="l">
              <a:lnSpc>
                <a:spcPct val="115000"/>
              </a:lnSpc>
              <a:spcBef>
                <a:spcPts val="1600"/>
              </a:spcBef>
              <a:spcAft>
                <a:spcPts val="0"/>
              </a:spcAft>
              <a:buSzPts val="1400"/>
              <a:buChar char="○"/>
              <a:defRPr>
                <a:solidFill>
                  <a:srgbClr val="434343"/>
                </a:solidFill>
              </a:defRPr>
            </a:lvl5pPr>
            <a:lvl6pPr indent="-317500" lvl="5" marL="2743200" algn="l">
              <a:lnSpc>
                <a:spcPct val="115000"/>
              </a:lnSpc>
              <a:spcBef>
                <a:spcPts val="1600"/>
              </a:spcBef>
              <a:spcAft>
                <a:spcPts val="0"/>
              </a:spcAft>
              <a:buSzPts val="1400"/>
              <a:buChar char="■"/>
              <a:defRPr>
                <a:solidFill>
                  <a:srgbClr val="434343"/>
                </a:solidFill>
              </a:defRPr>
            </a:lvl6pPr>
            <a:lvl7pPr indent="-317500" lvl="6" marL="3200400" algn="l">
              <a:lnSpc>
                <a:spcPct val="115000"/>
              </a:lnSpc>
              <a:spcBef>
                <a:spcPts val="1600"/>
              </a:spcBef>
              <a:spcAft>
                <a:spcPts val="0"/>
              </a:spcAft>
              <a:buSzPts val="1400"/>
              <a:buChar char="●"/>
              <a:defRPr>
                <a:solidFill>
                  <a:srgbClr val="434343"/>
                </a:solidFill>
              </a:defRPr>
            </a:lvl7pPr>
            <a:lvl8pPr indent="-317500" lvl="7" marL="3657600" algn="l">
              <a:lnSpc>
                <a:spcPct val="115000"/>
              </a:lnSpc>
              <a:spcBef>
                <a:spcPts val="1600"/>
              </a:spcBef>
              <a:spcAft>
                <a:spcPts val="0"/>
              </a:spcAft>
              <a:buSzPts val="1400"/>
              <a:buChar char="○"/>
              <a:defRPr>
                <a:solidFill>
                  <a:srgbClr val="434343"/>
                </a:solidFill>
              </a:defRPr>
            </a:lvl8pPr>
            <a:lvl9pPr indent="-317500" lvl="8" marL="4114800" algn="l">
              <a:lnSpc>
                <a:spcPct val="115000"/>
              </a:lnSpc>
              <a:spcBef>
                <a:spcPts val="1600"/>
              </a:spcBef>
              <a:spcAft>
                <a:spcPts val="1600"/>
              </a:spcAft>
              <a:buSzPts val="1400"/>
              <a:buChar char="■"/>
              <a:defRPr>
                <a:solidFill>
                  <a:srgbClr val="434343"/>
                </a:solidFill>
              </a:defRPr>
            </a:lvl9pPr>
          </a:lstStyle>
          <a:p/>
        </p:txBody>
      </p:sp>
      <p:sp>
        <p:nvSpPr>
          <p:cNvPr id="230" name="Google Shape;230;p27"/>
          <p:cNvSpPr txBox="1"/>
          <p:nvPr>
            <p:ph type="title"/>
          </p:nvPr>
        </p:nvSpPr>
        <p:spPr>
          <a:xfrm>
            <a:off x="4797150" y="1522200"/>
            <a:ext cx="3579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1" name="Google Shape;231;p27"/>
          <p:cNvSpPr/>
          <p:nvPr/>
        </p:nvSpPr>
        <p:spPr>
          <a:xfrm>
            <a:off x="3102476" y="1283938"/>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6137410" y="3609756"/>
            <a:ext cx="1954646" cy="436798"/>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7005083" y="1206830"/>
            <a:ext cx="1519085" cy="436802"/>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1819535" y="326785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8310560" y="33305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a:off x="-266849" y="247750"/>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238" name="Shape 23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9" name="Shape 239"/>
        <p:cNvGrpSpPr/>
        <p:nvPr/>
      </p:nvGrpSpPr>
      <p:grpSpPr>
        <a:xfrm>
          <a:off x="0" y="0"/>
          <a:ext cx="0" cy="0"/>
          <a:chOff x="0" y="0"/>
          <a:chExt cx="0" cy="0"/>
        </a:xfrm>
      </p:grpSpPr>
      <p:sp>
        <p:nvSpPr>
          <p:cNvPr id="240" name="Google Shape;240;p29"/>
          <p:cNvSpPr/>
          <p:nvPr/>
        </p:nvSpPr>
        <p:spPr>
          <a:xfrm>
            <a:off x="-225" y="262046"/>
            <a:ext cx="9143957" cy="669963"/>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p:nvPr/>
        </p:nvSpPr>
        <p:spPr>
          <a:xfrm>
            <a:off x="-225" y="1179484"/>
            <a:ext cx="9143957" cy="1238362"/>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9"/>
          <p:cNvSpPr/>
          <p:nvPr/>
        </p:nvSpPr>
        <p:spPr>
          <a:xfrm>
            <a:off x="238526" y="79566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9"/>
          <p:cNvSpPr/>
          <p:nvPr/>
        </p:nvSpPr>
        <p:spPr>
          <a:xfrm>
            <a:off x="3622257" y="1775412"/>
            <a:ext cx="744840" cy="166437"/>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a:off x="6969816"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780635" y="2519107"/>
            <a:ext cx="388811" cy="111971"/>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9"/>
          <p:cNvSpPr/>
          <p:nvPr/>
        </p:nvSpPr>
        <p:spPr>
          <a:xfrm>
            <a:off x="8699373"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2">
    <p:spTree>
      <p:nvGrpSpPr>
        <p:cNvPr id="247" name="Shape 247"/>
        <p:cNvGrpSpPr/>
        <p:nvPr/>
      </p:nvGrpSpPr>
      <p:grpSpPr>
        <a:xfrm>
          <a:off x="0" y="0"/>
          <a:ext cx="0" cy="0"/>
          <a:chOff x="0" y="0"/>
          <a:chExt cx="0" cy="0"/>
        </a:xfrm>
      </p:grpSpPr>
      <p:sp>
        <p:nvSpPr>
          <p:cNvPr id="248" name="Google Shape;248;p30"/>
          <p:cNvSpPr/>
          <p:nvPr/>
        </p:nvSpPr>
        <p:spPr>
          <a:xfrm flipH="1">
            <a:off x="-187" y="686826"/>
            <a:ext cx="9143957" cy="808651"/>
          </a:xfrm>
          <a:custGeom>
            <a:rect b="b" l="l" r="r" t="t"/>
            <a:pathLst>
              <a:path extrusionOk="0" h="12276" w="285905">
                <a:moveTo>
                  <a:pt x="0" y="0"/>
                </a:moveTo>
                <a:lnTo>
                  <a:pt x="0" y="12275"/>
                </a:lnTo>
                <a:lnTo>
                  <a:pt x="285905" y="12275"/>
                </a:lnTo>
                <a:lnTo>
                  <a:pt x="285905" y="834"/>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flipH="1">
            <a:off x="-187" y="1794191"/>
            <a:ext cx="9143957" cy="1494689"/>
          </a:xfrm>
          <a:custGeom>
            <a:rect b="b" l="l" r="r" t="t"/>
            <a:pathLst>
              <a:path extrusionOk="0" h="38720" w="285905">
                <a:moveTo>
                  <a:pt x="0" y="0"/>
                </a:moveTo>
                <a:lnTo>
                  <a:pt x="0" y="14074"/>
                </a:lnTo>
                <a:lnTo>
                  <a:pt x="130219" y="17622"/>
                </a:lnTo>
                <a:lnTo>
                  <a:pt x="0" y="18253"/>
                </a:lnTo>
                <a:lnTo>
                  <a:pt x="0" y="38720"/>
                </a:lnTo>
                <a:lnTo>
                  <a:pt x="285905" y="30147"/>
                </a:lnTo>
                <a:lnTo>
                  <a:pt x="285905" y="512"/>
                </a:lnTo>
                <a:lnTo>
                  <a:pt x="0" y="0"/>
                </a:lnTo>
                <a:close/>
              </a:path>
            </a:pathLst>
          </a:custGeom>
          <a:solidFill>
            <a:srgbClr val="B5D6E2">
              <a:alpha val="1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flipH="1">
            <a:off x="5058752" y="686813"/>
            <a:ext cx="1263117" cy="282565"/>
          </a:xfrm>
          <a:custGeom>
            <a:rect b="b" l="l" r="r" t="t"/>
            <a:pathLst>
              <a:path extrusionOk="0" h="8835" w="39494">
                <a:moveTo>
                  <a:pt x="18443" y="0"/>
                </a:moveTo>
                <a:cubicBezTo>
                  <a:pt x="13800" y="0"/>
                  <a:pt x="11311" y="5120"/>
                  <a:pt x="11311" y="5120"/>
                </a:cubicBezTo>
                <a:cubicBezTo>
                  <a:pt x="11311" y="5120"/>
                  <a:pt x="10371" y="3572"/>
                  <a:pt x="8823" y="3572"/>
                </a:cubicBezTo>
                <a:cubicBezTo>
                  <a:pt x="7275" y="3572"/>
                  <a:pt x="6037" y="7751"/>
                  <a:pt x="6037" y="7751"/>
                </a:cubicBezTo>
                <a:cubicBezTo>
                  <a:pt x="6037" y="7751"/>
                  <a:pt x="5561" y="5572"/>
                  <a:pt x="3560" y="5572"/>
                </a:cubicBezTo>
                <a:cubicBezTo>
                  <a:pt x="1548" y="5572"/>
                  <a:pt x="0" y="8525"/>
                  <a:pt x="0" y="8525"/>
                </a:cubicBezTo>
                <a:lnTo>
                  <a:pt x="39493" y="8834"/>
                </a:lnTo>
                <a:cubicBezTo>
                  <a:pt x="39493" y="8834"/>
                  <a:pt x="39327" y="2869"/>
                  <a:pt x="34612" y="2869"/>
                </a:cubicBezTo>
                <a:cubicBezTo>
                  <a:pt x="29897" y="2869"/>
                  <a:pt x="30052" y="7441"/>
                  <a:pt x="30052" y="7441"/>
                </a:cubicBezTo>
                <a:cubicBezTo>
                  <a:pt x="30052" y="7441"/>
                  <a:pt x="29587" y="4798"/>
                  <a:pt x="28040" y="4798"/>
                </a:cubicBezTo>
                <a:cubicBezTo>
                  <a:pt x="26492" y="4798"/>
                  <a:pt x="24944" y="7120"/>
                  <a:pt x="24944" y="7120"/>
                </a:cubicBezTo>
                <a:cubicBezTo>
                  <a:pt x="24944" y="7120"/>
                  <a:pt x="23087" y="0"/>
                  <a:pt x="184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flipH="1">
            <a:off x="1725345" y="3338731"/>
            <a:ext cx="1166197" cy="444604"/>
          </a:xfrm>
          <a:custGeom>
            <a:rect b="b" l="l" r="r" t="t"/>
            <a:pathLst>
              <a:path extrusionOk="0" h="5204" w="23289">
                <a:moveTo>
                  <a:pt x="10871" y="1"/>
                </a:moveTo>
                <a:cubicBezTo>
                  <a:pt x="8120" y="1"/>
                  <a:pt x="6668" y="3025"/>
                  <a:pt x="6668" y="3025"/>
                </a:cubicBezTo>
                <a:cubicBezTo>
                  <a:pt x="6668" y="3025"/>
                  <a:pt x="6132" y="2120"/>
                  <a:pt x="5215" y="2120"/>
                </a:cubicBezTo>
                <a:cubicBezTo>
                  <a:pt x="4287" y="2120"/>
                  <a:pt x="3560" y="4585"/>
                  <a:pt x="3560" y="4585"/>
                </a:cubicBezTo>
                <a:cubicBezTo>
                  <a:pt x="3560" y="4585"/>
                  <a:pt x="3287" y="3311"/>
                  <a:pt x="2096" y="3311"/>
                </a:cubicBezTo>
                <a:cubicBezTo>
                  <a:pt x="905" y="3311"/>
                  <a:pt x="0" y="5049"/>
                  <a:pt x="0" y="5049"/>
                </a:cubicBezTo>
                <a:lnTo>
                  <a:pt x="23289" y="5204"/>
                </a:lnTo>
                <a:cubicBezTo>
                  <a:pt x="23289" y="5204"/>
                  <a:pt x="23206" y="1691"/>
                  <a:pt x="20420" y="1691"/>
                </a:cubicBezTo>
                <a:cubicBezTo>
                  <a:pt x="17634" y="1691"/>
                  <a:pt x="17729" y="4382"/>
                  <a:pt x="17729" y="4382"/>
                </a:cubicBezTo>
                <a:cubicBezTo>
                  <a:pt x="17729" y="4382"/>
                  <a:pt x="17455" y="2834"/>
                  <a:pt x="16538" y="2834"/>
                </a:cubicBezTo>
                <a:cubicBezTo>
                  <a:pt x="15609" y="2834"/>
                  <a:pt x="14705" y="4204"/>
                  <a:pt x="14705" y="4204"/>
                </a:cubicBezTo>
                <a:cubicBezTo>
                  <a:pt x="14705" y="4204"/>
                  <a:pt x="13609" y="1"/>
                  <a:pt x="108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0"/>
          <p:cNvSpPr/>
          <p:nvPr/>
        </p:nvSpPr>
        <p:spPr>
          <a:xfrm flipH="1">
            <a:off x="1381650" y="891994"/>
            <a:ext cx="792079" cy="227747"/>
          </a:xfrm>
          <a:custGeom>
            <a:rect b="b" l="l" r="r" t="t"/>
            <a:pathLst>
              <a:path extrusionOk="0" h="7121" w="24766">
                <a:moveTo>
                  <a:pt x="12621" y="0"/>
                </a:moveTo>
                <a:cubicBezTo>
                  <a:pt x="8096" y="0"/>
                  <a:pt x="7775" y="5656"/>
                  <a:pt x="7775" y="5656"/>
                </a:cubicBezTo>
                <a:cubicBezTo>
                  <a:pt x="7775" y="5656"/>
                  <a:pt x="6644" y="3477"/>
                  <a:pt x="3655" y="3477"/>
                </a:cubicBezTo>
                <a:cubicBezTo>
                  <a:pt x="643" y="3477"/>
                  <a:pt x="0" y="7120"/>
                  <a:pt x="0" y="7120"/>
                </a:cubicBezTo>
                <a:lnTo>
                  <a:pt x="24765" y="6954"/>
                </a:lnTo>
                <a:cubicBezTo>
                  <a:pt x="24765" y="6954"/>
                  <a:pt x="24765" y="2429"/>
                  <a:pt x="22015" y="2429"/>
                </a:cubicBezTo>
                <a:cubicBezTo>
                  <a:pt x="19265" y="2429"/>
                  <a:pt x="17800" y="5180"/>
                  <a:pt x="17800" y="5180"/>
                </a:cubicBezTo>
                <a:cubicBezTo>
                  <a:pt x="17800" y="5180"/>
                  <a:pt x="17145" y="0"/>
                  <a:pt x="12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p:nvPr/>
        </p:nvSpPr>
        <p:spPr>
          <a:xfrm flipH="1">
            <a:off x="6558607" y="2379318"/>
            <a:ext cx="1336389" cy="384847"/>
          </a:xfrm>
          <a:custGeom>
            <a:rect b="b" l="l" r="r" t="t"/>
            <a:pathLst>
              <a:path extrusionOk="0" h="3501" w="12157">
                <a:moveTo>
                  <a:pt x="6192" y="0"/>
                </a:moveTo>
                <a:cubicBezTo>
                  <a:pt x="3965" y="0"/>
                  <a:pt x="3810" y="2786"/>
                  <a:pt x="3810" y="2786"/>
                </a:cubicBezTo>
                <a:cubicBezTo>
                  <a:pt x="3810" y="2786"/>
                  <a:pt x="3251" y="1715"/>
                  <a:pt x="1786" y="1715"/>
                </a:cubicBezTo>
                <a:cubicBezTo>
                  <a:pt x="310" y="1715"/>
                  <a:pt x="0" y="3501"/>
                  <a:pt x="0" y="3501"/>
                </a:cubicBezTo>
                <a:lnTo>
                  <a:pt x="12157" y="3406"/>
                </a:lnTo>
                <a:cubicBezTo>
                  <a:pt x="12157" y="3406"/>
                  <a:pt x="12157" y="1191"/>
                  <a:pt x="10799" y="1191"/>
                </a:cubicBezTo>
                <a:cubicBezTo>
                  <a:pt x="9442" y="1191"/>
                  <a:pt x="8728" y="2548"/>
                  <a:pt x="8728" y="2548"/>
                </a:cubicBezTo>
                <a:cubicBezTo>
                  <a:pt x="8728" y="2548"/>
                  <a:pt x="8406" y="0"/>
                  <a:pt x="6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0"/>
          <p:cNvSpPr/>
          <p:nvPr/>
        </p:nvSpPr>
        <p:spPr>
          <a:xfrm flipH="1">
            <a:off x="-225" y="2636729"/>
            <a:ext cx="444397" cy="227396"/>
          </a:xfrm>
          <a:custGeom>
            <a:rect b="b" l="l" r="r" t="t"/>
            <a:pathLst>
              <a:path extrusionOk="0" h="7110" w="13895">
                <a:moveTo>
                  <a:pt x="12720" y="0"/>
                </a:moveTo>
                <a:cubicBezTo>
                  <a:pt x="12687" y="0"/>
                  <a:pt x="12654" y="1"/>
                  <a:pt x="12621" y="2"/>
                </a:cubicBezTo>
                <a:cubicBezTo>
                  <a:pt x="8097" y="2"/>
                  <a:pt x="7763" y="5657"/>
                  <a:pt x="7763" y="5657"/>
                </a:cubicBezTo>
                <a:cubicBezTo>
                  <a:pt x="7763" y="5657"/>
                  <a:pt x="6632" y="3466"/>
                  <a:pt x="3644" y="3466"/>
                </a:cubicBezTo>
                <a:cubicBezTo>
                  <a:pt x="655" y="3466"/>
                  <a:pt x="0" y="7110"/>
                  <a:pt x="0" y="7110"/>
                </a:cubicBezTo>
                <a:lnTo>
                  <a:pt x="13895" y="7026"/>
                </a:lnTo>
                <a:lnTo>
                  <a:pt x="13895" y="156"/>
                </a:lnTo>
                <a:cubicBezTo>
                  <a:pt x="13542" y="68"/>
                  <a:pt x="13138" y="0"/>
                  <a:pt x="127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1pPr>
            <a:lvl2pPr lvl="1"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2pPr>
            <a:lvl3pPr lvl="2"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3pPr>
            <a:lvl4pPr lvl="3"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4pPr>
            <a:lvl5pPr lvl="4"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5pPr>
            <a:lvl6pPr lvl="5"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6pPr>
            <a:lvl7pPr lvl="6"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7pPr>
            <a:lvl8pPr lvl="7"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8pPr>
            <a:lvl9pPr lvl="8" marR="0" rtl="0" algn="l">
              <a:lnSpc>
                <a:spcPct val="100000"/>
              </a:lnSpc>
              <a:spcBef>
                <a:spcPts val="0"/>
              </a:spcBef>
              <a:spcAft>
                <a:spcPts val="0"/>
              </a:spcAft>
              <a:buClr>
                <a:schemeClr val="accent3"/>
              </a:buClr>
              <a:buSzPts val="2800"/>
              <a:buFont typeface="Londrina Solid"/>
              <a:buNone/>
              <a:defRPr b="0" i="0" sz="2800" u="none" cap="none" strike="noStrike">
                <a:solidFill>
                  <a:schemeClr val="accent3"/>
                </a:solidFill>
                <a:latin typeface="Londrina Solid"/>
                <a:ea typeface="Londrina Solid"/>
                <a:cs typeface="Londrina Solid"/>
                <a:sym typeface="Londrina Solid"/>
              </a:defRPr>
            </a:lvl9pPr>
          </a:lstStyle>
          <a:p/>
        </p:txBody>
      </p:sp>
      <p:sp>
        <p:nvSpPr>
          <p:cNvPr id="52" name="Google Shape;52;p1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hyperlink" Target="http://www.youtube.com/watch?v=mnYccK9G1u8" TargetMode="External"/><Relationship Id="rId4" Type="http://schemas.openxmlformats.org/officeDocument/2006/relationships/image" Target="../media/image5.jpg"/><Relationship Id="rId5" Type="http://schemas.openxmlformats.org/officeDocument/2006/relationships/hyperlink" Target="https://www.youtube.com/watch?v=mnYccK9G1u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ctrTitle"/>
          </p:nvPr>
        </p:nvSpPr>
        <p:spPr>
          <a:xfrm>
            <a:off x="2575750" y="724700"/>
            <a:ext cx="5663700" cy="17460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 sz="6500"/>
              <a:t>SHEET PILES</a:t>
            </a:r>
            <a:endParaRPr sz="6500">
              <a:solidFill>
                <a:schemeClr val="accent3"/>
              </a:solidFill>
              <a:latin typeface="Londrina Solid"/>
              <a:ea typeface="Londrina Solid"/>
              <a:cs typeface="Londrina Solid"/>
              <a:sym typeface="Londrina Solid"/>
            </a:endParaRPr>
          </a:p>
        </p:txBody>
      </p:sp>
      <p:grpSp>
        <p:nvGrpSpPr>
          <p:cNvPr id="260" name="Google Shape;260;p31"/>
          <p:cNvGrpSpPr/>
          <p:nvPr/>
        </p:nvGrpSpPr>
        <p:grpSpPr>
          <a:xfrm>
            <a:off x="4747073" y="3817103"/>
            <a:ext cx="552530" cy="1127613"/>
            <a:chOff x="6016775" y="3529564"/>
            <a:chExt cx="656056" cy="1338889"/>
          </a:xfrm>
        </p:grpSpPr>
        <p:grpSp>
          <p:nvGrpSpPr>
            <p:cNvPr id="261" name="Google Shape;261;p31"/>
            <p:cNvGrpSpPr/>
            <p:nvPr/>
          </p:nvGrpSpPr>
          <p:grpSpPr>
            <a:xfrm>
              <a:off x="6016775" y="3529564"/>
              <a:ext cx="656056" cy="1338889"/>
              <a:chOff x="6016775" y="3332414"/>
              <a:chExt cx="656056" cy="1338889"/>
            </a:xfrm>
          </p:grpSpPr>
          <p:sp>
            <p:nvSpPr>
              <p:cNvPr id="262" name="Google Shape;262;p31"/>
              <p:cNvSpPr/>
              <p:nvPr/>
            </p:nvSpPr>
            <p:spPr>
              <a:xfrm>
                <a:off x="6016775" y="3479341"/>
                <a:ext cx="655539" cy="1191962"/>
              </a:xfrm>
              <a:custGeom>
                <a:rect b="b" l="l" r="r" t="t"/>
                <a:pathLst>
                  <a:path extrusionOk="0" h="26998" w="14848">
                    <a:moveTo>
                      <a:pt x="7424" y="0"/>
                    </a:moveTo>
                    <a:cubicBezTo>
                      <a:pt x="4962" y="0"/>
                      <a:pt x="2501" y="30"/>
                      <a:pt x="0" y="89"/>
                    </a:cubicBezTo>
                    <a:cubicBezTo>
                      <a:pt x="334" y="9055"/>
                      <a:pt x="834" y="18020"/>
                      <a:pt x="834" y="26998"/>
                    </a:cubicBezTo>
                    <a:lnTo>
                      <a:pt x="14014" y="26998"/>
                    </a:lnTo>
                    <a:cubicBezTo>
                      <a:pt x="14014" y="18032"/>
                      <a:pt x="14502" y="9055"/>
                      <a:pt x="14848" y="89"/>
                    </a:cubicBezTo>
                    <a:cubicBezTo>
                      <a:pt x="12347" y="30"/>
                      <a:pt x="9886" y="0"/>
                      <a:pt x="74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1"/>
              <p:cNvSpPr/>
              <p:nvPr/>
            </p:nvSpPr>
            <p:spPr>
              <a:xfrm>
                <a:off x="6518747" y="3481151"/>
                <a:ext cx="154084" cy="1190152"/>
              </a:xfrm>
              <a:custGeom>
                <a:rect b="b" l="l" r="r" t="t"/>
                <a:pathLst>
                  <a:path extrusionOk="0" h="26957" w="3490">
                    <a:moveTo>
                      <a:pt x="501" y="1"/>
                    </a:moveTo>
                    <a:cubicBezTo>
                      <a:pt x="263" y="9014"/>
                      <a:pt x="1" y="17979"/>
                      <a:pt x="1" y="26957"/>
                    </a:cubicBezTo>
                    <a:lnTo>
                      <a:pt x="2644" y="26957"/>
                    </a:lnTo>
                    <a:cubicBezTo>
                      <a:pt x="2644" y="17991"/>
                      <a:pt x="3132" y="9014"/>
                      <a:pt x="3489" y="60"/>
                    </a:cubicBezTo>
                    <a:cubicBezTo>
                      <a:pt x="2477" y="25"/>
                      <a:pt x="1489" y="13"/>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1"/>
              <p:cNvSpPr/>
              <p:nvPr/>
            </p:nvSpPr>
            <p:spPr>
              <a:xfrm>
                <a:off x="6089841" y="3334533"/>
                <a:ext cx="18455" cy="147196"/>
              </a:xfrm>
              <a:custGeom>
                <a:rect b="b" l="l" r="r" t="t"/>
                <a:pathLst>
                  <a:path extrusionOk="0" h="3334" w="418">
                    <a:moveTo>
                      <a:pt x="310" y="0"/>
                    </a:moveTo>
                    <a:lnTo>
                      <a:pt x="0" y="12"/>
                    </a:lnTo>
                    <a:cubicBezTo>
                      <a:pt x="36" y="1119"/>
                      <a:pt x="72" y="2238"/>
                      <a:pt x="108" y="3334"/>
                    </a:cubicBezTo>
                    <a:lnTo>
                      <a:pt x="417" y="3322"/>
                    </a:lnTo>
                    <a:cubicBezTo>
                      <a:pt x="370" y="2215"/>
                      <a:pt x="346" y="1107"/>
                      <a:pt x="3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1"/>
              <p:cNvSpPr/>
              <p:nvPr/>
            </p:nvSpPr>
            <p:spPr>
              <a:xfrm>
                <a:off x="6212840" y="3332943"/>
                <a:ext cx="16336" cy="147726"/>
              </a:xfrm>
              <a:custGeom>
                <a:rect b="b" l="l" r="r" t="t"/>
                <a:pathLst>
                  <a:path extrusionOk="0" h="3346" w="370">
                    <a:moveTo>
                      <a:pt x="322" y="0"/>
                    </a:moveTo>
                    <a:lnTo>
                      <a:pt x="1" y="12"/>
                    </a:lnTo>
                    <a:lnTo>
                      <a:pt x="60" y="3346"/>
                    </a:lnTo>
                    <a:lnTo>
                      <a:pt x="370" y="3334"/>
                    </a:lnTo>
                    <a:lnTo>
                      <a:pt x="3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1"/>
              <p:cNvSpPr/>
              <p:nvPr/>
            </p:nvSpPr>
            <p:spPr>
              <a:xfrm>
                <a:off x="6334779" y="3332414"/>
                <a:ext cx="14790" cy="147240"/>
              </a:xfrm>
              <a:custGeom>
                <a:rect b="b" l="l" r="r" t="t"/>
                <a:pathLst>
                  <a:path extrusionOk="0" h="3335" w="335">
                    <a:moveTo>
                      <a:pt x="1" y="0"/>
                    </a:moveTo>
                    <a:lnTo>
                      <a:pt x="13" y="3334"/>
                    </a:lnTo>
                    <a:lnTo>
                      <a:pt x="334" y="3334"/>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1"/>
              <p:cNvSpPr/>
              <p:nvPr/>
            </p:nvSpPr>
            <p:spPr>
              <a:xfrm>
                <a:off x="6455173" y="3332414"/>
                <a:ext cx="16336" cy="147770"/>
              </a:xfrm>
              <a:custGeom>
                <a:rect b="b" l="l" r="r" t="t"/>
                <a:pathLst>
                  <a:path extrusionOk="0" h="3347" w="370">
                    <a:moveTo>
                      <a:pt x="60" y="0"/>
                    </a:moveTo>
                    <a:lnTo>
                      <a:pt x="0" y="3334"/>
                    </a:lnTo>
                    <a:lnTo>
                      <a:pt x="322" y="3346"/>
                    </a:lnTo>
                    <a:lnTo>
                      <a:pt x="369" y="12"/>
                    </a:lnTo>
                    <a:lnTo>
                      <a:pt x="6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1"/>
              <p:cNvSpPr/>
              <p:nvPr/>
            </p:nvSpPr>
            <p:spPr>
              <a:xfrm>
                <a:off x="6060924" y="3547419"/>
                <a:ext cx="75761" cy="109889"/>
              </a:xfrm>
              <a:custGeom>
                <a:rect b="b" l="l" r="r" t="t"/>
                <a:pathLst>
                  <a:path extrusionOk="0" h="2489" w="1716">
                    <a:moveTo>
                      <a:pt x="1656" y="0"/>
                    </a:moveTo>
                    <a:cubicBezTo>
                      <a:pt x="1108" y="12"/>
                      <a:pt x="548" y="12"/>
                      <a:pt x="1" y="36"/>
                    </a:cubicBezTo>
                    <a:lnTo>
                      <a:pt x="96" y="2488"/>
                    </a:lnTo>
                    <a:cubicBezTo>
                      <a:pt x="632" y="2488"/>
                      <a:pt x="1179" y="2477"/>
                      <a:pt x="1715" y="2477"/>
                    </a:cubicBezTo>
                    <a:cubicBezTo>
                      <a:pt x="1703" y="1655"/>
                      <a:pt x="1667" y="833"/>
                      <a:pt x="16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1"/>
              <p:cNvSpPr/>
              <p:nvPr/>
            </p:nvSpPr>
            <p:spPr>
              <a:xfrm>
                <a:off x="6082468" y="3547419"/>
                <a:ext cx="54216" cy="109889"/>
              </a:xfrm>
              <a:custGeom>
                <a:rect b="b" l="l" r="r" t="t"/>
                <a:pathLst>
                  <a:path extrusionOk="0" h="2489" w="1228">
                    <a:moveTo>
                      <a:pt x="1156" y="0"/>
                    </a:moveTo>
                    <a:cubicBezTo>
                      <a:pt x="763" y="0"/>
                      <a:pt x="394" y="12"/>
                      <a:pt x="1" y="12"/>
                    </a:cubicBezTo>
                    <a:cubicBezTo>
                      <a:pt x="36" y="845"/>
                      <a:pt x="60" y="1667"/>
                      <a:pt x="96" y="2488"/>
                    </a:cubicBezTo>
                    <a:cubicBezTo>
                      <a:pt x="465" y="2488"/>
                      <a:pt x="858" y="2477"/>
                      <a:pt x="1227" y="2477"/>
                    </a:cubicBezTo>
                    <a:cubicBezTo>
                      <a:pt x="1215" y="1655"/>
                      <a:pt x="1179" y="833"/>
                      <a:pt x="11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1"/>
              <p:cNvSpPr/>
              <p:nvPr/>
            </p:nvSpPr>
            <p:spPr>
              <a:xfrm>
                <a:off x="6186042" y="3546889"/>
                <a:ext cx="73642" cy="109889"/>
              </a:xfrm>
              <a:custGeom>
                <a:rect b="b" l="l" r="r" t="t"/>
                <a:pathLst>
                  <a:path extrusionOk="0" h="2489" w="1668">
                    <a:moveTo>
                      <a:pt x="1631" y="0"/>
                    </a:moveTo>
                    <a:cubicBezTo>
                      <a:pt x="1084" y="0"/>
                      <a:pt x="548" y="12"/>
                      <a:pt x="0" y="12"/>
                    </a:cubicBezTo>
                    <a:cubicBezTo>
                      <a:pt x="24" y="834"/>
                      <a:pt x="36" y="1667"/>
                      <a:pt x="60" y="2489"/>
                    </a:cubicBezTo>
                    <a:cubicBezTo>
                      <a:pt x="596" y="2465"/>
                      <a:pt x="1131" y="2465"/>
                      <a:pt x="1667" y="2465"/>
                    </a:cubicBezTo>
                    <a:cubicBezTo>
                      <a:pt x="1643" y="1655"/>
                      <a:pt x="1643" y="822"/>
                      <a:pt x="16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1"/>
              <p:cNvSpPr/>
              <p:nvPr/>
            </p:nvSpPr>
            <p:spPr>
              <a:xfrm>
                <a:off x="6208116" y="3546360"/>
                <a:ext cx="51567" cy="109360"/>
              </a:xfrm>
              <a:custGeom>
                <a:rect b="b" l="l" r="r" t="t"/>
                <a:pathLst>
                  <a:path extrusionOk="0" h="2477" w="1168">
                    <a:moveTo>
                      <a:pt x="1131" y="0"/>
                    </a:moveTo>
                    <a:cubicBezTo>
                      <a:pt x="762" y="12"/>
                      <a:pt x="369" y="12"/>
                      <a:pt x="0" y="12"/>
                    </a:cubicBezTo>
                    <a:cubicBezTo>
                      <a:pt x="12" y="834"/>
                      <a:pt x="36" y="1667"/>
                      <a:pt x="48" y="2477"/>
                    </a:cubicBezTo>
                    <a:lnTo>
                      <a:pt x="1167" y="2477"/>
                    </a:lnTo>
                    <a:cubicBezTo>
                      <a:pt x="1143" y="1667"/>
                      <a:pt x="1143" y="834"/>
                      <a:pt x="1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1"/>
              <p:cNvSpPr/>
              <p:nvPr/>
            </p:nvSpPr>
            <p:spPr>
              <a:xfrm>
                <a:off x="6310100" y="3546889"/>
                <a:ext cx="71523" cy="108830"/>
              </a:xfrm>
              <a:custGeom>
                <a:rect b="b" l="l" r="r" t="t"/>
                <a:pathLst>
                  <a:path extrusionOk="0" h="2465" w="1620">
                    <a:moveTo>
                      <a:pt x="0" y="0"/>
                    </a:moveTo>
                    <a:cubicBezTo>
                      <a:pt x="0" y="822"/>
                      <a:pt x="12" y="1655"/>
                      <a:pt x="12" y="2465"/>
                    </a:cubicBezTo>
                    <a:lnTo>
                      <a:pt x="1619" y="2465"/>
                    </a:lnTo>
                    <a:lnTo>
                      <a:pt x="16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1"/>
              <p:cNvSpPr/>
              <p:nvPr/>
            </p:nvSpPr>
            <p:spPr>
              <a:xfrm>
                <a:off x="6332174" y="3546889"/>
                <a:ext cx="49978" cy="108830"/>
              </a:xfrm>
              <a:custGeom>
                <a:rect b="b" l="l" r="r" t="t"/>
                <a:pathLst>
                  <a:path extrusionOk="0" h="2465" w="1132">
                    <a:moveTo>
                      <a:pt x="0" y="0"/>
                    </a:moveTo>
                    <a:lnTo>
                      <a:pt x="0" y="2465"/>
                    </a:lnTo>
                    <a:lnTo>
                      <a:pt x="1119" y="2465"/>
                    </a:lnTo>
                    <a:cubicBezTo>
                      <a:pt x="1119" y="1631"/>
                      <a:pt x="1119" y="822"/>
                      <a:pt x="1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1"/>
              <p:cNvSpPr/>
              <p:nvPr/>
            </p:nvSpPr>
            <p:spPr>
              <a:xfrm>
                <a:off x="6067767" y="3722426"/>
                <a:ext cx="74172" cy="108874"/>
              </a:xfrm>
              <a:custGeom>
                <a:rect b="b" l="l" r="r" t="t"/>
                <a:pathLst>
                  <a:path extrusionOk="0" h="2466" w="1680">
                    <a:moveTo>
                      <a:pt x="1620" y="1"/>
                    </a:moveTo>
                    <a:cubicBezTo>
                      <a:pt x="1084" y="1"/>
                      <a:pt x="536" y="13"/>
                      <a:pt x="0" y="13"/>
                    </a:cubicBezTo>
                    <a:lnTo>
                      <a:pt x="84" y="2465"/>
                    </a:lnTo>
                    <a:cubicBezTo>
                      <a:pt x="620" y="2453"/>
                      <a:pt x="1143" y="2453"/>
                      <a:pt x="1679" y="2453"/>
                    </a:cubicBezTo>
                    <a:cubicBezTo>
                      <a:pt x="1643" y="1620"/>
                      <a:pt x="1632" y="799"/>
                      <a:pt x="16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1"/>
              <p:cNvSpPr/>
              <p:nvPr/>
            </p:nvSpPr>
            <p:spPr>
              <a:xfrm>
                <a:off x="6089312" y="3721366"/>
                <a:ext cx="52627" cy="109404"/>
              </a:xfrm>
              <a:custGeom>
                <a:rect b="b" l="l" r="r" t="t"/>
                <a:pathLst>
                  <a:path extrusionOk="0" h="2478" w="1192">
                    <a:moveTo>
                      <a:pt x="1120" y="1"/>
                    </a:moveTo>
                    <a:cubicBezTo>
                      <a:pt x="739" y="25"/>
                      <a:pt x="370" y="25"/>
                      <a:pt x="1" y="25"/>
                    </a:cubicBezTo>
                    <a:lnTo>
                      <a:pt x="84" y="2477"/>
                    </a:lnTo>
                    <a:lnTo>
                      <a:pt x="1191" y="2477"/>
                    </a:lnTo>
                    <a:cubicBezTo>
                      <a:pt x="1155" y="1644"/>
                      <a:pt x="1144" y="823"/>
                      <a:pt x="11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1"/>
              <p:cNvSpPr/>
              <p:nvPr/>
            </p:nvSpPr>
            <p:spPr>
              <a:xfrm>
                <a:off x="6189706" y="3720351"/>
                <a:ext cx="71523" cy="109889"/>
              </a:xfrm>
              <a:custGeom>
                <a:rect b="b" l="l" r="r" t="t"/>
                <a:pathLst>
                  <a:path extrusionOk="0" h="2489" w="1620">
                    <a:moveTo>
                      <a:pt x="1596" y="0"/>
                    </a:moveTo>
                    <a:cubicBezTo>
                      <a:pt x="1072" y="12"/>
                      <a:pt x="536" y="12"/>
                      <a:pt x="1" y="12"/>
                    </a:cubicBezTo>
                    <a:cubicBezTo>
                      <a:pt x="13" y="846"/>
                      <a:pt x="24" y="1667"/>
                      <a:pt x="48" y="2489"/>
                    </a:cubicBezTo>
                    <a:lnTo>
                      <a:pt x="1620" y="2489"/>
                    </a:lnTo>
                    <a:cubicBezTo>
                      <a:pt x="1620" y="1667"/>
                      <a:pt x="1608" y="834"/>
                      <a:pt x="15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1"/>
              <p:cNvSpPr/>
              <p:nvPr/>
            </p:nvSpPr>
            <p:spPr>
              <a:xfrm>
                <a:off x="6211251" y="3720880"/>
                <a:ext cx="49978" cy="109360"/>
              </a:xfrm>
              <a:custGeom>
                <a:rect b="b" l="l" r="r" t="t"/>
                <a:pathLst>
                  <a:path extrusionOk="0" h="2477" w="1132">
                    <a:moveTo>
                      <a:pt x="1" y="0"/>
                    </a:moveTo>
                    <a:cubicBezTo>
                      <a:pt x="25" y="834"/>
                      <a:pt x="37" y="1655"/>
                      <a:pt x="48" y="2477"/>
                    </a:cubicBezTo>
                    <a:lnTo>
                      <a:pt x="1132" y="2477"/>
                    </a:lnTo>
                    <a:cubicBezTo>
                      <a:pt x="1132" y="1655"/>
                      <a:pt x="1120" y="822"/>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1"/>
              <p:cNvSpPr/>
              <p:nvPr/>
            </p:nvSpPr>
            <p:spPr>
              <a:xfrm>
                <a:off x="6310630" y="3720880"/>
                <a:ext cx="70463" cy="109360"/>
              </a:xfrm>
              <a:custGeom>
                <a:rect b="b" l="l" r="r" t="t"/>
                <a:pathLst>
                  <a:path extrusionOk="0" h="2477" w="1596">
                    <a:moveTo>
                      <a:pt x="0" y="0"/>
                    </a:moveTo>
                    <a:cubicBezTo>
                      <a:pt x="12" y="822"/>
                      <a:pt x="12" y="1655"/>
                      <a:pt x="12" y="2477"/>
                    </a:cubicBezTo>
                    <a:lnTo>
                      <a:pt x="1584" y="2477"/>
                    </a:lnTo>
                    <a:cubicBezTo>
                      <a:pt x="1596" y="1643"/>
                      <a:pt x="1596" y="822"/>
                      <a:pt x="15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1"/>
              <p:cNvSpPr/>
              <p:nvPr/>
            </p:nvSpPr>
            <p:spPr>
              <a:xfrm>
                <a:off x="6332174" y="3720880"/>
                <a:ext cx="48918" cy="109360"/>
              </a:xfrm>
              <a:custGeom>
                <a:rect b="b" l="l" r="r" t="t"/>
                <a:pathLst>
                  <a:path extrusionOk="0" h="2477" w="1108">
                    <a:moveTo>
                      <a:pt x="0" y="0"/>
                    </a:moveTo>
                    <a:lnTo>
                      <a:pt x="0" y="2477"/>
                    </a:lnTo>
                    <a:lnTo>
                      <a:pt x="1096" y="2477"/>
                    </a:lnTo>
                    <a:cubicBezTo>
                      <a:pt x="1108" y="1643"/>
                      <a:pt x="1108" y="822"/>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1"/>
              <p:cNvSpPr/>
              <p:nvPr/>
            </p:nvSpPr>
            <p:spPr>
              <a:xfrm>
                <a:off x="6073021" y="3894871"/>
                <a:ext cx="72583" cy="109360"/>
              </a:xfrm>
              <a:custGeom>
                <a:rect b="b" l="l" r="r" t="t"/>
                <a:pathLst>
                  <a:path extrusionOk="0" h="2477" w="1644">
                    <a:moveTo>
                      <a:pt x="1572" y="0"/>
                    </a:moveTo>
                    <a:cubicBezTo>
                      <a:pt x="1048" y="24"/>
                      <a:pt x="536" y="24"/>
                      <a:pt x="0" y="24"/>
                    </a:cubicBezTo>
                    <a:lnTo>
                      <a:pt x="84" y="2477"/>
                    </a:lnTo>
                    <a:lnTo>
                      <a:pt x="1644" y="2477"/>
                    </a:lnTo>
                    <a:cubicBezTo>
                      <a:pt x="1632" y="1655"/>
                      <a:pt x="1620" y="822"/>
                      <a:pt x="1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1"/>
              <p:cNvSpPr/>
              <p:nvPr/>
            </p:nvSpPr>
            <p:spPr>
              <a:xfrm>
                <a:off x="6094565" y="3895887"/>
                <a:ext cx="51037" cy="108344"/>
              </a:xfrm>
              <a:custGeom>
                <a:rect b="b" l="l" r="r" t="t"/>
                <a:pathLst>
                  <a:path extrusionOk="0" h="2454" w="1156">
                    <a:moveTo>
                      <a:pt x="1" y="1"/>
                    </a:moveTo>
                    <a:cubicBezTo>
                      <a:pt x="24" y="810"/>
                      <a:pt x="48" y="1632"/>
                      <a:pt x="72" y="2454"/>
                    </a:cubicBezTo>
                    <a:lnTo>
                      <a:pt x="1156" y="2454"/>
                    </a:lnTo>
                    <a:cubicBezTo>
                      <a:pt x="1144" y="1632"/>
                      <a:pt x="1132" y="799"/>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1"/>
              <p:cNvSpPr/>
              <p:nvPr/>
            </p:nvSpPr>
            <p:spPr>
              <a:xfrm>
                <a:off x="6193900" y="3894342"/>
                <a:ext cx="69448" cy="109360"/>
              </a:xfrm>
              <a:custGeom>
                <a:rect b="b" l="l" r="r" t="t"/>
                <a:pathLst>
                  <a:path extrusionOk="0" h="2477" w="1573">
                    <a:moveTo>
                      <a:pt x="1" y="0"/>
                    </a:moveTo>
                    <a:cubicBezTo>
                      <a:pt x="13" y="834"/>
                      <a:pt x="25" y="1655"/>
                      <a:pt x="37" y="2477"/>
                    </a:cubicBezTo>
                    <a:lnTo>
                      <a:pt x="1573" y="2477"/>
                    </a:lnTo>
                    <a:cubicBezTo>
                      <a:pt x="1561" y="1655"/>
                      <a:pt x="1561" y="834"/>
                      <a:pt x="1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1"/>
              <p:cNvSpPr/>
              <p:nvPr/>
            </p:nvSpPr>
            <p:spPr>
              <a:xfrm>
                <a:off x="6213900" y="3894342"/>
                <a:ext cx="49448" cy="109360"/>
              </a:xfrm>
              <a:custGeom>
                <a:rect b="b" l="l" r="r" t="t"/>
                <a:pathLst>
                  <a:path extrusionOk="0" h="2477" w="1120">
                    <a:moveTo>
                      <a:pt x="0" y="0"/>
                    </a:moveTo>
                    <a:cubicBezTo>
                      <a:pt x="24" y="834"/>
                      <a:pt x="36" y="1655"/>
                      <a:pt x="48" y="2477"/>
                    </a:cubicBezTo>
                    <a:lnTo>
                      <a:pt x="1120" y="2477"/>
                    </a:lnTo>
                    <a:cubicBezTo>
                      <a:pt x="1108" y="1655"/>
                      <a:pt x="1108" y="834"/>
                      <a:pt x="10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31"/>
            <p:cNvSpPr/>
            <p:nvPr/>
          </p:nvSpPr>
          <p:spPr>
            <a:xfrm>
              <a:off x="6079334" y="4069348"/>
              <a:ext cx="70463" cy="108344"/>
            </a:xfrm>
            <a:custGeom>
              <a:rect b="b" l="l" r="r" t="t"/>
              <a:pathLst>
                <a:path extrusionOk="0" h="2454" w="1596">
                  <a:moveTo>
                    <a:pt x="0" y="1"/>
                  </a:moveTo>
                  <a:cubicBezTo>
                    <a:pt x="36" y="811"/>
                    <a:pt x="48" y="1632"/>
                    <a:pt x="72" y="2454"/>
                  </a:cubicBezTo>
                  <a:lnTo>
                    <a:pt x="1596" y="2454"/>
                  </a:lnTo>
                  <a:cubicBezTo>
                    <a:pt x="1584" y="1620"/>
                    <a:pt x="1560" y="799"/>
                    <a:pt x="15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1"/>
            <p:cNvSpPr/>
            <p:nvPr/>
          </p:nvSpPr>
          <p:spPr>
            <a:xfrm>
              <a:off x="6099819" y="4069348"/>
              <a:ext cx="49978" cy="108344"/>
            </a:xfrm>
            <a:custGeom>
              <a:rect b="b" l="l" r="r" t="t"/>
              <a:pathLst>
                <a:path extrusionOk="0" h="2454" w="1132">
                  <a:moveTo>
                    <a:pt x="1" y="1"/>
                  </a:moveTo>
                  <a:cubicBezTo>
                    <a:pt x="24" y="811"/>
                    <a:pt x="60" y="1632"/>
                    <a:pt x="72" y="2454"/>
                  </a:cubicBezTo>
                  <a:lnTo>
                    <a:pt x="1132" y="2454"/>
                  </a:lnTo>
                  <a:cubicBezTo>
                    <a:pt x="1120" y="1620"/>
                    <a:pt x="1096" y="799"/>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1"/>
            <p:cNvSpPr/>
            <p:nvPr/>
          </p:nvSpPr>
          <p:spPr>
            <a:xfrm>
              <a:off x="6196549" y="4068333"/>
              <a:ext cx="68388" cy="108300"/>
            </a:xfrm>
            <a:custGeom>
              <a:rect b="b" l="l" r="r" t="t"/>
              <a:pathLst>
                <a:path extrusionOk="0" h="2453" w="1549">
                  <a:moveTo>
                    <a:pt x="0" y="0"/>
                  </a:moveTo>
                  <a:lnTo>
                    <a:pt x="36" y="2453"/>
                  </a:lnTo>
                  <a:lnTo>
                    <a:pt x="1548" y="2453"/>
                  </a:lnTo>
                  <a:cubicBezTo>
                    <a:pt x="1548" y="1643"/>
                    <a:pt x="1524" y="822"/>
                    <a:pt x="15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1"/>
            <p:cNvSpPr/>
            <p:nvPr/>
          </p:nvSpPr>
          <p:spPr>
            <a:xfrm>
              <a:off x="6217034" y="4068333"/>
              <a:ext cx="47903" cy="108300"/>
            </a:xfrm>
            <a:custGeom>
              <a:rect b="b" l="l" r="r" t="t"/>
              <a:pathLst>
                <a:path extrusionOk="0" h="2453" w="1085">
                  <a:moveTo>
                    <a:pt x="1" y="0"/>
                  </a:moveTo>
                  <a:cubicBezTo>
                    <a:pt x="25" y="822"/>
                    <a:pt x="25" y="1643"/>
                    <a:pt x="36" y="2453"/>
                  </a:cubicBezTo>
                  <a:lnTo>
                    <a:pt x="1084" y="2453"/>
                  </a:lnTo>
                  <a:cubicBezTo>
                    <a:pt x="1084" y="1643"/>
                    <a:pt x="1060" y="822"/>
                    <a:pt x="106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1"/>
            <p:cNvSpPr/>
            <p:nvPr/>
          </p:nvSpPr>
          <p:spPr>
            <a:xfrm>
              <a:off x="6084588" y="4241794"/>
              <a:ext cx="68388" cy="108830"/>
            </a:xfrm>
            <a:custGeom>
              <a:rect b="b" l="l" r="r" t="t"/>
              <a:pathLst>
                <a:path extrusionOk="0" h="2465" w="1549">
                  <a:moveTo>
                    <a:pt x="0" y="0"/>
                  </a:moveTo>
                  <a:cubicBezTo>
                    <a:pt x="24" y="822"/>
                    <a:pt x="48" y="1643"/>
                    <a:pt x="60" y="2465"/>
                  </a:cubicBezTo>
                  <a:lnTo>
                    <a:pt x="1548" y="2465"/>
                  </a:lnTo>
                  <a:lnTo>
                    <a:pt x="15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1"/>
            <p:cNvSpPr/>
            <p:nvPr/>
          </p:nvSpPr>
          <p:spPr>
            <a:xfrm>
              <a:off x="6105073" y="4241794"/>
              <a:ext cx="47903" cy="108830"/>
            </a:xfrm>
            <a:custGeom>
              <a:rect b="b" l="l" r="r" t="t"/>
              <a:pathLst>
                <a:path extrusionOk="0" h="2465" w="1085">
                  <a:moveTo>
                    <a:pt x="1" y="0"/>
                  </a:moveTo>
                  <a:lnTo>
                    <a:pt x="48" y="2465"/>
                  </a:lnTo>
                  <a:lnTo>
                    <a:pt x="1084" y="2465"/>
                  </a:lnTo>
                  <a:lnTo>
                    <a:pt x="10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31"/>
          <p:cNvGrpSpPr/>
          <p:nvPr/>
        </p:nvGrpSpPr>
        <p:grpSpPr>
          <a:xfrm>
            <a:off x="6134867" y="3091061"/>
            <a:ext cx="544138" cy="1853651"/>
            <a:chOff x="6897235" y="2667486"/>
            <a:chExt cx="646091" cy="2200963"/>
          </a:xfrm>
        </p:grpSpPr>
        <p:sp>
          <p:nvSpPr>
            <p:cNvPr id="291" name="Google Shape;291;p31"/>
            <p:cNvSpPr/>
            <p:nvPr/>
          </p:nvSpPr>
          <p:spPr>
            <a:xfrm>
              <a:off x="6897235" y="2813708"/>
              <a:ext cx="646091" cy="2054741"/>
            </a:xfrm>
            <a:custGeom>
              <a:rect b="b" l="l" r="r" t="t"/>
              <a:pathLst>
                <a:path extrusionOk="0" h="46540" w="14634">
                  <a:moveTo>
                    <a:pt x="7317" y="1"/>
                  </a:moveTo>
                  <a:cubicBezTo>
                    <a:pt x="4888" y="1"/>
                    <a:pt x="2459" y="16"/>
                    <a:pt x="0" y="46"/>
                  </a:cubicBezTo>
                  <a:cubicBezTo>
                    <a:pt x="274" y="15536"/>
                    <a:pt x="739" y="31037"/>
                    <a:pt x="739" y="46539"/>
                  </a:cubicBezTo>
                  <a:lnTo>
                    <a:pt x="13907" y="46539"/>
                  </a:lnTo>
                  <a:cubicBezTo>
                    <a:pt x="13907" y="31037"/>
                    <a:pt x="14359" y="15547"/>
                    <a:pt x="14633" y="46"/>
                  </a:cubicBezTo>
                  <a:cubicBezTo>
                    <a:pt x="12175" y="16"/>
                    <a:pt x="9746" y="1"/>
                    <a:pt x="73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1"/>
            <p:cNvSpPr/>
            <p:nvPr/>
          </p:nvSpPr>
          <p:spPr>
            <a:xfrm>
              <a:off x="7395014" y="2814105"/>
              <a:ext cx="148300" cy="2054344"/>
            </a:xfrm>
            <a:custGeom>
              <a:rect b="b" l="l" r="r" t="t"/>
              <a:pathLst>
                <a:path extrusionOk="0" h="46531" w="3359">
                  <a:moveTo>
                    <a:pt x="429" y="1"/>
                  </a:moveTo>
                  <a:cubicBezTo>
                    <a:pt x="215" y="15527"/>
                    <a:pt x="1" y="31028"/>
                    <a:pt x="1" y="46530"/>
                  </a:cubicBezTo>
                  <a:lnTo>
                    <a:pt x="2632" y="46530"/>
                  </a:lnTo>
                  <a:cubicBezTo>
                    <a:pt x="2632" y="31028"/>
                    <a:pt x="3084" y="15538"/>
                    <a:pt x="3358" y="37"/>
                  </a:cubicBezTo>
                  <a:cubicBezTo>
                    <a:pt x="2382" y="13"/>
                    <a:pt x="1406" y="13"/>
                    <a:pt x="42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1"/>
            <p:cNvSpPr/>
            <p:nvPr/>
          </p:nvSpPr>
          <p:spPr>
            <a:xfrm>
              <a:off x="6965578" y="2669031"/>
              <a:ext cx="15806" cy="145651"/>
            </a:xfrm>
            <a:custGeom>
              <a:rect b="b" l="l" r="r" t="t"/>
              <a:pathLst>
                <a:path extrusionOk="0" h="3299" w="358">
                  <a:moveTo>
                    <a:pt x="0" y="1"/>
                  </a:moveTo>
                  <a:lnTo>
                    <a:pt x="48" y="3299"/>
                  </a:lnTo>
                  <a:lnTo>
                    <a:pt x="357" y="3299"/>
                  </a:ln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1"/>
            <p:cNvSpPr/>
            <p:nvPr/>
          </p:nvSpPr>
          <p:spPr>
            <a:xfrm>
              <a:off x="7086457" y="2667486"/>
              <a:ext cx="14790" cy="146666"/>
            </a:xfrm>
            <a:custGeom>
              <a:rect b="b" l="l" r="r" t="t"/>
              <a:pathLst>
                <a:path extrusionOk="0" h="3322" w="335">
                  <a:moveTo>
                    <a:pt x="1" y="0"/>
                  </a:moveTo>
                  <a:lnTo>
                    <a:pt x="25" y="3322"/>
                  </a:lnTo>
                  <a:lnTo>
                    <a:pt x="334"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1"/>
            <p:cNvSpPr/>
            <p:nvPr/>
          </p:nvSpPr>
          <p:spPr>
            <a:xfrm>
              <a:off x="7205792" y="2667486"/>
              <a:ext cx="13687" cy="146666"/>
            </a:xfrm>
            <a:custGeom>
              <a:rect b="b" l="l" r="r" t="t"/>
              <a:pathLst>
                <a:path extrusionOk="0" h="3322" w="310">
                  <a:moveTo>
                    <a:pt x="0" y="0"/>
                  </a:moveTo>
                  <a:lnTo>
                    <a:pt x="0" y="3322"/>
                  </a:lnTo>
                  <a:lnTo>
                    <a:pt x="310"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1"/>
            <p:cNvSpPr/>
            <p:nvPr/>
          </p:nvSpPr>
          <p:spPr>
            <a:xfrm>
              <a:off x="7324596" y="2667486"/>
              <a:ext cx="15276" cy="146666"/>
            </a:xfrm>
            <a:custGeom>
              <a:rect b="b" l="l" r="r" t="t"/>
              <a:pathLst>
                <a:path extrusionOk="0" h="3322" w="346">
                  <a:moveTo>
                    <a:pt x="24" y="0"/>
                  </a:moveTo>
                  <a:lnTo>
                    <a:pt x="0" y="3310"/>
                  </a:lnTo>
                  <a:lnTo>
                    <a:pt x="310" y="3322"/>
                  </a:lnTo>
                  <a:lnTo>
                    <a:pt x="3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1"/>
            <p:cNvSpPr/>
            <p:nvPr/>
          </p:nvSpPr>
          <p:spPr>
            <a:xfrm>
              <a:off x="6957675" y="2911365"/>
              <a:ext cx="73642" cy="109360"/>
            </a:xfrm>
            <a:custGeom>
              <a:rect b="b" l="l" r="r" t="t"/>
              <a:pathLst>
                <a:path extrusionOk="0" h="2477" w="1668">
                  <a:moveTo>
                    <a:pt x="1632" y="1"/>
                  </a:moveTo>
                  <a:cubicBezTo>
                    <a:pt x="1084" y="1"/>
                    <a:pt x="536" y="12"/>
                    <a:pt x="1" y="12"/>
                  </a:cubicBezTo>
                  <a:lnTo>
                    <a:pt x="48" y="2477"/>
                  </a:lnTo>
                  <a:cubicBezTo>
                    <a:pt x="596" y="2453"/>
                    <a:pt x="1132" y="2453"/>
                    <a:pt x="1668" y="2453"/>
                  </a:cubicBezTo>
                  <a:cubicBezTo>
                    <a:pt x="1668" y="1644"/>
                    <a:pt x="1656" y="822"/>
                    <a:pt x="16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1"/>
            <p:cNvSpPr/>
            <p:nvPr/>
          </p:nvSpPr>
          <p:spPr>
            <a:xfrm>
              <a:off x="6980279" y="2910835"/>
              <a:ext cx="51037" cy="108874"/>
            </a:xfrm>
            <a:custGeom>
              <a:rect b="b" l="l" r="r" t="t"/>
              <a:pathLst>
                <a:path extrusionOk="0" h="2466" w="1156">
                  <a:moveTo>
                    <a:pt x="1132" y="1"/>
                  </a:moveTo>
                  <a:cubicBezTo>
                    <a:pt x="763" y="13"/>
                    <a:pt x="370" y="13"/>
                    <a:pt x="1" y="13"/>
                  </a:cubicBezTo>
                  <a:lnTo>
                    <a:pt x="48" y="2465"/>
                  </a:lnTo>
                  <a:lnTo>
                    <a:pt x="1156" y="2465"/>
                  </a:lnTo>
                  <a:cubicBezTo>
                    <a:pt x="1156" y="1656"/>
                    <a:pt x="1144" y="834"/>
                    <a:pt x="11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1"/>
            <p:cNvSpPr/>
            <p:nvPr/>
          </p:nvSpPr>
          <p:spPr>
            <a:xfrm>
              <a:off x="7081204" y="2910835"/>
              <a:ext cx="72583" cy="108344"/>
            </a:xfrm>
            <a:custGeom>
              <a:rect b="b" l="l" r="r" t="t"/>
              <a:pathLst>
                <a:path extrusionOk="0" h="2454" w="1644">
                  <a:moveTo>
                    <a:pt x="1" y="1"/>
                  </a:moveTo>
                  <a:cubicBezTo>
                    <a:pt x="24" y="822"/>
                    <a:pt x="24" y="1632"/>
                    <a:pt x="36" y="2453"/>
                  </a:cubicBezTo>
                  <a:lnTo>
                    <a:pt x="1644" y="2453"/>
                  </a:lnTo>
                  <a:cubicBezTo>
                    <a:pt x="1644" y="1632"/>
                    <a:pt x="1632" y="822"/>
                    <a:pt x="16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1"/>
            <p:cNvSpPr/>
            <p:nvPr/>
          </p:nvSpPr>
          <p:spPr>
            <a:xfrm>
              <a:off x="7103808" y="2910305"/>
              <a:ext cx="49978" cy="108874"/>
            </a:xfrm>
            <a:custGeom>
              <a:rect b="b" l="l" r="r" t="t"/>
              <a:pathLst>
                <a:path extrusionOk="0" h="2466" w="1132">
                  <a:moveTo>
                    <a:pt x="1" y="1"/>
                  </a:moveTo>
                  <a:cubicBezTo>
                    <a:pt x="1" y="834"/>
                    <a:pt x="13" y="1644"/>
                    <a:pt x="13" y="2465"/>
                  </a:cubicBezTo>
                  <a:lnTo>
                    <a:pt x="1132" y="2465"/>
                  </a:lnTo>
                  <a:cubicBezTo>
                    <a:pt x="1132" y="1644"/>
                    <a:pt x="1120" y="834"/>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1"/>
            <p:cNvSpPr/>
            <p:nvPr/>
          </p:nvSpPr>
          <p:spPr>
            <a:xfrm>
              <a:off x="7204202" y="2910305"/>
              <a:ext cx="71523" cy="108874"/>
            </a:xfrm>
            <a:custGeom>
              <a:rect b="b" l="l" r="r" t="t"/>
              <a:pathLst>
                <a:path extrusionOk="0" h="2466" w="1620">
                  <a:moveTo>
                    <a:pt x="1" y="1"/>
                  </a:moveTo>
                  <a:lnTo>
                    <a:pt x="1" y="2465"/>
                  </a:lnTo>
                  <a:lnTo>
                    <a:pt x="1608" y="2465"/>
                  </a:lnTo>
                  <a:cubicBezTo>
                    <a:pt x="1608" y="1644"/>
                    <a:pt x="1620" y="834"/>
                    <a:pt x="16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1"/>
            <p:cNvSpPr/>
            <p:nvPr/>
          </p:nvSpPr>
          <p:spPr>
            <a:xfrm>
              <a:off x="7225747" y="2910305"/>
              <a:ext cx="49978" cy="108874"/>
            </a:xfrm>
            <a:custGeom>
              <a:rect b="b" l="l" r="r" t="t"/>
              <a:pathLst>
                <a:path extrusionOk="0" h="2466" w="1132">
                  <a:moveTo>
                    <a:pt x="1" y="1"/>
                  </a:moveTo>
                  <a:lnTo>
                    <a:pt x="1" y="2465"/>
                  </a:lnTo>
                  <a:lnTo>
                    <a:pt x="1120" y="2465"/>
                  </a:lnTo>
                  <a:cubicBezTo>
                    <a:pt x="1120" y="1644"/>
                    <a:pt x="1132" y="834"/>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1"/>
            <p:cNvSpPr/>
            <p:nvPr/>
          </p:nvSpPr>
          <p:spPr>
            <a:xfrm>
              <a:off x="6961869" y="3084826"/>
              <a:ext cx="72097" cy="108874"/>
            </a:xfrm>
            <a:custGeom>
              <a:rect b="b" l="l" r="r" t="t"/>
              <a:pathLst>
                <a:path extrusionOk="0" h="2466" w="1633">
                  <a:moveTo>
                    <a:pt x="1608" y="1"/>
                  </a:moveTo>
                  <a:cubicBezTo>
                    <a:pt x="1072" y="12"/>
                    <a:pt x="537" y="12"/>
                    <a:pt x="1" y="12"/>
                  </a:cubicBezTo>
                  <a:lnTo>
                    <a:pt x="49" y="2465"/>
                  </a:lnTo>
                  <a:cubicBezTo>
                    <a:pt x="584" y="2453"/>
                    <a:pt x="1096" y="2453"/>
                    <a:pt x="1632" y="2453"/>
                  </a:cubicBezTo>
                  <a:cubicBezTo>
                    <a:pt x="1620" y="1632"/>
                    <a:pt x="1608" y="822"/>
                    <a:pt x="16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1"/>
            <p:cNvSpPr/>
            <p:nvPr/>
          </p:nvSpPr>
          <p:spPr>
            <a:xfrm>
              <a:off x="6982928" y="3084826"/>
              <a:ext cx="51037" cy="108344"/>
            </a:xfrm>
            <a:custGeom>
              <a:rect b="b" l="l" r="r" t="t"/>
              <a:pathLst>
                <a:path extrusionOk="0" h="2454" w="1156">
                  <a:moveTo>
                    <a:pt x="0" y="1"/>
                  </a:moveTo>
                  <a:lnTo>
                    <a:pt x="48" y="2453"/>
                  </a:lnTo>
                  <a:lnTo>
                    <a:pt x="1155" y="2453"/>
                  </a:lnTo>
                  <a:lnTo>
                    <a:pt x="11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1"/>
            <p:cNvSpPr/>
            <p:nvPr/>
          </p:nvSpPr>
          <p:spPr>
            <a:xfrm>
              <a:off x="7083323" y="3084826"/>
              <a:ext cx="70993" cy="108344"/>
            </a:xfrm>
            <a:custGeom>
              <a:rect b="b" l="l" r="r" t="t"/>
              <a:pathLst>
                <a:path extrusionOk="0" h="2454" w="1608">
                  <a:moveTo>
                    <a:pt x="0" y="1"/>
                  </a:moveTo>
                  <a:cubicBezTo>
                    <a:pt x="12" y="822"/>
                    <a:pt x="12" y="1632"/>
                    <a:pt x="36" y="2453"/>
                  </a:cubicBezTo>
                  <a:lnTo>
                    <a:pt x="1608" y="2453"/>
                  </a:lnTo>
                  <a:cubicBezTo>
                    <a:pt x="1608" y="1620"/>
                    <a:pt x="1608" y="810"/>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1"/>
            <p:cNvSpPr/>
            <p:nvPr/>
          </p:nvSpPr>
          <p:spPr>
            <a:xfrm>
              <a:off x="7104867" y="3084826"/>
              <a:ext cx="49448" cy="108344"/>
            </a:xfrm>
            <a:custGeom>
              <a:rect b="b" l="l" r="r" t="t"/>
              <a:pathLst>
                <a:path extrusionOk="0" h="2454" w="1120">
                  <a:moveTo>
                    <a:pt x="0" y="1"/>
                  </a:moveTo>
                  <a:cubicBezTo>
                    <a:pt x="0" y="822"/>
                    <a:pt x="24" y="1632"/>
                    <a:pt x="24" y="2453"/>
                  </a:cubicBezTo>
                  <a:lnTo>
                    <a:pt x="1120" y="2453"/>
                  </a:lnTo>
                  <a:cubicBezTo>
                    <a:pt x="1120" y="1620"/>
                    <a:pt x="1120" y="810"/>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1"/>
            <p:cNvSpPr/>
            <p:nvPr/>
          </p:nvSpPr>
          <p:spPr>
            <a:xfrm>
              <a:off x="7204732" y="3084297"/>
              <a:ext cx="70508" cy="108874"/>
            </a:xfrm>
            <a:custGeom>
              <a:rect b="b" l="l" r="r" t="t"/>
              <a:pathLst>
                <a:path extrusionOk="0" h="2466" w="1597">
                  <a:moveTo>
                    <a:pt x="1" y="1"/>
                  </a:moveTo>
                  <a:lnTo>
                    <a:pt x="1" y="2465"/>
                  </a:lnTo>
                  <a:lnTo>
                    <a:pt x="1584" y="2465"/>
                  </a:lnTo>
                  <a:cubicBezTo>
                    <a:pt x="1584" y="1632"/>
                    <a:pt x="1596" y="822"/>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a:off x="7225747" y="3084297"/>
              <a:ext cx="49492" cy="108874"/>
            </a:xfrm>
            <a:custGeom>
              <a:rect b="b" l="l" r="r" t="t"/>
              <a:pathLst>
                <a:path extrusionOk="0" h="2466" w="1121">
                  <a:moveTo>
                    <a:pt x="1" y="1"/>
                  </a:moveTo>
                  <a:lnTo>
                    <a:pt x="1" y="2465"/>
                  </a:lnTo>
                  <a:lnTo>
                    <a:pt x="1108" y="2465"/>
                  </a:lnTo>
                  <a:cubicBezTo>
                    <a:pt x="1108" y="1632"/>
                    <a:pt x="1120" y="822"/>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1"/>
            <p:cNvSpPr/>
            <p:nvPr/>
          </p:nvSpPr>
          <p:spPr>
            <a:xfrm>
              <a:off x="6964518" y="3257758"/>
              <a:ext cx="71523" cy="108874"/>
            </a:xfrm>
            <a:custGeom>
              <a:rect b="b" l="l" r="r" t="t"/>
              <a:pathLst>
                <a:path extrusionOk="0" h="2466" w="1620">
                  <a:moveTo>
                    <a:pt x="1596" y="1"/>
                  </a:moveTo>
                  <a:cubicBezTo>
                    <a:pt x="1060" y="13"/>
                    <a:pt x="536" y="13"/>
                    <a:pt x="0" y="13"/>
                  </a:cubicBezTo>
                  <a:lnTo>
                    <a:pt x="48" y="2465"/>
                  </a:lnTo>
                  <a:lnTo>
                    <a:pt x="1620" y="2465"/>
                  </a:lnTo>
                  <a:cubicBezTo>
                    <a:pt x="1608" y="1656"/>
                    <a:pt x="1608" y="834"/>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1"/>
            <p:cNvSpPr/>
            <p:nvPr/>
          </p:nvSpPr>
          <p:spPr>
            <a:xfrm>
              <a:off x="6985533" y="3258288"/>
              <a:ext cx="50508" cy="108344"/>
            </a:xfrm>
            <a:custGeom>
              <a:rect b="b" l="l" r="r" t="t"/>
              <a:pathLst>
                <a:path extrusionOk="0" h="2454" w="1144">
                  <a:moveTo>
                    <a:pt x="1" y="1"/>
                  </a:moveTo>
                  <a:lnTo>
                    <a:pt x="48" y="2453"/>
                  </a:lnTo>
                  <a:lnTo>
                    <a:pt x="1144" y="2453"/>
                  </a:lnTo>
                  <a:cubicBezTo>
                    <a:pt x="1132" y="1644"/>
                    <a:pt x="1132" y="822"/>
                    <a:pt x="10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1"/>
            <p:cNvSpPr/>
            <p:nvPr/>
          </p:nvSpPr>
          <p:spPr>
            <a:xfrm>
              <a:off x="7084382" y="3258288"/>
              <a:ext cx="70463" cy="108344"/>
            </a:xfrm>
            <a:custGeom>
              <a:rect b="b" l="l" r="r" t="t"/>
              <a:pathLst>
                <a:path extrusionOk="0" h="2454" w="1596">
                  <a:moveTo>
                    <a:pt x="0" y="1"/>
                  </a:moveTo>
                  <a:cubicBezTo>
                    <a:pt x="24" y="822"/>
                    <a:pt x="24" y="1644"/>
                    <a:pt x="36" y="2453"/>
                  </a:cubicBezTo>
                  <a:lnTo>
                    <a:pt x="1596" y="2453"/>
                  </a:lnTo>
                  <a:cubicBezTo>
                    <a:pt x="1596" y="1620"/>
                    <a:pt x="1596" y="810"/>
                    <a:pt x="15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1"/>
            <p:cNvSpPr/>
            <p:nvPr/>
          </p:nvSpPr>
          <p:spPr>
            <a:xfrm>
              <a:off x="7106457" y="3258288"/>
              <a:ext cx="48388" cy="108344"/>
            </a:xfrm>
            <a:custGeom>
              <a:rect b="b" l="l" r="r" t="t"/>
              <a:pathLst>
                <a:path extrusionOk="0" h="2454" w="1096">
                  <a:moveTo>
                    <a:pt x="0" y="1"/>
                  </a:moveTo>
                  <a:cubicBezTo>
                    <a:pt x="0" y="822"/>
                    <a:pt x="12" y="1644"/>
                    <a:pt x="12" y="2453"/>
                  </a:cubicBezTo>
                  <a:lnTo>
                    <a:pt x="1096" y="2453"/>
                  </a:lnTo>
                  <a:lnTo>
                    <a:pt x="109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1"/>
            <p:cNvSpPr/>
            <p:nvPr/>
          </p:nvSpPr>
          <p:spPr>
            <a:xfrm>
              <a:off x="6967123" y="3431749"/>
              <a:ext cx="71037" cy="108344"/>
            </a:xfrm>
            <a:custGeom>
              <a:rect b="b" l="l" r="r" t="t"/>
              <a:pathLst>
                <a:path extrusionOk="0" h="2454" w="1609">
                  <a:moveTo>
                    <a:pt x="1" y="1"/>
                  </a:moveTo>
                  <a:lnTo>
                    <a:pt x="49" y="2453"/>
                  </a:lnTo>
                  <a:lnTo>
                    <a:pt x="1608" y="2453"/>
                  </a:lnTo>
                  <a:cubicBezTo>
                    <a:pt x="1608" y="1644"/>
                    <a:pt x="1596" y="822"/>
                    <a:pt x="15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a:off x="6988182" y="3431749"/>
              <a:ext cx="49978" cy="108344"/>
            </a:xfrm>
            <a:custGeom>
              <a:rect b="b" l="l" r="r" t="t"/>
              <a:pathLst>
                <a:path extrusionOk="0" h="2454" w="1132">
                  <a:moveTo>
                    <a:pt x="0" y="1"/>
                  </a:moveTo>
                  <a:lnTo>
                    <a:pt x="48" y="2453"/>
                  </a:lnTo>
                  <a:lnTo>
                    <a:pt x="1131" y="2453"/>
                  </a:lnTo>
                  <a:cubicBezTo>
                    <a:pt x="1131" y="1644"/>
                    <a:pt x="1119" y="822"/>
                    <a:pt x="10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a:off x="7087517" y="3431749"/>
              <a:ext cx="68918" cy="108344"/>
            </a:xfrm>
            <a:custGeom>
              <a:rect b="b" l="l" r="r" t="t"/>
              <a:pathLst>
                <a:path extrusionOk="0" h="2454" w="1561">
                  <a:moveTo>
                    <a:pt x="1" y="1"/>
                  </a:moveTo>
                  <a:cubicBezTo>
                    <a:pt x="1" y="822"/>
                    <a:pt x="12" y="1644"/>
                    <a:pt x="12" y="2453"/>
                  </a:cubicBezTo>
                  <a:lnTo>
                    <a:pt x="1560" y="2453"/>
                  </a:lnTo>
                  <a:cubicBezTo>
                    <a:pt x="1548" y="1620"/>
                    <a:pt x="1548" y="810"/>
                    <a:pt x="15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7108532" y="3431749"/>
              <a:ext cx="47903" cy="108344"/>
            </a:xfrm>
            <a:custGeom>
              <a:rect b="b" l="l" r="r" t="t"/>
              <a:pathLst>
                <a:path extrusionOk="0" h="2454" w="1085">
                  <a:moveTo>
                    <a:pt x="1" y="1"/>
                  </a:moveTo>
                  <a:cubicBezTo>
                    <a:pt x="1" y="822"/>
                    <a:pt x="13" y="1644"/>
                    <a:pt x="13" y="2453"/>
                  </a:cubicBezTo>
                  <a:lnTo>
                    <a:pt x="1084" y="2453"/>
                  </a:lnTo>
                  <a:cubicBezTo>
                    <a:pt x="1072" y="1620"/>
                    <a:pt x="1072" y="810"/>
                    <a:pt x="10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1"/>
            <p:cNvSpPr/>
            <p:nvPr/>
          </p:nvSpPr>
          <p:spPr>
            <a:xfrm>
              <a:off x="6969772" y="3605210"/>
              <a:ext cx="70463" cy="108344"/>
            </a:xfrm>
            <a:custGeom>
              <a:rect b="b" l="l" r="r" t="t"/>
              <a:pathLst>
                <a:path extrusionOk="0" h="2454" w="1596">
                  <a:moveTo>
                    <a:pt x="1" y="1"/>
                  </a:moveTo>
                  <a:lnTo>
                    <a:pt x="36" y="2453"/>
                  </a:lnTo>
                  <a:lnTo>
                    <a:pt x="1596" y="2453"/>
                  </a:lnTo>
                  <a:cubicBezTo>
                    <a:pt x="1596" y="1644"/>
                    <a:pt x="1572" y="810"/>
                    <a:pt x="15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1"/>
            <p:cNvSpPr/>
            <p:nvPr/>
          </p:nvSpPr>
          <p:spPr>
            <a:xfrm>
              <a:off x="6991317" y="3605210"/>
              <a:ext cx="48918" cy="108344"/>
            </a:xfrm>
            <a:custGeom>
              <a:rect b="b" l="l" r="r" t="t"/>
              <a:pathLst>
                <a:path extrusionOk="0" h="2454" w="1108">
                  <a:moveTo>
                    <a:pt x="1" y="1"/>
                  </a:moveTo>
                  <a:cubicBezTo>
                    <a:pt x="1" y="822"/>
                    <a:pt x="13" y="1644"/>
                    <a:pt x="24" y="2453"/>
                  </a:cubicBezTo>
                  <a:lnTo>
                    <a:pt x="1108" y="2453"/>
                  </a:lnTo>
                  <a:cubicBezTo>
                    <a:pt x="1108" y="1644"/>
                    <a:pt x="1084" y="810"/>
                    <a:pt x="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31"/>
          <p:cNvGrpSpPr/>
          <p:nvPr/>
        </p:nvGrpSpPr>
        <p:grpSpPr>
          <a:xfrm>
            <a:off x="6794025" y="3774643"/>
            <a:ext cx="489665" cy="1170052"/>
            <a:chOff x="7805554" y="2664911"/>
            <a:chExt cx="581411" cy="1389280"/>
          </a:xfrm>
        </p:grpSpPr>
        <p:sp>
          <p:nvSpPr>
            <p:cNvPr id="320" name="Google Shape;320;p31"/>
            <p:cNvSpPr/>
            <p:nvPr/>
          </p:nvSpPr>
          <p:spPr>
            <a:xfrm>
              <a:off x="7805554" y="2793620"/>
              <a:ext cx="581411" cy="1260571"/>
            </a:xfrm>
            <a:custGeom>
              <a:rect b="b" l="l" r="r" t="t"/>
              <a:pathLst>
                <a:path extrusionOk="0" h="28552" w="13169">
                  <a:moveTo>
                    <a:pt x="0" y="1"/>
                  </a:moveTo>
                  <a:lnTo>
                    <a:pt x="0" y="28552"/>
                  </a:lnTo>
                  <a:lnTo>
                    <a:pt x="13169" y="28552"/>
                  </a:lnTo>
                  <a:lnTo>
                    <a:pt x="131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1"/>
            <p:cNvSpPr/>
            <p:nvPr/>
          </p:nvSpPr>
          <p:spPr>
            <a:xfrm>
              <a:off x="8270750" y="2793620"/>
              <a:ext cx="116203" cy="1260571"/>
            </a:xfrm>
            <a:custGeom>
              <a:rect b="b" l="l" r="r" t="t"/>
              <a:pathLst>
                <a:path extrusionOk="0" h="28552" w="2632">
                  <a:moveTo>
                    <a:pt x="0" y="1"/>
                  </a:moveTo>
                  <a:lnTo>
                    <a:pt x="0" y="28552"/>
                  </a:lnTo>
                  <a:lnTo>
                    <a:pt x="2632" y="28552"/>
                  </a:lnTo>
                  <a:lnTo>
                    <a:pt x="26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1"/>
            <p:cNvSpPr/>
            <p:nvPr/>
          </p:nvSpPr>
          <p:spPr>
            <a:xfrm>
              <a:off x="7862859" y="2877194"/>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1"/>
            <p:cNvSpPr/>
            <p:nvPr/>
          </p:nvSpPr>
          <p:spPr>
            <a:xfrm>
              <a:off x="7882285" y="2877194"/>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1"/>
            <p:cNvSpPr/>
            <p:nvPr/>
          </p:nvSpPr>
          <p:spPr>
            <a:xfrm>
              <a:off x="7974291" y="2877194"/>
              <a:ext cx="65210" cy="108344"/>
            </a:xfrm>
            <a:custGeom>
              <a:rect b="b" l="l" r="r" t="t"/>
              <a:pathLst>
                <a:path extrusionOk="0" h="2454" w="1477">
                  <a:moveTo>
                    <a:pt x="0" y="1"/>
                  </a:moveTo>
                  <a:lnTo>
                    <a:pt x="0" y="2453"/>
                  </a:lnTo>
                  <a:lnTo>
                    <a:pt x="1477" y="2453"/>
                  </a:lnTo>
                  <a:lnTo>
                    <a:pt x="14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1"/>
            <p:cNvSpPr/>
            <p:nvPr/>
          </p:nvSpPr>
          <p:spPr>
            <a:xfrm>
              <a:off x="7994246" y="2877194"/>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1"/>
            <p:cNvSpPr/>
            <p:nvPr/>
          </p:nvSpPr>
          <p:spPr>
            <a:xfrm>
              <a:off x="8086252" y="2877194"/>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1"/>
            <p:cNvSpPr/>
            <p:nvPr/>
          </p:nvSpPr>
          <p:spPr>
            <a:xfrm>
              <a:off x="8105678" y="2877194"/>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1"/>
            <p:cNvSpPr/>
            <p:nvPr/>
          </p:nvSpPr>
          <p:spPr>
            <a:xfrm>
              <a:off x="7862859" y="3050655"/>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1"/>
            <p:cNvSpPr/>
            <p:nvPr/>
          </p:nvSpPr>
          <p:spPr>
            <a:xfrm>
              <a:off x="7882285" y="3050655"/>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1"/>
            <p:cNvSpPr/>
            <p:nvPr/>
          </p:nvSpPr>
          <p:spPr>
            <a:xfrm>
              <a:off x="7974291" y="3050655"/>
              <a:ext cx="65210" cy="108344"/>
            </a:xfrm>
            <a:custGeom>
              <a:rect b="b" l="l" r="r" t="t"/>
              <a:pathLst>
                <a:path extrusionOk="0" h="2454" w="1477">
                  <a:moveTo>
                    <a:pt x="0" y="1"/>
                  </a:moveTo>
                  <a:lnTo>
                    <a:pt x="0" y="2453"/>
                  </a:lnTo>
                  <a:lnTo>
                    <a:pt x="1477" y="2453"/>
                  </a:lnTo>
                  <a:lnTo>
                    <a:pt x="14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1"/>
            <p:cNvSpPr/>
            <p:nvPr/>
          </p:nvSpPr>
          <p:spPr>
            <a:xfrm>
              <a:off x="7994246" y="3050655"/>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1"/>
            <p:cNvSpPr/>
            <p:nvPr/>
          </p:nvSpPr>
          <p:spPr>
            <a:xfrm>
              <a:off x="7862859" y="3223586"/>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1"/>
            <p:cNvSpPr/>
            <p:nvPr/>
          </p:nvSpPr>
          <p:spPr>
            <a:xfrm>
              <a:off x="7882285" y="3223586"/>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1"/>
            <p:cNvSpPr/>
            <p:nvPr/>
          </p:nvSpPr>
          <p:spPr>
            <a:xfrm>
              <a:off x="7819753" y="2666456"/>
              <a:ext cx="15806" cy="145651"/>
            </a:xfrm>
            <a:custGeom>
              <a:rect b="b" l="l" r="r" t="t"/>
              <a:pathLst>
                <a:path extrusionOk="0" h="3299" w="358">
                  <a:moveTo>
                    <a:pt x="0" y="1"/>
                  </a:moveTo>
                  <a:lnTo>
                    <a:pt x="48" y="3299"/>
                  </a:lnTo>
                  <a:lnTo>
                    <a:pt x="357" y="3299"/>
                  </a:ln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1"/>
            <p:cNvSpPr/>
            <p:nvPr/>
          </p:nvSpPr>
          <p:spPr>
            <a:xfrm>
              <a:off x="7940632" y="2664911"/>
              <a:ext cx="14790" cy="146666"/>
            </a:xfrm>
            <a:custGeom>
              <a:rect b="b" l="l" r="r" t="t"/>
              <a:pathLst>
                <a:path extrusionOk="0" h="3322" w="335">
                  <a:moveTo>
                    <a:pt x="1" y="0"/>
                  </a:moveTo>
                  <a:lnTo>
                    <a:pt x="25" y="3322"/>
                  </a:lnTo>
                  <a:lnTo>
                    <a:pt x="334"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1"/>
            <p:cNvSpPr/>
            <p:nvPr/>
          </p:nvSpPr>
          <p:spPr>
            <a:xfrm>
              <a:off x="8059967" y="2664911"/>
              <a:ext cx="13687" cy="146666"/>
            </a:xfrm>
            <a:custGeom>
              <a:rect b="b" l="l" r="r" t="t"/>
              <a:pathLst>
                <a:path extrusionOk="0" h="3322" w="310">
                  <a:moveTo>
                    <a:pt x="0" y="0"/>
                  </a:moveTo>
                  <a:lnTo>
                    <a:pt x="0" y="3322"/>
                  </a:lnTo>
                  <a:lnTo>
                    <a:pt x="310"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1"/>
            <p:cNvSpPr/>
            <p:nvPr/>
          </p:nvSpPr>
          <p:spPr>
            <a:xfrm>
              <a:off x="8178771" y="2664911"/>
              <a:ext cx="15276" cy="146666"/>
            </a:xfrm>
            <a:custGeom>
              <a:rect b="b" l="l" r="r" t="t"/>
              <a:pathLst>
                <a:path extrusionOk="0" h="3322" w="346">
                  <a:moveTo>
                    <a:pt x="24" y="0"/>
                  </a:moveTo>
                  <a:lnTo>
                    <a:pt x="0" y="3310"/>
                  </a:lnTo>
                  <a:lnTo>
                    <a:pt x="310" y="3322"/>
                  </a:lnTo>
                  <a:lnTo>
                    <a:pt x="3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31"/>
          <p:cNvGrpSpPr/>
          <p:nvPr/>
        </p:nvGrpSpPr>
        <p:grpSpPr>
          <a:xfrm>
            <a:off x="4102220" y="4752907"/>
            <a:ext cx="307535" cy="258167"/>
            <a:chOff x="2526961" y="3828076"/>
            <a:chExt cx="1285143" cy="1078844"/>
          </a:xfrm>
        </p:grpSpPr>
        <p:sp>
          <p:nvSpPr>
            <p:cNvPr id="339" name="Google Shape;339;p31"/>
            <p:cNvSpPr/>
            <p:nvPr/>
          </p:nvSpPr>
          <p:spPr>
            <a:xfrm>
              <a:off x="3688797" y="3911233"/>
              <a:ext cx="51289" cy="995687"/>
            </a:xfrm>
            <a:custGeom>
              <a:rect b="b" l="l" r="r" t="t"/>
              <a:pathLst>
                <a:path extrusionOk="0" h="8561" w="441">
                  <a:moveTo>
                    <a:pt x="0" y="0"/>
                  </a:moveTo>
                  <a:lnTo>
                    <a:pt x="0"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1"/>
            <p:cNvSpPr/>
            <p:nvPr/>
          </p:nvSpPr>
          <p:spPr>
            <a:xfrm>
              <a:off x="2644656" y="3911233"/>
              <a:ext cx="51406" cy="995687"/>
            </a:xfrm>
            <a:custGeom>
              <a:rect b="b" l="l" r="r" t="t"/>
              <a:pathLst>
                <a:path extrusionOk="0" h="8561" w="442">
                  <a:moveTo>
                    <a:pt x="1" y="0"/>
                  </a:moveTo>
                  <a:lnTo>
                    <a:pt x="1"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1"/>
            <p:cNvSpPr/>
            <p:nvPr/>
          </p:nvSpPr>
          <p:spPr>
            <a:xfrm>
              <a:off x="2614186" y="3828076"/>
              <a:ext cx="110953" cy="110955"/>
            </a:xfrm>
            <a:custGeom>
              <a:rect b="b" l="l" r="r" t="t"/>
              <a:pathLst>
                <a:path extrusionOk="0" h="954" w="954">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1"/>
            <p:cNvSpPr/>
            <p:nvPr/>
          </p:nvSpPr>
          <p:spPr>
            <a:xfrm>
              <a:off x="3659606" y="3828076"/>
              <a:ext cx="110953" cy="110955"/>
            </a:xfrm>
            <a:custGeom>
              <a:rect b="b" l="l" r="r" t="t"/>
              <a:pathLst>
                <a:path extrusionOk="0" h="954" w="954">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1"/>
            <p:cNvSpPr/>
            <p:nvPr/>
          </p:nvSpPr>
          <p:spPr>
            <a:xfrm>
              <a:off x="2526961" y="4358418"/>
              <a:ext cx="1285143" cy="246683"/>
            </a:xfrm>
            <a:custGeom>
              <a:rect b="b" l="l" r="r" t="t"/>
              <a:pathLst>
                <a:path extrusionOk="0" h="2121" w="11050">
                  <a:moveTo>
                    <a:pt x="1" y="1"/>
                  </a:moveTo>
                  <a:lnTo>
                    <a:pt x="1" y="2120"/>
                  </a:lnTo>
                  <a:lnTo>
                    <a:pt x="11050" y="2120"/>
                  </a:lnTo>
                  <a:lnTo>
                    <a:pt x="110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1"/>
            <p:cNvSpPr/>
            <p:nvPr/>
          </p:nvSpPr>
          <p:spPr>
            <a:xfrm>
              <a:off x="2526961" y="4041376"/>
              <a:ext cx="1285143" cy="246567"/>
            </a:xfrm>
            <a:custGeom>
              <a:rect b="b" l="l" r="r" t="t"/>
              <a:pathLst>
                <a:path extrusionOk="0" h="2120" w="11050">
                  <a:moveTo>
                    <a:pt x="1" y="0"/>
                  </a:moveTo>
                  <a:lnTo>
                    <a:pt x="1" y="2120"/>
                  </a:lnTo>
                  <a:lnTo>
                    <a:pt x="11050" y="2120"/>
                  </a:lnTo>
                  <a:lnTo>
                    <a:pt x="110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1"/>
            <p:cNvSpPr/>
            <p:nvPr/>
          </p:nvSpPr>
          <p:spPr>
            <a:xfrm>
              <a:off x="3553075" y="4041376"/>
              <a:ext cx="259006" cy="247962"/>
            </a:xfrm>
            <a:custGeom>
              <a:rect b="b" l="l" r="r" t="t"/>
              <a:pathLst>
                <a:path extrusionOk="0" h="2132" w="2227">
                  <a:moveTo>
                    <a:pt x="1739" y="0"/>
                  </a:moveTo>
                  <a:lnTo>
                    <a:pt x="0" y="2132"/>
                  </a:lnTo>
                  <a:lnTo>
                    <a:pt x="1381" y="2132"/>
                  </a:lnTo>
                  <a:lnTo>
                    <a:pt x="2227" y="1096"/>
                  </a:lnTo>
                  <a:lnTo>
                    <a:pt x="22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1"/>
            <p:cNvSpPr/>
            <p:nvPr/>
          </p:nvSpPr>
          <p:spPr>
            <a:xfrm>
              <a:off x="3201384" y="4041376"/>
              <a:ext cx="362864" cy="247962"/>
            </a:xfrm>
            <a:custGeom>
              <a:rect b="b" l="l" r="r" t="t"/>
              <a:pathLst>
                <a:path extrusionOk="0" h="2132" w="3120">
                  <a:moveTo>
                    <a:pt x="1738" y="0"/>
                  </a:moveTo>
                  <a:lnTo>
                    <a:pt x="0" y="2132"/>
                  </a:lnTo>
                  <a:lnTo>
                    <a:pt x="1381" y="2132"/>
                  </a:lnTo>
                  <a:lnTo>
                    <a:pt x="3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1"/>
            <p:cNvSpPr/>
            <p:nvPr/>
          </p:nvSpPr>
          <p:spPr>
            <a:xfrm>
              <a:off x="2848181" y="4041376"/>
              <a:ext cx="365771" cy="247962"/>
            </a:xfrm>
            <a:custGeom>
              <a:rect b="b" l="l" r="r" t="t"/>
              <a:pathLst>
                <a:path extrusionOk="0" h="2132" w="3145">
                  <a:moveTo>
                    <a:pt x="1739" y="0"/>
                  </a:moveTo>
                  <a:lnTo>
                    <a:pt x="1" y="2132"/>
                  </a:lnTo>
                  <a:lnTo>
                    <a:pt x="1394" y="2132"/>
                  </a:lnTo>
                  <a:lnTo>
                    <a:pt x="31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1"/>
            <p:cNvSpPr/>
            <p:nvPr/>
          </p:nvSpPr>
          <p:spPr>
            <a:xfrm>
              <a:off x="2528356" y="4041376"/>
              <a:ext cx="333788" cy="247962"/>
            </a:xfrm>
            <a:custGeom>
              <a:rect b="b" l="l" r="r" t="t"/>
              <a:pathLst>
                <a:path extrusionOk="0" h="2132" w="2870">
                  <a:moveTo>
                    <a:pt x="1465" y="0"/>
                  </a:moveTo>
                  <a:lnTo>
                    <a:pt x="1" y="1798"/>
                  </a:lnTo>
                  <a:lnTo>
                    <a:pt x="1" y="2132"/>
                  </a:lnTo>
                  <a:lnTo>
                    <a:pt x="1132" y="2132"/>
                  </a:lnTo>
                  <a:lnTo>
                    <a:pt x="287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1"/>
            <p:cNvSpPr/>
            <p:nvPr/>
          </p:nvSpPr>
          <p:spPr>
            <a:xfrm>
              <a:off x="3658327" y="4416569"/>
              <a:ext cx="153752" cy="188530"/>
            </a:xfrm>
            <a:custGeom>
              <a:rect b="b" l="l" r="r" t="t"/>
              <a:pathLst>
                <a:path extrusionOk="0" h="1621" w="1322">
                  <a:moveTo>
                    <a:pt x="1322" y="1"/>
                  </a:moveTo>
                  <a:lnTo>
                    <a:pt x="0" y="1620"/>
                  </a:lnTo>
                  <a:lnTo>
                    <a:pt x="1322" y="1620"/>
                  </a:lnTo>
                  <a:lnTo>
                    <a:pt x="13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1"/>
            <p:cNvSpPr/>
            <p:nvPr/>
          </p:nvSpPr>
          <p:spPr>
            <a:xfrm>
              <a:off x="3306519" y="4358418"/>
              <a:ext cx="364376" cy="246683"/>
            </a:xfrm>
            <a:custGeom>
              <a:rect b="b" l="l" r="r" t="t"/>
              <a:pathLst>
                <a:path extrusionOk="0" h="2121" w="3133">
                  <a:moveTo>
                    <a:pt x="1739" y="1"/>
                  </a:moveTo>
                  <a:lnTo>
                    <a:pt x="1" y="2120"/>
                  </a:lnTo>
                  <a:lnTo>
                    <a:pt x="1382"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1"/>
            <p:cNvSpPr/>
            <p:nvPr/>
          </p:nvSpPr>
          <p:spPr>
            <a:xfrm>
              <a:off x="2954828" y="4358418"/>
              <a:ext cx="364376" cy="246683"/>
            </a:xfrm>
            <a:custGeom>
              <a:rect b="b" l="l" r="r" t="t"/>
              <a:pathLst>
                <a:path extrusionOk="0" h="2121" w="3133">
                  <a:moveTo>
                    <a:pt x="1751" y="1"/>
                  </a:moveTo>
                  <a:lnTo>
                    <a:pt x="1" y="2120"/>
                  </a:lnTo>
                  <a:lnTo>
                    <a:pt x="1394"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1"/>
            <p:cNvSpPr/>
            <p:nvPr/>
          </p:nvSpPr>
          <p:spPr>
            <a:xfrm>
              <a:off x="2601741" y="4358418"/>
              <a:ext cx="365655" cy="246683"/>
            </a:xfrm>
            <a:custGeom>
              <a:rect b="b" l="l" r="r" t="t"/>
              <a:pathLst>
                <a:path extrusionOk="0" h="2121" w="3144">
                  <a:moveTo>
                    <a:pt x="1751" y="1"/>
                  </a:moveTo>
                  <a:lnTo>
                    <a:pt x="1" y="2120"/>
                  </a:lnTo>
                  <a:lnTo>
                    <a:pt x="1406" y="2120"/>
                  </a:lnTo>
                  <a:lnTo>
                    <a:pt x="3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1"/>
            <p:cNvSpPr/>
            <p:nvPr/>
          </p:nvSpPr>
          <p:spPr>
            <a:xfrm>
              <a:off x="2528356" y="4358418"/>
              <a:ext cx="87343" cy="106768"/>
            </a:xfrm>
            <a:custGeom>
              <a:rect b="b" l="l" r="r" t="t"/>
              <a:pathLst>
                <a:path extrusionOk="0" h="918" w="751">
                  <a:moveTo>
                    <a:pt x="1" y="1"/>
                  </a:moveTo>
                  <a:lnTo>
                    <a:pt x="1" y="918"/>
                  </a:lnTo>
                  <a:lnTo>
                    <a:pt x="7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31"/>
          <p:cNvGrpSpPr/>
          <p:nvPr/>
        </p:nvGrpSpPr>
        <p:grpSpPr>
          <a:xfrm>
            <a:off x="5893045" y="4752907"/>
            <a:ext cx="307535" cy="258167"/>
            <a:chOff x="2526961" y="3828076"/>
            <a:chExt cx="1285143" cy="1078844"/>
          </a:xfrm>
        </p:grpSpPr>
        <p:sp>
          <p:nvSpPr>
            <p:cNvPr id="355" name="Google Shape;355;p31"/>
            <p:cNvSpPr/>
            <p:nvPr/>
          </p:nvSpPr>
          <p:spPr>
            <a:xfrm>
              <a:off x="3688797" y="3911233"/>
              <a:ext cx="51289" cy="995687"/>
            </a:xfrm>
            <a:custGeom>
              <a:rect b="b" l="l" r="r" t="t"/>
              <a:pathLst>
                <a:path extrusionOk="0" h="8561" w="441">
                  <a:moveTo>
                    <a:pt x="0" y="0"/>
                  </a:moveTo>
                  <a:lnTo>
                    <a:pt x="0"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1"/>
            <p:cNvSpPr/>
            <p:nvPr/>
          </p:nvSpPr>
          <p:spPr>
            <a:xfrm>
              <a:off x="2644656" y="3911233"/>
              <a:ext cx="51406" cy="995687"/>
            </a:xfrm>
            <a:custGeom>
              <a:rect b="b" l="l" r="r" t="t"/>
              <a:pathLst>
                <a:path extrusionOk="0" h="8561" w="442">
                  <a:moveTo>
                    <a:pt x="1" y="0"/>
                  </a:moveTo>
                  <a:lnTo>
                    <a:pt x="1"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1"/>
            <p:cNvSpPr/>
            <p:nvPr/>
          </p:nvSpPr>
          <p:spPr>
            <a:xfrm>
              <a:off x="2614186" y="3828076"/>
              <a:ext cx="110953" cy="110955"/>
            </a:xfrm>
            <a:custGeom>
              <a:rect b="b" l="l" r="r" t="t"/>
              <a:pathLst>
                <a:path extrusionOk="0" h="954" w="954">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1"/>
            <p:cNvSpPr/>
            <p:nvPr/>
          </p:nvSpPr>
          <p:spPr>
            <a:xfrm>
              <a:off x="3659606" y="3828076"/>
              <a:ext cx="110953" cy="110955"/>
            </a:xfrm>
            <a:custGeom>
              <a:rect b="b" l="l" r="r" t="t"/>
              <a:pathLst>
                <a:path extrusionOk="0" h="954" w="954">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1"/>
            <p:cNvSpPr/>
            <p:nvPr/>
          </p:nvSpPr>
          <p:spPr>
            <a:xfrm>
              <a:off x="2526961" y="4358418"/>
              <a:ext cx="1285143" cy="246683"/>
            </a:xfrm>
            <a:custGeom>
              <a:rect b="b" l="l" r="r" t="t"/>
              <a:pathLst>
                <a:path extrusionOk="0" h="2121" w="11050">
                  <a:moveTo>
                    <a:pt x="1" y="1"/>
                  </a:moveTo>
                  <a:lnTo>
                    <a:pt x="1" y="2120"/>
                  </a:lnTo>
                  <a:lnTo>
                    <a:pt x="11050" y="2120"/>
                  </a:lnTo>
                  <a:lnTo>
                    <a:pt x="110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1"/>
            <p:cNvSpPr/>
            <p:nvPr/>
          </p:nvSpPr>
          <p:spPr>
            <a:xfrm>
              <a:off x="2526961" y="4041376"/>
              <a:ext cx="1285143" cy="246567"/>
            </a:xfrm>
            <a:custGeom>
              <a:rect b="b" l="l" r="r" t="t"/>
              <a:pathLst>
                <a:path extrusionOk="0" h="2120" w="11050">
                  <a:moveTo>
                    <a:pt x="1" y="0"/>
                  </a:moveTo>
                  <a:lnTo>
                    <a:pt x="1" y="2120"/>
                  </a:lnTo>
                  <a:lnTo>
                    <a:pt x="11050" y="2120"/>
                  </a:lnTo>
                  <a:lnTo>
                    <a:pt x="110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1"/>
            <p:cNvSpPr/>
            <p:nvPr/>
          </p:nvSpPr>
          <p:spPr>
            <a:xfrm>
              <a:off x="3553075" y="4041376"/>
              <a:ext cx="259006" cy="247962"/>
            </a:xfrm>
            <a:custGeom>
              <a:rect b="b" l="l" r="r" t="t"/>
              <a:pathLst>
                <a:path extrusionOk="0" h="2132" w="2227">
                  <a:moveTo>
                    <a:pt x="1739" y="0"/>
                  </a:moveTo>
                  <a:lnTo>
                    <a:pt x="0" y="2132"/>
                  </a:lnTo>
                  <a:lnTo>
                    <a:pt x="1381" y="2132"/>
                  </a:lnTo>
                  <a:lnTo>
                    <a:pt x="2227" y="1096"/>
                  </a:lnTo>
                  <a:lnTo>
                    <a:pt x="22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1"/>
            <p:cNvSpPr/>
            <p:nvPr/>
          </p:nvSpPr>
          <p:spPr>
            <a:xfrm>
              <a:off x="3201384" y="4041376"/>
              <a:ext cx="362864" cy="247962"/>
            </a:xfrm>
            <a:custGeom>
              <a:rect b="b" l="l" r="r" t="t"/>
              <a:pathLst>
                <a:path extrusionOk="0" h="2132" w="3120">
                  <a:moveTo>
                    <a:pt x="1738" y="0"/>
                  </a:moveTo>
                  <a:lnTo>
                    <a:pt x="0" y="2132"/>
                  </a:lnTo>
                  <a:lnTo>
                    <a:pt x="1381" y="2132"/>
                  </a:lnTo>
                  <a:lnTo>
                    <a:pt x="3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1"/>
            <p:cNvSpPr/>
            <p:nvPr/>
          </p:nvSpPr>
          <p:spPr>
            <a:xfrm>
              <a:off x="2848181" y="4041376"/>
              <a:ext cx="365771" cy="247962"/>
            </a:xfrm>
            <a:custGeom>
              <a:rect b="b" l="l" r="r" t="t"/>
              <a:pathLst>
                <a:path extrusionOk="0" h="2132" w="3145">
                  <a:moveTo>
                    <a:pt x="1739" y="0"/>
                  </a:moveTo>
                  <a:lnTo>
                    <a:pt x="1" y="2132"/>
                  </a:lnTo>
                  <a:lnTo>
                    <a:pt x="1394" y="2132"/>
                  </a:lnTo>
                  <a:lnTo>
                    <a:pt x="31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1"/>
            <p:cNvSpPr/>
            <p:nvPr/>
          </p:nvSpPr>
          <p:spPr>
            <a:xfrm>
              <a:off x="2528356" y="4041376"/>
              <a:ext cx="333788" cy="247962"/>
            </a:xfrm>
            <a:custGeom>
              <a:rect b="b" l="l" r="r" t="t"/>
              <a:pathLst>
                <a:path extrusionOk="0" h="2132" w="2870">
                  <a:moveTo>
                    <a:pt x="1465" y="0"/>
                  </a:moveTo>
                  <a:lnTo>
                    <a:pt x="1" y="1798"/>
                  </a:lnTo>
                  <a:lnTo>
                    <a:pt x="1" y="2132"/>
                  </a:lnTo>
                  <a:lnTo>
                    <a:pt x="1132" y="2132"/>
                  </a:lnTo>
                  <a:lnTo>
                    <a:pt x="287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1"/>
            <p:cNvSpPr/>
            <p:nvPr/>
          </p:nvSpPr>
          <p:spPr>
            <a:xfrm>
              <a:off x="3658327" y="4416569"/>
              <a:ext cx="153752" cy="188530"/>
            </a:xfrm>
            <a:custGeom>
              <a:rect b="b" l="l" r="r" t="t"/>
              <a:pathLst>
                <a:path extrusionOk="0" h="1621" w="1322">
                  <a:moveTo>
                    <a:pt x="1322" y="1"/>
                  </a:moveTo>
                  <a:lnTo>
                    <a:pt x="0" y="1620"/>
                  </a:lnTo>
                  <a:lnTo>
                    <a:pt x="1322" y="1620"/>
                  </a:lnTo>
                  <a:lnTo>
                    <a:pt x="13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1"/>
            <p:cNvSpPr/>
            <p:nvPr/>
          </p:nvSpPr>
          <p:spPr>
            <a:xfrm>
              <a:off x="3306519" y="4358418"/>
              <a:ext cx="364376" cy="246683"/>
            </a:xfrm>
            <a:custGeom>
              <a:rect b="b" l="l" r="r" t="t"/>
              <a:pathLst>
                <a:path extrusionOk="0" h="2121" w="3133">
                  <a:moveTo>
                    <a:pt x="1739" y="1"/>
                  </a:moveTo>
                  <a:lnTo>
                    <a:pt x="1" y="2120"/>
                  </a:lnTo>
                  <a:lnTo>
                    <a:pt x="1382"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1"/>
            <p:cNvSpPr/>
            <p:nvPr/>
          </p:nvSpPr>
          <p:spPr>
            <a:xfrm>
              <a:off x="2954828" y="4358418"/>
              <a:ext cx="364376" cy="246683"/>
            </a:xfrm>
            <a:custGeom>
              <a:rect b="b" l="l" r="r" t="t"/>
              <a:pathLst>
                <a:path extrusionOk="0" h="2121" w="3133">
                  <a:moveTo>
                    <a:pt x="1751" y="1"/>
                  </a:moveTo>
                  <a:lnTo>
                    <a:pt x="1" y="2120"/>
                  </a:lnTo>
                  <a:lnTo>
                    <a:pt x="1394"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1"/>
            <p:cNvSpPr/>
            <p:nvPr/>
          </p:nvSpPr>
          <p:spPr>
            <a:xfrm>
              <a:off x="2601741" y="4358418"/>
              <a:ext cx="365655" cy="246683"/>
            </a:xfrm>
            <a:custGeom>
              <a:rect b="b" l="l" r="r" t="t"/>
              <a:pathLst>
                <a:path extrusionOk="0" h="2121" w="3144">
                  <a:moveTo>
                    <a:pt x="1751" y="1"/>
                  </a:moveTo>
                  <a:lnTo>
                    <a:pt x="1" y="2120"/>
                  </a:lnTo>
                  <a:lnTo>
                    <a:pt x="1406" y="2120"/>
                  </a:lnTo>
                  <a:lnTo>
                    <a:pt x="3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1"/>
            <p:cNvSpPr/>
            <p:nvPr/>
          </p:nvSpPr>
          <p:spPr>
            <a:xfrm>
              <a:off x="2528356" y="4358418"/>
              <a:ext cx="87343" cy="106768"/>
            </a:xfrm>
            <a:custGeom>
              <a:rect b="b" l="l" r="r" t="t"/>
              <a:pathLst>
                <a:path extrusionOk="0" h="918" w="751">
                  <a:moveTo>
                    <a:pt x="1" y="1"/>
                  </a:moveTo>
                  <a:lnTo>
                    <a:pt x="1" y="918"/>
                  </a:lnTo>
                  <a:lnTo>
                    <a:pt x="7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31"/>
          <p:cNvGrpSpPr/>
          <p:nvPr/>
        </p:nvGrpSpPr>
        <p:grpSpPr>
          <a:xfrm>
            <a:off x="5540925" y="4793902"/>
            <a:ext cx="352616" cy="176182"/>
            <a:chOff x="3819350" y="4730752"/>
            <a:chExt cx="352616" cy="176182"/>
          </a:xfrm>
        </p:grpSpPr>
        <p:sp>
          <p:nvSpPr>
            <p:cNvPr id="371" name="Google Shape;371;p31"/>
            <p:cNvSpPr/>
            <p:nvPr/>
          </p:nvSpPr>
          <p:spPr>
            <a:xfrm>
              <a:off x="3819350" y="4743625"/>
              <a:ext cx="161293" cy="94746"/>
            </a:xfrm>
            <a:custGeom>
              <a:rect b="b" l="l" r="r" t="t"/>
              <a:pathLst>
                <a:path extrusionOk="0" h="5218" w="8883">
                  <a:moveTo>
                    <a:pt x="4519" y="1"/>
                  </a:moveTo>
                  <a:cubicBezTo>
                    <a:pt x="4309" y="1"/>
                    <a:pt x="4090" y="61"/>
                    <a:pt x="3859" y="205"/>
                  </a:cubicBezTo>
                  <a:cubicBezTo>
                    <a:pt x="3085" y="657"/>
                    <a:pt x="2513" y="1479"/>
                    <a:pt x="1930" y="2145"/>
                  </a:cubicBezTo>
                  <a:cubicBezTo>
                    <a:pt x="1299" y="2907"/>
                    <a:pt x="656" y="3657"/>
                    <a:pt x="1" y="4408"/>
                  </a:cubicBezTo>
                  <a:cubicBezTo>
                    <a:pt x="1215" y="5110"/>
                    <a:pt x="2966" y="5205"/>
                    <a:pt x="4347" y="5217"/>
                  </a:cubicBezTo>
                  <a:cubicBezTo>
                    <a:pt x="4385" y="5217"/>
                    <a:pt x="4424" y="5218"/>
                    <a:pt x="4462" y="5218"/>
                  </a:cubicBezTo>
                  <a:cubicBezTo>
                    <a:pt x="5960" y="5218"/>
                    <a:pt x="7467" y="4992"/>
                    <a:pt x="8883" y="4562"/>
                  </a:cubicBezTo>
                  <a:cubicBezTo>
                    <a:pt x="8490" y="3991"/>
                    <a:pt x="8086" y="3444"/>
                    <a:pt x="7669" y="2896"/>
                  </a:cubicBezTo>
                  <a:lnTo>
                    <a:pt x="7669" y="2896"/>
                  </a:lnTo>
                  <a:cubicBezTo>
                    <a:pt x="7738" y="2987"/>
                    <a:pt x="7766" y="3023"/>
                    <a:pt x="7768" y="3023"/>
                  </a:cubicBezTo>
                  <a:cubicBezTo>
                    <a:pt x="7773" y="3023"/>
                    <a:pt x="7455" y="2591"/>
                    <a:pt x="7451" y="2591"/>
                  </a:cubicBezTo>
                  <a:lnTo>
                    <a:pt x="7451" y="2591"/>
                  </a:lnTo>
                  <a:cubicBezTo>
                    <a:pt x="7449" y="2591"/>
                    <a:pt x="7505" y="2670"/>
                    <a:pt x="7669" y="2895"/>
                  </a:cubicBezTo>
                  <a:cubicBezTo>
                    <a:pt x="7145" y="2181"/>
                    <a:pt x="6645" y="1467"/>
                    <a:pt x="6002" y="859"/>
                  </a:cubicBezTo>
                  <a:cubicBezTo>
                    <a:pt x="5561" y="427"/>
                    <a:pt x="5075" y="1"/>
                    <a:pt x="45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1"/>
            <p:cNvSpPr/>
            <p:nvPr/>
          </p:nvSpPr>
          <p:spPr>
            <a:xfrm>
              <a:off x="3871241" y="4730752"/>
              <a:ext cx="300725" cy="176182"/>
            </a:xfrm>
            <a:custGeom>
              <a:rect b="b" l="l" r="r" t="t"/>
              <a:pathLst>
                <a:path extrusionOk="0" h="9703" w="16562">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31"/>
          <p:cNvGrpSpPr/>
          <p:nvPr/>
        </p:nvGrpSpPr>
        <p:grpSpPr>
          <a:xfrm>
            <a:off x="3404300" y="4871927"/>
            <a:ext cx="421154" cy="206798"/>
            <a:chOff x="3404300" y="4871927"/>
            <a:chExt cx="421154" cy="206798"/>
          </a:xfrm>
        </p:grpSpPr>
        <p:sp>
          <p:nvSpPr>
            <p:cNvPr id="374" name="Google Shape;374;p31"/>
            <p:cNvSpPr/>
            <p:nvPr/>
          </p:nvSpPr>
          <p:spPr>
            <a:xfrm>
              <a:off x="3524729" y="4871927"/>
              <a:ext cx="300725" cy="176182"/>
            </a:xfrm>
            <a:custGeom>
              <a:rect b="b" l="l" r="r" t="t"/>
              <a:pathLst>
                <a:path extrusionOk="0" h="9703" w="16562">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1"/>
            <p:cNvSpPr/>
            <p:nvPr/>
          </p:nvSpPr>
          <p:spPr>
            <a:xfrm>
              <a:off x="3404300" y="4944727"/>
              <a:ext cx="228763" cy="133998"/>
            </a:xfrm>
            <a:custGeom>
              <a:rect b="b" l="l" r="r" t="t"/>
              <a:pathLst>
                <a:path extrusionOk="0" h="9703" w="16562">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31"/>
          <p:cNvGrpSpPr/>
          <p:nvPr/>
        </p:nvGrpSpPr>
        <p:grpSpPr>
          <a:xfrm>
            <a:off x="381000" y="1047750"/>
            <a:ext cx="2039065" cy="3881015"/>
            <a:chOff x="193550" y="1025925"/>
            <a:chExt cx="2039065" cy="3881015"/>
          </a:xfrm>
        </p:grpSpPr>
        <p:sp>
          <p:nvSpPr>
            <p:cNvPr id="377" name="Google Shape;377;p31"/>
            <p:cNvSpPr/>
            <p:nvPr/>
          </p:nvSpPr>
          <p:spPr>
            <a:xfrm>
              <a:off x="457922" y="1547098"/>
              <a:ext cx="676326" cy="864473"/>
            </a:xfrm>
            <a:custGeom>
              <a:rect b="b" l="l" r="r" t="t"/>
              <a:pathLst>
                <a:path extrusionOk="0" h="10045" w="7859">
                  <a:moveTo>
                    <a:pt x="4775" y="0"/>
                  </a:moveTo>
                  <a:lnTo>
                    <a:pt x="3382" y="227"/>
                  </a:lnTo>
                  <a:cubicBezTo>
                    <a:pt x="3382" y="227"/>
                    <a:pt x="3417" y="596"/>
                    <a:pt x="3417" y="1119"/>
                  </a:cubicBezTo>
                  <a:cubicBezTo>
                    <a:pt x="3417" y="1453"/>
                    <a:pt x="3405" y="1858"/>
                    <a:pt x="3346" y="2274"/>
                  </a:cubicBezTo>
                  <a:cubicBezTo>
                    <a:pt x="3298" y="2608"/>
                    <a:pt x="3239" y="2965"/>
                    <a:pt x="3120" y="3274"/>
                  </a:cubicBezTo>
                  <a:cubicBezTo>
                    <a:pt x="3096" y="3358"/>
                    <a:pt x="3048" y="3465"/>
                    <a:pt x="3001" y="3584"/>
                  </a:cubicBezTo>
                  <a:cubicBezTo>
                    <a:pt x="2310" y="5227"/>
                    <a:pt x="0" y="9311"/>
                    <a:pt x="3048" y="9930"/>
                  </a:cubicBezTo>
                  <a:cubicBezTo>
                    <a:pt x="3444" y="10009"/>
                    <a:pt x="3809" y="10044"/>
                    <a:pt x="4145" y="10044"/>
                  </a:cubicBezTo>
                  <a:cubicBezTo>
                    <a:pt x="6587" y="10044"/>
                    <a:pt x="7489" y="8204"/>
                    <a:pt x="7489" y="8204"/>
                  </a:cubicBezTo>
                  <a:lnTo>
                    <a:pt x="7573" y="7525"/>
                  </a:lnTo>
                  <a:lnTo>
                    <a:pt x="7858" y="5418"/>
                  </a:lnTo>
                  <a:cubicBezTo>
                    <a:pt x="7858" y="5418"/>
                    <a:pt x="6060" y="3977"/>
                    <a:pt x="5417" y="2405"/>
                  </a:cubicBezTo>
                  <a:cubicBezTo>
                    <a:pt x="5370" y="2298"/>
                    <a:pt x="5322" y="2203"/>
                    <a:pt x="5298" y="2096"/>
                  </a:cubicBezTo>
                  <a:cubicBezTo>
                    <a:pt x="5239" y="1917"/>
                    <a:pt x="5191" y="1750"/>
                    <a:pt x="5144" y="1608"/>
                  </a:cubicBezTo>
                  <a:cubicBezTo>
                    <a:pt x="5072" y="1369"/>
                    <a:pt x="5013" y="1155"/>
                    <a:pt x="4965" y="977"/>
                  </a:cubicBezTo>
                  <a:cubicBezTo>
                    <a:pt x="4870" y="584"/>
                    <a:pt x="4810" y="322"/>
                    <a:pt x="4786" y="179"/>
                  </a:cubicBezTo>
                  <a:cubicBezTo>
                    <a:pt x="4775" y="60"/>
                    <a:pt x="4775" y="0"/>
                    <a:pt x="47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1"/>
            <p:cNvSpPr/>
            <p:nvPr/>
          </p:nvSpPr>
          <p:spPr>
            <a:xfrm>
              <a:off x="716098" y="1742796"/>
              <a:ext cx="418153" cy="451987"/>
            </a:xfrm>
            <a:custGeom>
              <a:rect b="b" l="l" r="r" t="t"/>
              <a:pathLst>
                <a:path extrusionOk="0" h="5252" w="4859">
                  <a:moveTo>
                    <a:pt x="346" y="0"/>
                  </a:moveTo>
                  <a:lnTo>
                    <a:pt x="1" y="1322"/>
                  </a:lnTo>
                  <a:cubicBezTo>
                    <a:pt x="155" y="1524"/>
                    <a:pt x="358" y="1727"/>
                    <a:pt x="608" y="1858"/>
                  </a:cubicBezTo>
                  <a:cubicBezTo>
                    <a:pt x="958" y="2054"/>
                    <a:pt x="1254" y="2102"/>
                    <a:pt x="1459" y="2102"/>
                  </a:cubicBezTo>
                  <a:cubicBezTo>
                    <a:pt x="1651" y="2102"/>
                    <a:pt x="1763" y="2060"/>
                    <a:pt x="1763" y="2060"/>
                  </a:cubicBezTo>
                  <a:cubicBezTo>
                    <a:pt x="1763" y="2060"/>
                    <a:pt x="2298" y="4108"/>
                    <a:pt x="4322" y="4394"/>
                  </a:cubicBezTo>
                  <a:cubicBezTo>
                    <a:pt x="4418" y="4418"/>
                    <a:pt x="4489" y="5239"/>
                    <a:pt x="4573" y="5251"/>
                  </a:cubicBezTo>
                  <a:lnTo>
                    <a:pt x="4858" y="3144"/>
                  </a:lnTo>
                  <a:cubicBezTo>
                    <a:pt x="4858" y="3144"/>
                    <a:pt x="3060" y="1679"/>
                    <a:pt x="2406" y="155"/>
                  </a:cubicBezTo>
                  <a:lnTo>
                    <a:pt x="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1"/>
            <p:cNvSpPr/>
            <p:nvPr/>
          </p:nvSpPr>
          <p:spPr>
            <a:xfrm>
              <a:off x="1345188" y="1521452"/>
              <a:ext cx="414109" cy="898639"/>
            </a:xfrm>
            <a:custGeom>
              <a:rect b="b" l="l" r="r" t="t"/>
              <a:pathLst>
                <a:path extrusionOk="0" h="10442" w="4812">
                  <a:moveTo>
                    <a:pt x="2620" y="1"/>
                  </a:moveTo>
                  <a:lnTo>
                    <a:pt x="1977" y="24"/>
                  </a:lnTo>
                  <a:lnTo>
                    <a:pt x="1680" y="894"/>
                  </a:lnTo>
                  <a:lnTo>
                    <a:pt x="1608" y="1120"/>
                  </a:lnTo>
                  <a:lnTo>
                    <a:pt x="358" y="4656"/>
                  </a:lnTo>
                  <a:lnTo>
                    <a:pt x="156" y="7168"/>
                  </a:lnTo>
                  <a:lnTo>
                    <a:pt x="1" y="8930"/>
                  </a:lnTo>
                  <a:cubicBezTo>
                    <a:pt x="1" y="8930"/>
                    <a:pt x="1607" y="10441"/>
                    <a:pt x="2885" y="10441"/>
                  </a:cubicBezTo>
                  <a:cubicBezTo>
                    <a:pt x="3108" y="10441"/>
                    <a:pt x="3321" y="10395"/>
                    <a:pt x="3513" y="10288"/>
                  </a:cubicBezTo>
                  <a:cubicBezTo>
                    <a:pt x="4811" y="9549"/>
                    <a:pt x="4085" y="7335"/>
                    <a:pt x="3335" y="5108"/>
                  </a:cubicBezTo>
                  <a:cubicBezTo>
                    <a:pt x="2811" y="3620"/>
                    <a:pt x="2680" y="1846"/>
                    <a:pt x="2632" y="834"/>
                  </a:cubicBezTo>
                  <a:cubicBezTo>
                    <a:pt x="2620" y="346"/>
                    <a:pt x="2620" y="24"/>
                    <a:pt x="26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1"/>
            <p:cNvSpPr/>
            <p:nvPr/>
          </p:nvSpPr>
          <p:spPr>
            <a:xfrm>
              <a:off x="1358527" y="1617752"/>
              <a:ext cx="259291" cy="520663"/>
            </a:xfrm>
            <a:custGeom>
              <a:rect b="b" l="l" r="r" t="t"/>
              <a:pathLst>
                <a:path extrusionOk="0" h="6050" w="3013">
                  <a:moveTo>
                    <a:pt x="1453" y="1"/>
                  </a:moveTo>
                  <a:lnTo>
                    <a:pt x="203" y="3537"/>
                  </a:lnTo>
                  <a:lnTo>
                    <a:pt x="1" y="6049"/>
                  </a:lnTo>
                  <a:cubicBezTo>
                    <a:pt x="608" y="5752"/>
                    <a:pt x="3013" y="4323"/>
                    <a:pt x="2037" y="1025"/>
                  </a:cubicBezTo>
                  <a:cubicBezTo>
                    <a:pt x="1882" y="572"/>
                    <a:pt x="1691" y="239"/>
                    <a:pt x="145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1"/>
            <p:cNvSpPr/>
            <p:nvPr/>
          </p:nvSpPr>
          <p:spPr>
            <a:xfrm>
              <a:off x="1038819" y="1998907"/>
              <a:ext cx="340271" cy="355686"/>
            </a:xfrm>
            <a:custGeom>
              <a:rect b="b" l="l" r="r" t="t"/>
              <a:pathLst>
                <a:path extrusionOk="0" h="4133" w="3954">
                  <a:moveTo>
                    <a:pt x="1" y="1"/>
                  </a:moveTo>
                  <a:lnTo>
                    <a:pt x="1" y="4132"/>
                  </a:lnTo>
                  <a:lnTo>
                    <a:pt x="3954" y="4132"/>
                  </a:lnTo>
                  <a:lnTo>
                    <a:pt x="3954" y="1"/>
                  </a:ln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1"/>
            <p:cNvSpPr/>
            <p:nvPr/>
          </p:nvSpPr>
          <p:spPr>
            <a:xfrm>
              <a:off x="1038819" y="1998907"/>
              <a:ext cx="340271" cy="137438"/>
            </a:xfrm>
            <a:custGeom>
              <a:rect b="b" l="l" r="r" t="t"/>
              <a:pathLst>
                <a:path extrusionOk="0" h="1597" w="3954">
                  <a:moveTo>
                    <a:pt x="1" y="1"/>
                  </a:moveTo>
                  <a:lnTo>
                    <a:pt x="1" y="1120"/>
                  </a:lnTo>
                  <a:cubicBezTo>
                    <a:pt x="483" y="1343"/>
                    <a:pt x="1244" y="1597"/>
                    <a:pt x="2122" y="1597"/>
                  </a:cubicBezTo>
                  <a:cubicBezTo>
                    <a:pt x="2697" y="1597"/>
                    <a:pt x="3323" y="1488"/>
                    <a:pt x="3954" y="1192"/>
                  </a:cubicBezTo>
                  <a:lnTo>
                    <a:pt x="3954" y="1"/>
                  </a:ln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1"/>
            <p:cNvSpPr/>
            <p:nvPr/>
          </p:nvSpPr>
          <p:spPr>
            <a:xfrm>
              <a:off x="801124" y="1502003"/>
              <a:ext cx="747065" cy="576946"/>
            </a:xfrm>
            <a:custGeom>
              <a:rect b="b" l="l" r="r" t="t"/>
              <a:pathLst>
                <a:path extrusionOk="0" h="6704" w="8681">
                  <a:moveTo>
                    <a:pt x="8526" y="0"/>
                  </a:moveTo>
                  <a:lnTo>
                    <a:pt x="1203" y="631"/>
                  </a:lnTo>
                  <a:lnTo>
                    <a:pt x="596" y="691"/>
                  </a:lnTo>
                  <a:cubicBezTo>
                    <a:pt x="596" y="691"/>
                    <a:pt x="1" y="6704"/>
                    <a:pt x="4775" y="6704"/>
                  </a:cubicBezTo>
                  <a:cubicBezTo>
                    <a:pt x="7025" y="6704"/>
                    <a:pt x="7990" y="5489"/>
                    <a:pt x="8395" y="4084"/>
                  </a:cubicBezTo>
                  <a:cubicBezTo>
                    <a:pt x="8466" y="3822"/>
                    <a:pt x="8514" y="3572"/>
                    <a:pt x="8561" y="3322"/>
                  </a:cubicBezTo>
                  <a:cubicBezTo>
                    <a:pt x="8680" y="2501"/>
                    <a:pt x="8645" y="1667"/>
                    <a:pt x="8597" y="1012"/>
                  </a:cubicBezTo>
                  <a:cubicBezTo>
                    <a:pt x="8573" y="584"/>
                    <a:pt x="8538" y="215"/>
                    <a:pt x="8526" y="0"/>
                  </a:cubicBez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1"/>
            <p:cNvSpPr/>
            <p:nvPr/>
          </p:nvSpPr>
          <p:spPr>
            <a:xfrm>
              <a:off x="803190" y="1562416"/>
              <a:ext cx="171168" cy="146302"/>
            </a:xfrm>
            <a:custGeom>
              <a:rect b="b" l="l" r="r" t="t"/>
              <a:pathLst>
                <a:path extrusionOk="0" h="1700" w="1989">
                  <a:moveTo>
                    <a:pt x="1989" y="1"/>
                  </a:moveTo>
                  <a:lnTo>
                    <a:pt x="810" y="25"/>
                  </a:lnTo>
                  <a:lnTo>
                    <a:pt x="405" y="25"/>
                  </a:lnTo>
                  <a:cubicBezTo>
                    <a:pt x="405" y="25"/>
                    <a:pt x="179" y="465"/>
                    <a:pt x="96" y="894"/>
                  </a:cubicBezTo>
                  <a:cubicBezTo>
                    <a:pt x="1" y="1306"/>
                    <a:pt x="28" y="1699"/>
                    <a:pt x="443" y="1699"/>
                  </a:cubicBezTo>
                  <a:cubicBezTo>
                    <a:pt x="495" y="1699"/>
                    <a:pt x="554" y="1693"/>
                    <a:pt x="620" y="1680"/>
                  </a:cubicBezTo>
                  <a:cubicBezTo>
                    <a:pt x="810" y="1632"/>
                    <a:pt x="989" y="1561"/>
                    <a:pt x="1132" y="1453"/>
                  </a:cubicBezTo>
                  <a:cubicBezTo>
                    <a:pt x="1405" y="1275"/>
                    <a:pt x="1584" y="1025"/>
                    <a:pt x="1715" y="775"/>
                  </a:cubicBezTo>
                  <a:cubicBezTo>
                    <a:pt x="1929" y="370"/>
                    <a:pt x="1989" y="1"/>
                    <a:pt x="19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1"/>
            <p:cNvSpPr/>
            <p:nvPr/>
          </p:nvSpPr>
          <p:spPr>
            <a:xfrm>
              <a:off x="756809" y="1663105"/>
              <a:ext cx="199481" cy="196045"/>
            </a:xfrm>
            <a:custGeom>
              <a:rect b="b" l="l" r="r" t="t"/>
              <a:pathLst>
                <a:path extrusionOk="0" h="2278" w="2318">
                  <a:moveTo>
                    <a:pt x="1180" y="0"/>
                  </a:moveTo>
                  <a:cubicBezTo>
                    <a:pt x="953" y="0"/>
                    <a:pt x="719" y="99"/>
                    <a:pt x="520" y="391"/>
                  </a:cubicBezTo>
                  <a:cubicBezTo>
                    <a:pt x="0" y="1136"/>
                    <a:pt x="708" y="2277"/>
                    <a:pt x="1673" y="2277"/>
                  </a:cubicBezTo>
                  <a:cubicBezTo>
                    <a:pt x="1879" y="2277"/>
                    <a:pt x="2097" y="2225"/>
                    <a:pt x="2318" y="2105"/>
                  </a:cubicBezTo>
                  <a:lnTo>
                    <a:pt x="2127" y="438"/>
                  </a:lnTo>
                  <a:cubicBezTo>
                    <a:pt x="2103" y="438"/>
                    <a:pt x="1658" y="0"/>
                    <a:pt x="1180" y="0"/>
                  </a:cubicBez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1"/>
            <p:cNvSpPr/>
            <p:nvPr/>
          </p:nvSpPr>
          <p:spPr>
            <a:xfrm>
              <a:off x="828435" y="1697957"/>
              <a:ext cx="88209" cy="126336"/>
            </a:xfrm>
            <a:custGeom>
              <a:rect b="b" l="l" r="r" t="t"/>
              <a:pathLst>
                <a:path extrusionOk="0" h="1468" w="1025">
                  <a:moveTo>
                    <a:pt x="585" y="0"/>
                  </a:moveTo>
                  <a:cubicBezTo>
                    <a:pt x="577" y="0"/>
                    <a:pt x="569" y="1"/>
                    <a:pt x="561" y="4"/>
                  </a:cubicBezTo>
                  <a:cubicBezTo>
                    <a:pt x="441" y="51"/>
                    <a:pt x="1" y="313"/>
                    <a:pt x="84" y="837"/>
                  </a:cubicBezTo>
                  <a:cubicBezTo>
                    <a:pt x="191" y="1408"/>
                    <a:pt x="918" y="1468"/>
                    <a:pt x="953" y="1468"/>
                  </a:cubicBezTo>
                  <a:cubicBezTo>
                    <a:pt x="1001" y="1468"/>
                    <a:pt x="1025" y="1432"/>
                    <a:pt x="1025" y="1373"/>
                  </a:cubicBezTo>
                  <a:cubicBezTo>
                    <a:pt x="1025" y="1349"/>
                    <a:pt x="1001" y="1301"/>
                    <a:pt x="953" y="1301"/>
                  </a:cubicBezTo>
                  <a:cubicBezTo>
                    <a:pt x="953" y="1301"/>
                    <a:pt x="311" y="1254"/>
                    <a:pt x="239" y="813"/>
                  </a:cubicBezTo>
                  <a:cubicBezTo>
                    <a:pt x="144" y="337"/>
                    <a:pt x="596" y="134"/>
                    <a:pt x="608" y="134"/>
                  </a:cubicBezTo>
                  <a:cubicBezTo>
                    <a:pt x="644" y="123"/>
                    <a:pt x="668" y="99"/>
                    <a:pt x="656" y="51"/>
                  </a:cubicBezTo>
                  <a:cubicBezTo>
                    <a:pt x="646" y="22"/>
                    <a:pt x="620" y="0"/>
                    <a:pt x="585" y="0"/>
                  </a:cubicBezTo>
                  <a:close/>
                </a:path>
              </a:pathLst>
            </a:custGeom>
            <a:solidFill>
              <a:srgbClr val="C47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1"/>
            <p:cNvSpPr/>
            <p:nvPr/>
          </p:nvSpPr>
          <p:spPr>
            <a:xfrm>
              <a:off x="746821" y="1548131"/>
              <a:ext cx="225557" cy="96387"/>
            </a:xfrm>
            <a:custGeom>
              <a:rect b="b" l="l" r="r" t="t"/>
              <a:pathLst>
                <a:path extrusionOk="0" h="1120" w="2621">
                  <a:moveTo>
                    <a:pt x="1406" y="0"/>
                  </a:moveTo>
                  <a:lnTo>
                    <a:pt x="1" y="226"/>
                  </a:lnTo>
                  <a:cubicBezTo>
                    <a:pt x="1" y="226"/>
                    <a:pt x="48" y="596"/>
                    <a:pt x="48" y="1119"/>
                  </a:cubicBezTo>
                  <a:lnTo>
                    <a:pt x="715" y="1072"/>
                  </a:lnTo>
                  <a:lnTo>
                    <a:pt x="1596" y="1000"/>
                  </a:lnTo>
                  <a:lnTo>
                    <a:pt x="2358" y="941"/>
                  </a:lnTo>
                  <a:cubicBezTo>
                    <a:pt x="2561" y="536"/>
                    <a:pt x="2620" y="167"/>
                    <a:pt x="2620" y="167"/>
                  </a:cubicBezTo>
                  <a:lnTo>
                    <a:pt x="2620" y="167"/>
                  </a:lnTo>
                  <a:lnTo>
                    <a:pt x="1429" y="179"/>
                  </a:lnTo>
                  <a:cubicBezTo>
                    <a:pt x="1418" y="60"/>
                    <a:pt x="1418" y="0"/>
                    <a:pt x="14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1"/>
            <p:cNvSpPr/>
            <p:nvPr/>
          </p:nvSpPr>
          <p:spPr>
            <a:xfrm>
              <a:off x="1488647" y="1521452"/>
              <a:ext cx="83132" cy="76938"/>
            </a:xfrm>
            <a:custGeom>
              <a:rect b="b" l="l" r="r" t="t"/>
              <a:pathLst>
                <a:path extrusionOk="0" h="894" w="966">
                  <a:moveTo>
                    <a:pt x="941" y="1"/>
                  </a:moveTo>
                  <a:lnTo>
                    <a:pt x="298" y="24"/>
                  </a:lnTo>
                  <a:lnTo>
                    <a:pt x="1" y="894"/>
                  </a:lnTo>
                  <a:lnTo>
                    <a:pt x="1" y="894"/>
                  </a:lnTo>
                  <a:lnTo>
                    <a:pt x="965" y="846"/>
                  </a:lnTo>
                  <a:cubicBezTo>
                    <a:pt x="953" y="358"/>
                    <a:pt x="953" y="48"/>
                    <a:pt x="9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1"/>
            <p:cNvSpPr/>
            <p:nvPr/>
          </p:nvSpPr>
          <p:spPr>
            <a:xfrm>
              <a:off x="701727" y="1046063"/>
              <a:ext cx="931486" cy="484690"/>
            </a:xfrm>
            <a:custGeom>
              <a:rect b="b" l="l" r="r" t="t"/>
              <a:pathLst>
                <a:path extrusionOk="0" h="5632" w="10824">
                  <a:moveTo>
                    <a:pt x="6287" y="0"/>
                  </a:moveTo>
                  <a:cubicBezTo>
                    <a:pt x="5942" y="0"/>
                    <a:pt x="5632" y="12"/>
                    <a:pt x="5323" y="48"/>
                  </a:cubicBezTo>
                  <a:cubicBezTo>
                    <a:pt x="4620" y="119"/>
                    <a:pt x="3989" y="250"/>
                    <a:pt x="3442" y="464"/>
                  </a:cubicBezTo>
                  <a:cubicBezTo>
                    <a:pt x="989" y="1357"/>
                    <a:pt x="1" y="3465"/>
                    <a:pt x="298" y="5632"/>
                  </a:cubicBezTo>
                  <a:lnTo>
                    <a:pt x="5692" y="5275"/>
                  </a:lnTo>
                  <a:lnTo>
                    <a:pt x="7240" y="5167"/>
                  </a:lnTo>
                  <a:lnTo>
                    <a:pt x="10693" y="4941"/>
                  </a:lnTo>
                  <a:cubicBezTo>
                    <a:pt x="10693" y="4941"/>
                    <a:pt x="10824" y="12"/>
                    <a:pt x="62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1"/>
            <p:cNvSpPr/>
            <p:nvPr/>
          </p:nvSpPr>
          <p:spPr>
            <a:xfrm>
              <a:off x="1028578" y="1025925"/>
              <a:ext cx="418153" cy="489509"/>
            </a:xfrm>
            <a:custGeom>
              <a:rect b="b" l="l" r="r" t="t"/>
              <a:pathLst>
                <a:path extrusionOk="0" h="5688" w="4859">
                  <a:moveTo>
                    <a:pt x="2127" y="1"/>
                  </a:moveTo>
                  <a:cubicBezTo>
                    <a:pt x="2037" y="1"/>
                    <a:pt x="1938" y="6"/>
                    <a:pt x="1823" y="8"/>
                  </a:cubicBezTo>
                  <a:cubicBezTo>
                    <a:pt x="1132" y="32"/>
                    <a:pt x="394" y="163"/>
                    <a:pt x="203" y="246"/>
                  </a:cubicBezTo>
                  <a:cubicBezTo>
                    <a:pt x="1" y="341"/>
                    <a:pt x="120" y="520"/>
                    <a:pt x="453" y="925"/>
                  </a:cubicBezTo>
                  <a:cubicBezTo>
                    <a:pt x="1132" y="1770"/>
                    <a:pt x="1704" y="2961"/>
                    <a:pt x="1906" y="3580"/>
                  </a:cubicBezTo>
                  <a:cubicBezTo>
                    <a:pt x="2370" y="5032"/>
                    <a:pt x="2370" y="5687"/>
                    <a:pt x="2370" y="5687"/>
                  </a:cubicBezTo>
                  <a:lnTo>
                    <a:pt x="4859" y="5509"/>
                  </a:lnTo>
                  <a:cubicBezTo>
                    <a:pt x="4859" y="5509"/>
                    <a:pt x="4728" y="2746"/>
                    <a:pt x="3573" y="1187"/>
                  </a:cubicBezTo>
                  <a:cubicBezTo>
                    <a:pt x="2785" y="113"/>
                    <a:pt x="2559" y="1"/>
                    <a:pt x="2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1"/>
            <p:cNvSpPr/>
            <p:nvPr/>
          </p:nvSpPr>
          <p:spPr>
            <a:xfrm>
              <a:off x="689420" y="1460953"/>
              <a:ext cx="1029850" cy="137524"/>
            </a:xfrm>
            <a:custGeom>
              <a:rect b="b" l="l" r="r" t="t"/>
              <a:pathLst>
                <a:path extrusionOk="0" h="1598" w="11967">
                  <a:moveTo>
                    <a:pt x="11442" y="1"/>
                  </a:moveTo>
                  <a:cubicBezTo>
                    <a:pt x="11435" y="1"/>
                    <a:pt x="11427" y="1"/>
                    <a:pt x="11419" y="1"/>
                  </a:cubicBezTo>
                  <a:lnTo>
                    <a:pt x="489" y="573"/>
                  </a:lnTo>
                  <a:cubicBezTo>
                    <a:pt x="215" y="585"/>
                    <a:pt x="1" y="811"/>
                    <a:pt x="1" y="1073"/>
                  </a:cubicBezTo>
                  <a:lnTo>
                    <a:pt x="1" y="1108"/>
                  </a:lnTo>
                  <a:cubicBezTo>
                    <a:pt x="13" y="1120"/>
                    <a:pt x="13" y="1144"/>
                    <a:pt x="13" y="1168"/>
                  </a:cubicBezTo>
                  <a:cubicBezTo>
                    <a:pt x="59" y="1411"/>
                    <a:pt x="273" y="1597"/>
                    <a:pt x="525" y="1597"/>
                  </a:cubicBezTo>
                  <a:cubicBezTo>
                    <a:pt x="533" y="1597"/>
                    <a:pt x="541" y="1597"/>
                    <a:pt x="549" y="1597"/>
                  </a:cubicBezTo>
                  <a:lnTo>
                    <a:pt x="11479" y="1025"/>
                  </a:lnTo>
                  <a:cubicBezTo>
                    <a:pt x="11752" y="1013"/>
                    <a:pt x="11967" y="787"/>
                    <a:pt x="11967" y="525"/>
                  </a:cubicBezTo>
                  <a:lnTo>
                    <a:pt x="11967" y="489"/>
                  </a:lnTo>
                  <a:cubicBezTo>
                    <a:pt x="11955" y="477"/>
                    <a:pt x="11955" y="466"/>
                    <a:pt x="11955" y="454"/>
                  </a:cubicBezTo>
                  <a:cubicBezTo>
                    <a:pt x="11909" y="188"/>
                    <a:pt x="11694" y="1"/>
                    <a:pt x="114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1"/>
            <p:cNvSpPr/>
            <p:nvPr/>
          </p:nvSpPr>
          <p:spPr>
            <a:xfrm>
              <a:off x="1596221" y="2306310"/>
              <a:ext cx="457137" cy="1237457"/>
            </a:xfrm>
            <a:custGeom>
              <a:rect b="b" l="l" r="r" t="t"/>
              <a:pathLst>
                <a:path extrusionOk="0" h="14379" w="5312">
                  <a:moveTo>
                    <a:pt x="1" y="1"/>
                  </a:moveTo>
                  <a:lnTo>
                    <a:pt x="846" y="5597"/>
                  </a:lnTo>
                  <a:lnTo>
                    <a:pt x="2180" y="14336"/>
                  </a:lnTo>
                  <a:cubicBezTo>
                    <a:pt x="2180" y="14336"/>
                    <a:pt x="2304" y="14378"/>
                    <a:pt x="2514" y="14378"/>
                  </a:cubicBezTo>
                  <a:cubicBezTo>
                    <a:pt x="2776" y="14378"/>
                    <a:pt x="3171" y="14312"/>
                    <a:pt x="3620" y="14014"/>
                  </a:cubicBezTo>
                  <a:cubicBezTo>
                    <a:pt x="3918" y="13824"/>
                    <a:pt x="4216" y="13526"/>
                    <a:pt x="4525" y="13086"/>
                  </a:cubicBezTo>
                  <a:cubicBezTo>
                    <a:pt x="5311" y="11919"/>
                    <a:pt x="5311" y="9704"/>
                    <a:pt x="5240" y="8466"/>
                  </a:cubicBezTo>
                  <a:cubicBezTo>
                    <a:pt x="5216" y="7930"/>
                    <a:pt x="5168" y="7573"/>
                    <a:pt x="5168" y="7573"/>
                  </a:cubicBezTo>
                  <a:cubicBezTo>
                    <a:pt x="5168" y="7573"/>
                    <a:pt x="4347" y="6180"/>
                    <a:pt x="3561" y="4478"/>
                  </a:cubicBezTo>
                  <a:cubicBezTo>
                    <a:pt x="3347" y="4049"/>
                    <a:pt x="3144" y="3585"/>
                    <a:pt x="2966" y="3132"/>
                  </a:cubicBezTo>
                  <a:cubicBezTo>
                    <a:pt x="2073" y="870"/>
                    <a:pt x="1" y="1"/>
                    <a:pt x="1" y="1"/>
                  </a:cubicBezTo>
                  <a:close/>
                </a:path>
              </a:pathLst>
            </a:cu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1"/>
            <p:cNvSpPr/>
            <p:nvPr/>
          </p:nvSpPr>
          <p:spPr>
            <a:xfrm>
              <a:off x="1669027" y="2691596"/>
              <a:ext cx="378137" cy="852166"/>
            </a:xfrm>
            <a:custGeom>
              <a:rect b="b" l="l" r="r" t="t"/>
              <a:pathLst>
                <a:path extrusionOk="0" h="9902" w="4394">
                  <a:moveTo>
                    <a:pt x="2715" y="1"/>
                  </a:moveTo>
                  <a:lnTo>
                    <a:pt x="0" y="1120"/>
                  </a:lnTo>
                  <a:lnTo>
                    <a:pt x="1334" y="9859"/>
                  </a:lnTo>
                  <a:cubicBezTo>
                    <a:pt x="1334" y="9859"/>
                    <a:pt x="1458" y="9901"/>
                    <a:pt x="1668" y="9901"/>
                  </a:cubicBezTo>
                  <a:cubicBezTo>
                    <a:pt x="1930" y="9901"/>
                    <a:pt x="2325" y="9835"/>
                    <a:pt x="2774" y="9537"/>
                  </a:cubicBezTo>
                  <a:cubicBezTo>
                    <a:pt x="2524" y="7668"/>
                    <a:pt x="1762" y="4203"/>
                    <a:pt x="1762" y="4203"/>
                  </a:cubicBezTo>
                  <a:cubicBezTo>
                    <a:pt x="1762" y="4203"/>
                    <a:pt x="1573" y="3847"/>
                    <a:pt x="1799" y="3847"/>
                  </a:cubicBezTo>
                  <a:cubicBezTo>
                    <a:pt x="1909" y="3847"/>
                    <a:pt x="2116" y="3931"/>
                    <a:pt x="2489" y="4180"/>
                  </a:cubicBezTo>
                  <a:cubicBezTo>
                    <a:pt x="2762" y="4360"/>
                    <a:pt x="3029" y="4430"/>
                    <a:pt x="3279" y="4430"/>
                  </a:cubicBezTo>
                  <a:cubicBezTo>
                    <a:pt x="3736" y="4430"/>
                    <a:pt x="4132" y="4197"/>
                    <a:pt x="4394" y="3989"/>
                  </a:cubicBezTo>
                  <a:cubicBezTo>
                    <a:pt x="4358" y="3453"/>
                    <a:pt x="4322" y="3096"/>
                    <a:pt x="4322" y="3096"/>
                  </a:cubicBezTo>
                  <a:cubicBezTo>
                    <a:pt x="4322" y="3096"/>
                    <a:pt x="3501" y="1703"/>
                    <a:pt x="27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1"/>
            <p:cNvSpPr/>
            <p:nvPr/>
          </p:nvSpPr>
          <p:spPr>
            <a:xfrm>
              <a:off x="342087" y="3701928"/>
              <a:ext cx="1634404" cy="1205012"/>
            </a:xfrm>
            <a:custGeom>
              <a:rect b="b" l="l" r="r" t="t"/>
              <a:pathLst>
                <a:path extrusionOk="0" h="14002" w="18992">
                  <a:moveTo>
                    <a:pt x="17122" y="0"/>
                  </a:moveTo>
                  <a:lnTo>
                    <a:pt x="12169" y="155"/>
                  </a:lnTo>
                  <a:lnTo>
                    <a:pt x="11288" y="179"/>
                  </a:lnTo>
                  <a:lnTo>
                    <a:pt x="10466" y="214"/>
                  </a:lnTo>
                  <a:lnTo>
                    <a:pt x="3084" y="441"/>
                  </a:lnTo>
                  <a:lnTo>
                    <a:pt x="2775" y="453"/>
                  </a:lnTo>
                  <a:cubicBezTo>
                    <a:pt x="2715" y="643"/>
                    <a:pt x="2668" y="834"/>
                    <a:pt x="2608" y="1036"/>
                  </a:cubicBezTo>
                  <a:lnTo>
                    <a:pt x="2608" y="1048"/>
                  </a:lnTo>
                  <a:cubicBezTo>
                    <a:pt x="2430" y="1691"/>
                    <a:pt x="2263" y="2346"/>
                    <a:pt x="2108" y="2977"/>
                  </a:cubicBezTo>
                  <a:cubicBezTo>
                    <a:pt x="2001" y="3370"/>
                    <a:pt x="1906" y="3739"/>
                    <a:pt x="1822" y="4132"/>
                  </a:cubicBezTo>
                  <a:lnTo>
                    <a:pt x="1822" y="4143"/>
                  </a:lnTo>
                  <a:cubicBezTo>
                    <a:pt x="1822" y="4179"/>
                    <a:pt x="1810" y="4203"/>
                    <a:pt x="1810" y="4239"/>
                  </a:cubicBezTo>
                  <a:cubicBezTo>
                    <a:pt x="1489" y="5596"/>
                    <a:pt x="1215" y="6941"/>
                    <a:pt x="977" y="8156"/>
                  </a:cubicBezTo>
                  <a:cubicBezTo>
                    <a:pt x="417" y="11025"/>
                    <a:pt x="108" y="13287"/>
                    <a:pt x="1" y="14002"/>
                  </a:cubicBezTo>
                  <a:lnTo>
                    <a:pt x="9407" y="14002"/>
                  </a:lnTo>
                  <a:lnTo>
                    <a:pt x="9514" y="8525"/>
                  </a:lnTo>
                  <a:lnTo>
                    <a:pt x="9514" y="8501"/>
                  </a:lnTo>
                  <a:lnTo>
                    <a:pt x="10859" y="8477"/>
                  </a:lnTo>
                  <a:lnTo>
                    <a:pt x="10883" y="8477"/>
                  </a:lnTo>
                  <a:lnTo>
                    <a:pt x="10883" y="8537"/>
                  </a:lnTo>
                  <a:lnTo>
                    <a:pt x="10978" y="14002"/>
                  </a:lnTo>
                  <a:lnTo>
                    <a:pt x="18872" y="14002"/>
                  </a:lnTo>
                  <a:cubicBezTo>
                    <a:pt x="18991" y="9977"/>
                    <a:pt x="17824" y="3536"/>
                    <a:pt x="17324" y="1036"/>
                  </a:cubicBezTo>
                  <a:cubicBezTo>
                    <a:pt x="17265" y="774"/>
                    <a:pt x="17229" y="560"/>
                    <a:pt x="17193" y="393"/>
                  </a:cubicBezTo>
                  <a:cubicBezTo>
                    <a:pt x="17146" y="143"/>
                    <a:pt x="17122" y="0"/>
                    <a:pt x="171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1"/>
            <p:cNvSpPr/>
            <p:nvPr/>
          </p:nvSpPr>
          <p:spPr>
            <a:xfrm>
              <a:off x="915238" y="4399694"/>
              <a:ext cx="719010" cy="36920"/>
            </a:xfrm>
            <a:custGeom>
              <a:rect b="b" l="l" r="r" t="t"/>
              <a:pathLst>
                <a:path extrusionOk="0" h="429" w="8355">
                  <a:moveTo>
                    <a:pt x="8271" y="0"/>
                  </a:moveTo>
                  <a:cubicBezTo>
                    <a:pt x="7041" y="221"/>
                    <a:pt x="5541" y="289"/>
                    <a:pt x="4161" y="289"/>
                  </a:cubicBezTo>
                  <a:cubicBezTo>
                    <a:pt x="1978" y="289"/>
                    <a:pt x="97" y="119"/>
                    <a:pt x="68" y="119"/>
                  </a:cubicBezTo>
                  <a:cubicBezTo>
                    <a:pt x="62" y="117"/>
                    <a:pt x="57" y="116"/>
                    <a:pt x="53" y="116"/>
                  </a:cubicBezTo>
                  <a:cubicBezTo>
                    <a:pt x="7" y="116"/>
                    <a:pt x="1" y="217"/>
                    <a:pt x="44" y="238"/>
                  </a:cubicBezTo>
                  <a:cubicBezTo>
                    <a:pt x="127" y="250"/>
                    <a:pt x="1901" y="429"/>
                    <a:pt x="4021" y="429"/>
                  </a:cubicBezTo>
                  <a:cubicBezTo>
                    <a:pt x="5485" y="429"/>
                    <a:pt x="7081" y="345"/>
                    <a:pt x="8295" y="143"/>
                  </a:cubicBezTo>
                  <a:cubicBezTo>
                    <a:pt x="8343" y="131"/>
                    <a:pt x="8355" y="95"/>
                    <a:pt x="8355" y="60"/>
                  </a:cubicBezTo>
                  <a:cubicBezTo>
                    <a:pt x="8343" y="12"/>
                    <a:pt x="8319" y="0"/>
                    <a:pt x="8271" y="0"/>
                  </a:cubicBezTo>
                  <a:close/>
                </a:path>
              </a:pathLst>
            </a:custGeom>
            <a:solidFill>
              <a:srgbClr val="1E23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1"/>
            <p:cNvSpPr/>
            <p:nvPr/>
          </p:nvSpPr>
          <p:spPr>
            <a:xfrm>
              <a:off x="895445" y="4412947"/>
              <a:ext cx="381235" cy="493984"/>
            </a:xfrm>
            <a:custGeom>
              <a:rect b="b" l="l" r="r" t="t"/>
              <a:pathLst>
                <a:path extrusionOk="0" h="5740" w="4430">
                  <a:moveTo>
                    <a:pt x="333" y="1"/>
                  </a:moveTo>
                  <a:lnTo>
                    <a:pt x="333" y="84"/>
                  </a:lnTo>
                  <a:lnTo>
                    <a:pt x="0" y="5740"/>
                  </a:lnTo>
                  <a:lnTo>
                    <a:pt x="2977" y="5740"/>
                  </a:lnTo>
                  <a:lnTo>
                    <a:pt x="3084" y="263"/>
                  </a:lnTo>
                  <a:lnTo>
                    <a:pt x="3084" y="239"/>
                  </a:lnTo>
                  <a:lnTo>
                    <a:pt x="4429" y="215"/>
                  </a:lnTo>
                  <a:cubicBezTo>
                    <a:pt x="2286" y="191"/>
                    <a:pt x="333" y="1"/>
                    <a:pt x="3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1"/>
            <p:cNvSpPr/>
            <p:nvPr/>
          </p:nvSpPr>
          <p:spPr>
            <a:xfrm>
              <a:off x="1279611" y="4399694"/>
              <a:ext cx="352578" cy="507238"/>
            </a:xfrm>
            <a:custGeom>
              <a:rect b="b" l="l" r="r" t="t"/>
              <a:pathLst>
                <a:path extrusionOk="0" h="5894" w="4097">
                  <a:moveTo>
                    <a:pt x="4049" y="0"/>
                  </a:moveTo>
                  <a:cubicBezTo>
                    <a:pt x="3001" y="274"/>
                    <a:pt x="1465" y="369"/>
                    <a:pt x="1" y="369"/>
                  </a:cubicBezTo>
                  <a:lnTo>
                    <a:pt x="1" y="429"/>
                  </a:lnTo>
                  <a:lnTo>
                    <a:pt x="96" y="5894"/>
                  </a:lnTo>
                  <a:lnTo>
                    <a:pt x="4097" y="5894"/>
                  </a:lnTo>
                  <a:lnTo>
                    <a:pt x="4049" y="143"/>
                  </a:lnTo>
                  <a:lnTo>
                    <a:pt x="404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1"/>
            <p:cNvSpPr/>
            <p:nvPr/>
          </p:nvSpPr>
          <p:spPr>
            <a:xfrm>
              <a:off x="193550" y="3997970"/>
              <a:ext cx="307483" cy="422296"/>
            </a:xfrm>
            <a:custGeom>
              <a:rect b="b" l="l" r="r" t="t"/>
              <a:pathLst>
                <a:path extrusionOk="0" h="4907" w="3573">
                  <a:moveTo>
                    <a:pt x="631" y="1"/>
                  </a:moveTo>
                  <a:cubicBezTo>
                    <a:pt x="631" y="61"/>
                    <a:pt x="0" y="2287"/>
                    <a:pt x="143" y="3394"/>
                  </a:cubicBezTo>
                  <a:cubicBezTo>
                    <a:pt x="238" y="4215"/>
                    <a:pt x="584" y="4327"/>
                    <a:pt x="766" y="4327"/>
                  </a:cubicBezTo>
                  <a:cubicBezTo>
                    <a:pt x="836" y="4327"/>
                    <a:pt x="881" y="4311"/>
                    <a:pt x="881" y="4311"/>
                  </a:cubicBezTo>
                  <a:cubicBezTo>
                    <a:pt x="881" y="4311"/>
                    <a:pt x="1169" y="4711"/>
                    <a:pt x="1581" y="4711"/>
                  </a:cubicBezTo>
                  <a:cubicBezTo>
                    <a:pt x="1672" y="4711"/>
                    <a:pt x="1769" y="4692"/>
                    <a:pt x="1870" y="4644"/>
                  </a:cubicBezTo>
                  <a:cubicBezTo>
                    <a:pt x="1870" y="4644"/>
                    <a:pt x="2029" y="4906"/>
                    <a:pt x="2306" y="4906"/>
                  </a:cubicBezTo>
                  <a:cubicBezTo>
                    <a:pt x="2408" y="4906"/>
                    <a:pt x="2525" y="4871"/>
                    <a:pt x="2655" y="4775"/>
                  </a:cubicBezTo>
                  <a:cubicBezTo>
                    <a:pt x="3144" y="4418"/>
                    <a:pt x="3572" y="572"/>
                    <a:pt x="3572" y="572"/>
                  </a:cubicBezTo>
                  <a:lnTo>
                    <a:pt x="631" y="1"/>
                  </a:ln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1"/>
            <p:cNvSpPr/>
            <p:nvPr/>
          </p:nvSpPr>
          <p:spPr>
            <a:xfrm>
              <a:off x="251898" y="4256233"/>
              <a:ext cx="27797" cy="118935"/>
            </a:xfrm>
            <a:custGeom>
              <a:rect b="b" l="l" r="r" t="t"/>
              <a:pathLst>
                <a:path extrusionOk="0" h="1382" w="323">
                  <a:moveTo>
                    <a:pt x="263" y="0"/>
                  </a:moveTo>
                  <a:cubicBezTo>
                    <a:pt x="215" y="0"/>
                    <a:pt x="191" y="12"/>
                    <a:pt x="180" y="60"/>
                  </a:cubicBezTo>
                  <a:cubicBezTo>
                    <a:pt x="1" y="846"/>
                    <a:pt x="132" y="1310"/>
                    <a:pt x="132" y="1322"/>
                  </a:cubicBezTo>
                  <a:cubicBezTo>
                    <a:pt x="144" y="1370"/>
                    <a:pt x="180" y="1381"/>
                    <a:pt x="203" y="1381"/>
                  </a:cubicBezTo>
                  <a:cubicBezTo>
                    <a:pt x="215" y="1381"/>
                    <a:pt x="215" y="1381"/>
                    <a:pt x="239" y="1370"/>
                  </a:cubicBezTo>
                  <a:cubicBezTo>
                    <a:pt x="263" y="1346"/>
                    <a:pt x="299" y="1322"/>
                    <a:pt x="275" y="1274"/>
                  </a:cubicBezTo>
                  <a:cubicBezTo>
                    <a:pt x="275" y="1274"/>
                    <a:pt x="156" y="834"/>
                    <a:pt x="322" y="84"/>
                  </a:cubicBezTo>
                  <a:cubicBezTo>
                    <a:pt x="322" y="36"/>
                    <a:pt x="311" y="12"/>
                    <a:pt x="263" y="0"/>
                  </a:cubicBezTo>
                  <a:close/>
                </a:path>
              </a:pathLst>
            </a:custGeom>
            <a:solidFill>
              <a:srgbClr val="C47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1"/>
            <p:cNvSpPr/>
            <p:nvPr/>
          </p:nvSpPr>
          <p:spPr>
            <a:xfrm>
              <a:off x="342087" y="4276715"/>
              <a:ext cx="27797" cy="126078"/>
            </a:xfrm>
            <a:custGeom>
              <a:rect b="b" l="l" r="r" t="t"/>
              <a:pathLst>
                <a:path extrusionOk="0" h="1465" w="323">
                  <a:moveTo>
                    <a:pt x="263" y="0"/>
                  </a:moveTo>
                  <a:cubicBezTo>
                    <a:pt x="215" y="0"/>
                    <a:pt x="179" y="12"/>
                    <a:pt x="167" y="60"/>
                  </a:cubicBezTo>
                  <a:cubicBezTo>
                    <a:pt x="1" y="739"/>
                    <a:pt x="60" y="1370"/>
                    <a:pt x="60" y="1393"/>
                  </a:cubicBezTo>
                  <a:cubicBezTo>
                    <a:pt x="60" y="1441"/>
                    <a:pt x="96" y="1465"/>
                    <a:pt x="144" y="1465"/>
                  </a:cubicBezTo>
                  <a:cubicBezTo>
                    <a:pt x="179" y="1465"/>
                    <a:pt x="215" y="1441"/>
                    <a:pt x="215" y="1382"/>
                  </a:cubicBezTo>
                  <a:cubicBezTo>
                    <a:pt x="215" y="1370"/>
                    <a:pt x="167" y="739"/>
                    <a:pt x="322" y="84"/>
                  </a:cubicBezTo>
                  <a:cubicBezTo>
                    <a:pt x="322" y="36"/>
                    <a:pt x="298" y="12"/>
                    <a:pt x="263" y="0"/>
                  </a:cubicBezTo>
                  <a:close/>
                </a:path>
              </a:pathLst>
            </a:custGeom>
            <a:solidFill>
              <a:srgbClr val="C47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1"/>
            <p:cNvSpPr/>
            <p:nvPr/>
          </p:nvSpPr>
          <p:spPr>
            <a:xfrm>
              <a:off x="237612" y="2214141"/>
              <a:ext cx="641473" cy="1853646"/>
            </a:xfrm>
            <a:custGeom>
              <a:rect b="b" l="l" r="r" t="t"/>
              <a:pathLst>
                <a:path extrusionOk="0" h="21539" w="7454">
                  <a:moveTo>
                    <a:pt x="7454" y="0"/>
                  </a:moveTo>
                  <a:cubicBezTo>
                    <a:pt x="7453" y="0"/>
                    <a:pt x="6632" y="310"/>
                    <a:pt x="5656" y="1108"/>
                  </a:cubicBezTo>
                  <a:cubicBezTo>
                    <a:pt x="5072" y="1584"/>
                    <a:pt x="4429" y="2239"/>
                    <a:pt x="3894" y="3084"/>
                  </a:cubicBezTo>
                  <a:cubicBezTo>
                    <a:pt x="2465" y="5346"/>
                    <a:pt x="1012" y="14597"/>
                    <a:pt x="679" y="16859"/>
                  </a:cubicBezTo>
                  <a:cubicBezTo>
                    <a:pt x="524" y="17931"/>
                    <a:pt x="334" y="18884"/>
                    <a:pt x="227" y="19622"/>
                  </a:cubicBezTo>
                  <a:cubicBezTo>
                    <a:pt x="72" y="20431"/>
                    <a:pt x="0" y="20943"/>
                    <a:pt x="60" y="20943"/>
                  </a:cubicBezTo>
                  <a:cubicBezTo>
                    <a:pt x="179" y="20943"/>
                    <a:pt x="3144" y="21539"/>
                    <a:pt x="3144" y="21539"/>
                  </a:cubicBezTo>
                  <a:lnTo>
                    <a:pt x="3525" y="20300"/>
                  </a:lnTo>
                  <a:lnTo>
                    <a:pt x="4048" y="18586"/>
                  </a:lnTo>
                  <a:lnTo>
                    <a:pt x="4406" y="17419"/>
                  </a:lnTo>
                  <a:lnTo>
                    <a:pt x="6811" y="4036"/>
                  </a:lnTo>
                  <a:lnTo>
                    <a:pt x="7454" y="0"/>
                  </a:lnTo>
                  <a:close/>
                </a:path>
              </a:pathLst>
            </a:cu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1"/>
            <p:cNvSpPr/>
            <p:nvPr/>
          </p:nvSpPr>
          <p:spPr>
            <a:xfrm>
              <a:off x="237612" y="3902703"/>
              <a:ext cx="303353" cy="165063"/>
            </a:xfrm>
            <a:custGeom>
              <a:rect b="b" l="l" r="r" t="t"/>
              <a:pathLst>
                <a:path extrusionOk="0" h="1918" w="3525">
                  <a:moveTo>
                    <a:pt x="227" y="1"/>
                  </a:moveTo>
                  <a:cubicBezTo>
                    <a:pt x="72" y="810"/>
                    <a:pt x="0" y="1322"/>
                    <a:pt x="60" y="1322"/>
                  </a:cubicBezTo>
                  <a:cubicBezTo>
                    <a:pt x="143" y="1322"/>
                    <a:pt x="1417" y="1572"/>
                    <a:pt x="2286" y="1751"/>
                  </a:cubicBezTo>
                  <a:cubicBezTo>
                    <a:pt x="2763" y="1846"/>
                    <a:pt x="3144" y="1918"/>
                    <a:pt x="3144" y="1918"/>
                  </a:cubicBezTo>
                  <a:lnTo>
                    <a:pt x="3525" y="679"/>
                  </a:lnTo>
                  <a:cubicBezTo>
                    <a:pt x="3275" y="632"/>
                    <a:pt x="2917" y="560"/>
                    <a:pt x="2501" y="477"/>
                  </a:cubicBezTo>
                  <a:cubicBezTo>
                    <a:pt x="1679" y="310"/>
                    <a:pt x="715" y="120"/>
                    <a:pt x="2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1"/>
            <p:cNvSpPr/>
            <p:nvPr/>
          </p:nvSpPr>
          <p:spPr>
            <a:xfrm>
              <a:off x="434342" y="3944700"/>
              <a:ext cx="106625" cy="123066"/>
            </a:xfrm>
            <a:custGeom>
              <a:rect b="b" l="l" r="r" t="t"/>
              <a:pathLst>
                <a:path extrusionOk="0" h="1430" w="1239">
                  <a:moveTo>
                    <a:pt x="227" y="1"/>
                  </a:moveTo>
                  <a:lnTo>
                    <a:pt x="0" y="1263"/>
                  </a:lnTo>
                  <a:cubicBezTo>
                    <a:pt x="477" y="1358"/>
                    <a:pt x="858" y="1430"/>
                    <a:pt x="858" y="1430"/>
                  </a:cubicBezTo>
                  <a:lnTo>
                    <a:pt x="1239" y="191"/>
                  </a:lnTo>
                  <a:cubicBezTo>
                    <a:pt x="989" y="144"/>
                    <a:pt x="631" y="72"/>
                    <a:pt x="227" y="1"/>
                  </a:cubicBezTo>
                  <a:close/>
                </a:path>
              </a:pathLst>
            </a:custGeom>
            <a:solidFill>
              <a:srgbClr val="9BA7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1"/>
            <p:cNvSpPr/>
            <p:nvPr/>
          </p:nvSpPr>
          <p:spPr>
            <a:xfrm>
              <a:off x="1021779" y="2168013"/>
              <a:ext cx="398360" cy="706639"/>
            </a:xfrm>
            <a:custGeom>
              <a:rect b="b" l="l" r="r" t="t"/>
              <a:pathLst>
                <a:path extrusionOk="0" h="8211" w="4629">
                  <a:moveTo>
                    <a:pt x="185" y="0"/>
                  </a:moveTo>
                  <a:cubicBezTo>
                    <a:pt x="0" y="0"/>
                    <a:pt x="618" y="3862"/>
                    <a:pt x="1235" y="5299"/>
                  </a:cubicBezTo>
                  <a:cubicBezTo>
                    <a:pt x="1687" y="6406"/>
                    <a:pt x="2675" y="7716"/>
                    <a:pt x="3318" y="8097"/>
                  </a:cubicBezTo>
                  <a:cubicBezTo>
                    <a:pt x="3434" y="8169"/>
                    <a:pt x="3541" y="8211"/>
                    <a:pt x="3629" y="8211"/>
                  </a:cubicBezTo>
                  <a:cubicBezTo>
                    <a:pt x="3685" y="8211"/>
                    <a:pt x="3734" y="8194"/>
                    <a:pt x="3771" y="8156"/>
                  </a:cubicBezTo>
                  <a:cubicBezTo>
                    <a:pt x="4211" y="7775"/>
                    <a:pt x="4271" y="4168"/>
                    <a:pt x="4450" y="2858"/>
                  </a:cubicBezTo>
                  <a:cubicBezTo>
                    <a:pt x="4628" y="1548"/>
                    <a:pt x="4176" y="36"/>
                    <a:pt x="4176" y="36"/>
                  </a:cubicBezTo>
                  <a:cubicBezTo>
                    <a:pt x="4176" y="36"/>
                    <a:pt x="3949" y="250"/>
                    <a:pt x="3592" y="489"/>
                  </a:cubicBezTo>
                  <a:cubicBezTo>
                    <a:pt x="3223" y="727"/>
                    <a:pt x="2723" y="989"/>
                    <a:pt x="2164" y="989"/>
                  </a:cubicBezTo>
                  <a:cubicBezTo>
                    <a:pt x="2157" y="989"/>
                    <a:pt x="2151" y="989"/>
                    <a:pt x="2145" y="989"/>
                  </a:cubicBezTo>
                  <a:cubicBezTo>
                    <a:pt x="1081" y="989"/>
                    <a:pt x="187" y="0"/>
                    <a:pt x="187" y="0"/>
                  </a:cubicBezTo>
                  <a:cubicBezTo>
                    <a:pt x="186" y="0"/>
                    <a:pt x="186" y="0"/>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1"/>
            <p:cNvSpPr/>
            <p:nvPr/>
          </p:nvSpPr>
          <p:spPr>
            <a:xfrm>
              <a:off x="1303191" y="2172144"/>
              <a:ext cx="116952" cy="702508"/>
            </a:xfrm>
            <a:custGeom>
              <a:rect b="b" l="l" r="r" t="t"/>
              <a:pathLst>
                <a:path extrusionOk="0" h="8163" w="1359">
                  <a:moveTo>
                    <a:pt x="906" y="0"/>
                  </a:moveTo>
                  <a:cubicBezTo>
                    <a:pt x="906" y="0"/>
                    <a:pt x="679" y="226"/>
                    <a:pt x="322" y="464"/>
                  </a:cubicBezTo>
                  <a:cubicBezTo>
                    <a:pt x="239" y="2203"/>
                    <a:pt x="1" y="6775"/>
                    <a:pt x="48" y="8049"/>
                  </a:cubicBezTo>
                  <a:cubicBezTo>
                    <a:pt x="164" y="8121"/>
                    <a:pt x="271" y="8163"/>
                    <a:pt x="359" y="8163"/>
                  </a:cubicBezTo>
                  <a:cubicBezTo>
                    <a:pt x="415" y="8163"/>
                    <a:pt x="464" y="8146"/>
                    <a:pt x="501" y="8108"/>
                  </a:cubicBezTo>
                  <a:cubicBezTo>
                    <a:pt x="941" y="7727"/>
                    <a:pt x="1001" y="4120"/>
                    <a:pt x="1180" y="2810"/>
                  </a:cubicBezTo>
                  <a:cubicBezTo>
                    <a:pt x="1358" y="1500"/>
                    <a:pt x="906" y="0"/>
                    <a:pt x="906" y="0"/>
                  </a:cubicBezTo>
                  <a:close/>
                </a:path>
              </a:pathLst>
            </a:custGeom>
            <a:solidFill>
              <a:srgbClr val="2937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1"/>
            <p:cNvSpPr/>
            <p:nvPr/>
          </p:nvSpPr>
          <p:spPr>
            <a:xfrm>
              <a:off x="555775" y="2195850"/>
              <a:ext cx="824947" cy="1646232"/>
            </a:xfrm>
            <a:custGeom>
              <a:rect b="b" l="l" r="r" t="t"/>
              <a:pathLst>
                <a:path extrusionOk="0" h="19591" w="9586">
                  <a:moveTo>
                    <a:pt x="4299" y="1"/>
                  </a:moveTo>
                  <a:cubicBezTo>
                    <a:pt x="4299" y="1"/>
                    <a:pt x="2918" y="1132"/>
                    <a:pt x="2394" y="2132"/>
                  </a:cubicBezTo>
                  <a:cubicBezTo>
                    <a:pt x="1858" y="3120"/>
                    <a:pt x="1382" y="6418"/>
                    <a:pt x="751" y="9811"/>
                  </a:cubicBezTo>
                  <a:cubicBezTo>
                    <a:pt x="96" y="13205"/>
                    <a:pt x="1" y="17705"/>
                    <a:pt x="1" y="18039"/>
                  </a:cubicBezTo>
                  <a:cubicBezTo>
                    <a:pt x="1" y="18360"/>
                    <a:pt x="882" y="19003"/>
                    <a:pt x="3132" y="19158"/>
                  </a:cubicBezTo>
                  <a:cubicBezTo>
                    <a:pt x="4478" y="19241"/>
                    <a:pt x="6418" y="19408"/>
                    <a:pt x="7787" y="19503"/>
                  </a:cubicBezTo>
                  <a:cubicBezTo>
                    <a:pt x="8014" y="19527"/>
                    <a:pt x="8228" y="19539"/>
                    <a:pt x="8430" y="19551"/>
                  </a:cubicBezTo>
                  <a:cubicBezTo>
                    <a:pt x="8770" y="19577"/>
                    <a:pt x="9049" y="19591"/>
                    <a:pt x="9222" y="19591"/>
                  </a:cubicBezTo>
                  <a:cubicBezTo>
                    <a:pt x="9280" y="19591"/>
                    <a:pt x="9326" y="19589"/>
                    <a:pt x="9359" y="19586"/>
                  </a:cubicBezTo>
                  <a:lnTo>
                    <a:pt x="9419" y="19586"/>
                  </a:lnTo>
                  <a:cubicBezTo>
                    <a:pt x="9585" y="19491"/>
                    <a:pt x="8930" y="11419"/>
                    <a:pt x="8930" y="11419"/>
                  </a:cubicBezTo>
                  <a:lnTo>
                    <a:pt x="8442" y="10192"/>
                  </a:lnTo>
                  <a:lnTo>
                    <a:pt x="4299" y="1"/>
                  </a:lnTo>
                  <a:close/>
                </a:path>
              </a:pathLst>
            </a:cu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a:off x="1215075" y="3064575"/>
              <a:ext cx="191725" cy="783078"/>
            </a:xfrm>
            <a:custGeom>
              <a:rect b="b" l="l" r="r" t="t"/>
              <a:pathLst>
                <a:path extrusionOk="0" h="9399" w="2228">
                  <a:moveTo>
                    <a:pt x="1084" y="0"/>
                  </a:moveTo>
                  <a:lnTo>
                    <a:pt x="858" y="48"/>
                  </a:lnTo>
                  <a:cubicBezTo>
                    <a:pt x="858" y="48"/>
                    <a:pt x="1" y="3453"/>
                    <a:pt x="429" y="9311"/>
                  </a:cubicBezTo>
                  <a:cubicBezTo>
                    <a:pt x="656" y="9335"/>
                    <a:pt x="870" y="9347"/>
                    <a:pt x="1072" y="9359"/>
                  </a:cubicBezTo>
                  <a:cubicBezTo>
                    <a:pt x="1412" y="9385"/>
                    <a:pt x="1691" y="9399"/>
                    <a:pt x="1864" y="9399"/>
                  </a:cubicBezTo>
                  <a:cubicBezTo>
                    <a:pt x="1922" y="9399"/>
                    <a:pt x="1968" y="9397"/>
                    <a:pt x="2001" y="9394"/>
                  </a:cubicBezTo>
                  <a:lnTo>
                    <a:pt x="2061" y="9394"/>
                  </a:lnTo>
                  <a:cubicBezTo>
                    <a:pt x="2227" y="9299"/>
                    <a:pt x="1572" y="1227"/>
                    <a:pt x="1572" y="1227"/>
                  </a:cubicBezTo>
                  <a:lnTo>
                    <a:pt x="10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a:off x="754050" y="2144605"/>
              <a:ext cx="599477" cy="1078848"/>
            </a:xfrm>
            <a:custGeom>
              <a:rect b="b" l="l" r="r" t="t"/>
              <a:pathLst>
                <a:path extrusionOk="0" h="12536" w="6966">
                  <a:moveTo>
                    <a:pt x="3168" y="0"/>
                  </a:moveTo>
                  <a:cubicBezTo>
                    <a:pt x="2349" y="0"/>
                    <a:pt x="1284" y="685"/>
                    <a:pt x="1250" y="796"/>
                  </a:cubicBezTo>
                  <a:cubicBezTo>
                    <a:pt x="1203" y="903"/>
                    <a:pt x="0" y="3166"/>
                    <a:pt x="0" y="3166"/>
                  </a:cubicBezTo>
                  <a:cubicBezTo>
                    <a:pt x="0" y="3166"/>
                    <a:pt x="2453" y="3725"/>
                    <a:pt x="2536" y="3785"/>
                  </a:cubicBezTo>
                  <a:cubicBezTo>
                    <a:pt x="2619" y="3844"/>
                    <a:pt x="1703" y="5261"/>
                    <a:pt x="1762" y="5440"/>
                  </a:cubicBezTo>
                  <a:cubicBezTo>
                    <a:pt x="1798" y="5571"/>
                    <a:pt x="4429" y="9131"/>
                    <a:pt x="5929" y="11155"/>
                  </a:cubicBezTo>
                  <a:cubicBezTo>
                    <a:pt x="6548" y="11976"/>
                    <a:pt x="6965" y="12536"/>
                    <a:pt x="6965" y="12536"/>
                  </a:cubicBezTo>
                  <a:lnTo>
                    <a:pt x="6668" y="8107"/>
                  </a:lnTo>
                  <a:cubicBezTo>
                    <a:pt x="6668" y="8107"/>
                    <a:pt x="6489" y="7845"/>
                    <a:pt x="6215" y="7428"/>
                  </a:cubicBezTo>
                  <a:cubicBezTo>
                    <a:pt x="5953" y="6999"/>
                    <a:pt x="5572" y="6392"/>
                    <a:pt x="5239" y="5678"/>
                  </a:cubicBezTo>
                  <a:cubicBezTo>
                    <a:pt x="4548" y="4273"/>
                    <a:pt x="3370" y="11"/>
                    <a:pt x="3334" y="11"/>
                  </a:cubicBezTo>
                  <a:cubicBezTo>
                    <a:pt x="3280" y="4"/>
                    <a:pt x="3225" y="0"/>
                    <a:pt x="31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1"/>
            <p:cNvSpPr/>
            <p:nvPr/>
          </p:nvSpPr>
          <p:spPr>
            <a:xfrm>
              <a:off x="1264292" y="2201404"/>
              <a:ext cx="587170" cy="1646242"/>
            </a:xfrm>
            <a:custGeom>
              <a:rect b="b" l="l" r="r" t="t"/>
              <a:pathLst>
                <a:path extrusionOk="0" h="19129" w="6823">
                  <a:moveTo>
                    <a:pt x="2681" y="1"/>
                  </a:moveTo>
                  <a:cubicBezTo>
                    <a:pt x="1679" y="1"/>
                    <a:pt x="2311" y="3953"/>
                    <a:pt x="2322" y="5423"/>
                  </a:cubicBezTo>
                  <a:cubicBezTo>
                    <a:pt x="2322" y="6935"/>
                    <a:pt x="584" y="10435"/>
                    <a:pt x="584" y="10435"/>
                  </a:cubicBezTo>
                  <a:cubicBezTo>
                    <a:pt x="584" y="10435"/>
                    <a:pt x="0" y="19079"/>
                    <a:pt x="1227" y="19127"/>
                  </a:cubicBezTo>
                  <a:cubicBezTo>
                    <a:pt x="1272" y="19128"/>
                    <a:pt x="1318" y="19129"/>
                    <a:pt x="1366" y="19129"/>
                  </a:cubicBezTo>
                  <a:cubicBezTo>
                    <a:pt x="2587" y="19129"/>
                    <a:pt x="4448" y="18695"/>
                    <a:pt x="5537" y="18305"/>
                  </a:cubicBezTo>
                  <a:cubicBezTo>
                    <a:pt x="6668" y="17889"/>
                    <a:pt x="6823" y="17591"/>
                    <a:pt x="6751" y="17281"/>
                  </a:cubicBezTo>
                  <a:cubicBezTo>
                    <a:pt x="6668" y="16960"/>
                    <a:pt x="5894" y="10411"/>
                    <a:pt x="5644" y="9626"/>
                  </a:cubicBezTo>
                  <a:cubicBezTo>
                    <a:pt x="5382" y="8828"/>
                    <a:pt x="4263" y="2113"/>
                    <a:pt x="4156" y="1625"/>
                  </a:cubicBezTo>
                  <a:cubicBezTo>
                    <a:pt x="4048" y="1148"/>
                    <a:pt x="2798" y="17"/>
                    <a:pt x="2798" y="17"/>
                  </a:cubicBezTo>
                  <a:cubicBezTo>
                    <a:pt x="2757" y="6"/>
                    <a:pt x="2718" y="1"/>
                    <a:pt x="2681" y="1"/>
                  </a:cubicBezTo>
                  <a:close/>
                </a:path>
              </a:pathLst>
            </a:cu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a:off x="1477374" y="2249941"/>
              <a:ext cx="755241" cy="853629"/>
            </a:xfrm>
            <a:custGeom>
              <a:rect b="b" l="l" r="r" t="t"/>
              <a:pathLst>
                <a:path extrusionOk="0" h="9919" w="8776">
                  <a:moveTo>
                    <a:pt x="8776" y="1"/>
                  </a:moveTo>
                  <a:lnTo>
                    <a:pt x="3382" y="275"/>
                  </a:lnTo>
                  <a:lnTo>
                    <a:pt x="1" y="9716"/>
                  </a:lnTo>
                  <a:lnTo>
                    <a:pt x="4906" y="9919"/>
                  </a:lnTo>
                  <a:lnTo>
                    <a:pt x="877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1"/>
            <p:cNvSpPr/>
            <p:nvPr/>
          </p:nvSpPr>
          <p:spPr>
            <a:xfrm>
              <a:off x="1781763" y="2684453"/>
              <a:ext cx="362732" cy="322295"/>
            </a:xfrm>
            <a:custGeom>
              <a:rect b="b" l="l" r="r" t="t"/>
              <a:pathLst>
                <a:path extrusionOk="0" h="3745" w="4215">
                  <a:moveTo>
                    <a:pt x="3250" y="0"/>
                  </a:moveTo>
                  <a:cubicBezTo>
                    <a:pt x="3199" y="0"/>
                    <a:pt x="2798" y="1131"/>
                    <a:pt x="2798" y="1131"/>
                  </a:cubicBezTo>
                  <a:cubicBezTo>
                    <a:pt x="2798" y="1131"/>
                    <a:pt x="1929" y="774"/>
                    <a:pt x="1643" y="429"/>
                  </a:cubicBezTo>
                  <a:cubicBezTo>
                    <a:pt x="1455" y="201"/>
                    <a:pt x="1230" y="87"/>
                    <a:pt x="1048" y="87"/>
                  </a:cubicBezTo>
                  <a:cubicBezTo>
                    <a:pt x="954" y="87"/>
                    <a:pt x="871" y="118"/>
                    <a:pt x="810" y="179"/>
                  </a:cubicBezTo>
                  <a:cubicBezTo>
                    <a:pt x="643" y="357"/>
                    <a:pt x="762" y="774"/>
                    <a:pt x="762" y="774"/>
                  </a:cubicBezTo>
                  <a:cubicBezTo>
                    <a:pt x="762" y="774"/>
                    <a:pt x="107" y="953"/>
                    <a:pt x="572" y="1655"/>
                  </a:cubicBezTo>
                  <a:cubicBezTo>
                    <a:pt x="572" y="1655"/>
                    <a:pt x="0" y="1977"/>
                    <a:pt x="500" y="2703"/>
                  </a:cubicBezTo>
                  <a:cubicBezTo>
                    <a:pt x="819" y="3185"/>
                    <a:pt x="1393" y="3744"/>
                    <a:pt x="2048" y="3744"/>
                  </a:cubicBezTo>
                  <a:cubicBezTo>
                    <a:pt x="2395" y="3744"/>
                    <a:pt x="2764" y="3587"/>
                    <a:pt x="3131" y="3179"/>
                  </a:cubicBezTo>
                  <a:cubicBezTo>
                    <a:pt x="4215" y="1989"/>
                    <a:pt x="3965" y="262"/>
                    <a:pt x="3250" y="0"/>
                  </a:cubicBezTo>
                  <a:cubicBezTo>
                    <a:pt x="3250" y="0"/>
                    <a:pt x="3250" y="0"/>
                    <a:pt x="3250" y="0"/>
                  </a:cubicBez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1"/>
            <p:cNvSpPr/>
            <p:nvPr/>
          </p:nvSpPr>
          <p:spPr>
            <a:xfrm>
              <a:off x="1842177" y="2744006"/>
              <a:ext cx="111789" cy="90105"/>
            </a:xfrm>
            <a:custGeom>
              <a:rect b="b" l="l" r="r" t="t"/>
              <a:pathLst>
                <a:path extrusionOk="0" h="1047" w="1299">
                  <a:moveTo>
                    <a:pt x="74" y="1"/>
                  </a:moveTo>
                  <a:cubicBezTo>
                    <a:pt x="64" y="1"/>
                    <a:pt x="55" y="4"/>
                    <a:pt x="48" y="11"/>
                  </a:cubicBezTo>
                  <a:cubicBezTo>
                    <a:pt x="12" y="34"/>
                    <a:pt x="0" y="82"/>
                    <a:pt x="12" y="106"/>
                  </a:cubicBezTo>
                  <a:cubicBezTo>
                    <a:pt x="36" y="142"/>
                    <a:pt x="417" y="856"/>
                    <a:pt x="1191" y="1047"/>
                  </a:cubicBezTo>
                  <a:lnTo>
                    <a:pt x="1203" y="1047"/>
                  </a:lnTo>
                  <a:cubicBezTo>
                    <a:pt x="1239" y="1047"/>
                    <a:pt x="1263" y="1023"/>
                    <a:pt x="1298" y="987"/>
                  </a:cubicBezTo>
                  <a:cubicBezTo>
                    <a:pt x="1298" y="939"/>
                    <a:pt x="1286" y="916"/>
                    <a:pt x="1239" y="904"/>
                  </a:cubicBezTo>
                  <a:cubicBezTo>
                    <a:pt x="536" y="725"/>
                    <a:pt x="155" y="34"/>
                    <a:pt x="155" y="34"/>
                  </a:cubicBezTo>
                  <a:cubicBezTo>
                    <a:pt x="130" y="18"/>
                    <a:pt x="99" y="1"/>
                    <a:pt x="74" y="1"/>
                  </a:cubicBezTo>
                  <a:close/>
                </a:path>
              </a:pathLst>
            </a:custGeom>
            <a:solidFill>
              <a:srgbClr val="C47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1"/>
            <p:cNvSpPr/>
            <p:nvPr/>
          </p:nvSpPr>
          <p:spPr>
            <a:xfrm>
              <a:off x="1829870" y="2824213"/>
              <a:ext cx="114887" cy="84683"/>
            </a:xfrm>
            <a:custGeom>
              <a:rect b="b" l="l" r="r" t="t"/>
              <a:pathLst>
                <a:path extrusionOk="0" h="984" w="1335">
                  <a:moveTo>
                    <a:pt x="75" y="1"/>
                  </a:moveTo>
                  <a:cubicBezTo>
                    <a:pt x="61" y="1"/>
                    <a:pt x="48" y="3"/>
                    <a:pt x="36" y="7"/>
                  </a:cubicBezTo>
                  <a:cubicBezTo>
                    <a:pt x="1" y="43"/>
                    <a:pt x="1" y="91"/>
                    <a:pt x="13" y="115"/>
                  </a:cubicBezTo>
                  <a:cubicBezTo>
                    <a:pt x="24" y="126"/>
                    <a:pt x="453" y="817"/>
                    <a:pt x="1227" y="984"/>
                  </a:cubicBezTo>
                  <a:lnTo>
                    <a:pt x="1251" y="984"/>
                  </a:lnTo>
                  <a:cubicBezTo>
                    <a:pt x="1275" y="984"/>
                    <a:pt x="1310" y="960"/>
                    <a:pt x="1334" y="936"/>
                  </a:cubicBezTo>
                  <a:cubicBezTo>
                    <a:pt x="1334" y="888"/>
                    <a:pt x="1322" y="865"/>
                    <a:pt x="1275" y="841"/>
                  </a:cubicBezTo>
                  <a:cubicBezTo>
                    <a:pt x="560" y="698"/>
                    <a:pt x="143" y="43"/>
                    <a:pt x="143" y="43"/>
                  </a:cubicBezTo>
                  <a:cubicBezTo>
                    <a:pt x="128" y="11"/>
                    <a:pt x="101" y="1"/>
                    <a:pt x="75" y="1"/>
                  </a:cubicBezTo>
                  <a:close/>
                </a:path>
              </a:pathLst>
            </a:custGeom>
            <a:solidFill>
              <a:srgbClr val="C476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rot="267913">
              <a:off x="1279691" y="2148081"/>
              <a:ext cx="243890" cy="1004248"/>
            </a:xfrm>
            <a:custGeom>
              <a:rect b="b" l="l" r="r" t="t"/>
              <a:pathLst>
                <a:path extrusionOk="0" h="11669" w="2834">
                  <a:moveTo>
                    <a:pt x="1023" y="0"/>
                  </a:moveTo>
                  <a:cubicBezTo>
                    <a:pt x="911" y="0"/>
                    <a:pt x="834" y="15"/>
                    <a:pt x="822" y="48"/>
                  </a:cubicBezTo>
                  <a:cubicBezTo>
                    <a:pt x="762" y="191"/>
                    <a:pt x="810" y="1810"/>
                    <a:pt x="655" y="3763"/>
                  </a:cubicBezTo>
                  <a:cubicBezTo>
                    <a:pt x="512" y="5704"/>
                    <a:pt x="214" y="7847"/>
                    <a:pt x="214" y="7847"/>
                  </a:cubicBezTo>
                  <a:cubicBezTo>
                    <a:pt x="1" y="9212"/>
                    <a:pt x="462" y="11641"/>
                    <a:pt x="453" y="11668"/>
                  </a:cubicBezTo>
                  <a:lnTo>
                    <a:pt x="453" y="11668"/>
                  </a:lnTo>
                  <a:cubicBezTo>
                    <a:pt x="1560" y="9573"/>
                    <a:pt x="2655" y="4453"/>
                    <a:pt x="2643" y="4299"/>
                  </a:cubicBezTo>
                  <a:cubicBezTo>
                    <a:pt x="2620" y="4132"/>
                    <a:pt x="2072" y="3942"/>
                    <a:pt x="1965" y="3858"/>
                  </a:cubicBezTo>
                  <a:cubicBezTo>
                    <a:pt x="1869" y="3763"/>
                    <a:pt x="2560" y="3322"/>
                    <a:pt x="2703" y="3168"/>
                  </a:cubicBezTo>
                  <a:cubicBezTo>
                    <a:pt x="2834" y="3001"/>
                    <a:pt x="2584" y="620"/>
                    <a:pt x="2441" y="382"/>
                  </a:cubicBezTo>
                  <a:cubicBezTo>
                    <a:pt x="2338" y="195"/>
                    <a:pt x="1435" y="0"/>
                    <a:pt x="1023" y="0"/>
                  </a:cubicBezTo>
                  <a:close/>
                  <a:moveTo>
                    <a:pt x="453" y="11668"/>
                  </a:moveTo>
                  <a:cubicBezTo>
                    <a:pt x="453" y="11669"/>
                    <a:pt x="453" y="11669"/>
                    <a:pt x="453" y="11669"/>
                  </a:cubicBezTo>
                  <a:cubicBezTo>
                    <a:pt x="453" y="11669"/>
                    <a:pt x="453" y="11669"/>
                    <a:pt x="453" y="11668"/>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p31"/>
            <p:cNvGrpSpPr/>
            <p:nvPr/>
          </p:nvGrpSpPr>
          <p:grpSpPr>
            <a:xfrm flipH="1">
              <a:off x="1009092" y="1652172"/>
              <a:ext cx="457110" cy="355695"/>
              <a:chOff x="6451975" y="2446000"/>
              <a:chExt cx="125950" cy="104175"/>
            </a:xfrm>
          </p:grpSpPr>
          <p:sp>
            <p:nvSpPr>
              <p:cNvPr id="416" name="Google Shape;416;p31"/>
              <p:cNvSpPr/>
              <p:nvPr/>
            </p:nvSpPr>
            <p:spPr>
              <a:xfrm>
                <a:off x="6464775" y="2488525"/>
                <a:ext cx="11650" cy="19375"/>
              </a:xfrm>
              <a:custGeom>
                <a:rect b="b" l="l" r="r" t="t"/>
                <a:pathLst>
                  <a:path extrusionOk="0" h="775" w="466">
                    <a:moveTo>
                      <a:pt x="227" y="1"/>
                    </a:moveTo>
                    <a:cubicBezTo>
                      <a:pt x="108" y="1"/>
                      <a:pt x="1" y="179"/>
                      <a:pt x="13" y="394"/>
                    </a:cubicBezTo>
                    <a:cubicBezTo>
                      <a:pt x="25" y="596"/>
                      <a:pt x="120" y="775"/>
                      <a:pt x="239" y="775"/>
                    </a:cubicBezTo>
                    <a:cubicBezTo>
                      <a:pt x="358" y="775"/>
                      <a:pt x="465" y="596"/>
                      <a:pt x="441" y="394"/>
                    </a:cubicBezTo>
                    <a:cubicBezTo>
                      <a:pt x="429" y="179"/>
                      <a:pt x="346" y="1"/>
                      <a:pt x="2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6541575" y="2488525"/>
                <a:ext cx="11050" cy="19375"/>
              </a:xfrm>
              <a:custGeom>
                <a:rect b="b" l="l" r="r" t="t"/>
                <a:pathLst>
                  <a:path extrusionOk="0" h="775" w="442">
                    <a:moveTo>
                      <a:pt x="215" y="1"/>
                    </a:moveTo>
                    <a:cubicBezTo>
                      <a:pt x="96" y="1"/>
                      <a:pt x="13" y="179"/>
                      <a:pt x="1" y="394"/>
                    </a:cubicBezTo>
                    <a:cubicBezTo>
                      <a:pt x="24" y="596"/>
                      <a:pt x="108" y="775"/>
                      <a:pt x="227" y="775"/>
                    </a:cubicBezTo>
                    <a:cubicBezTo>
                      <a:pt x="346" y="775"/>
                      <a:pt x="441" y="596"/>
                      <a:pt x="441" y="394"/>
                    </a:cubicBezTo>
                    <a:cubicBezTo>
                      <a:pt x="429" y="179"/>
                      <a:pt x="334" y="1"/>
                      <a:pt x="2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1"/>
              <p:cNvSpPr/>
              <p:nvPr/>
            </p:nvSpPr>
            <p:spPr>
              <a:xfrm>
                <a:off x="6530875" y="2446000"/>
                <a:ext cx="47050" cy="15175"/>
              </a:xfrm>
              <a:custGeom>
                <a:rect b="b" l="l" r="r" t="t"/>
                <a:pathLst>
                  <a:path extrusionOk="0" h="607" w="1882">
                    <a:moveTo>
                      <a:pt x="846" y="1"/>
                    </a:moveTo>
                    <a:cubicBezTo>
                      <a:pt x="588" y="1"/>
                      <a:pt x="330" y="63"/>
                      <a:pt x="107" y="190"/>
                    </a:cubicBezTo>
                    <a:cubicBezTo>
                      <a:pt x="36" y="237"/>
                      <a:pt x="0" y="321"/>
                      <a:pt x="48" y="392"/>
                    </a:cubicBezTo>
                    <a:cubicBezTo>
                      <a:pt x="79" y="447"/>
                      <a:pt x="126" y="476"/>
                      <a:pt x="178" y="476"/>
                    </a:cubicBezTo>
                    <a:cubicBezTo>
                      <a:pt x="205" y="476"/>
                      <a:pt x="233" y="468"/>
                      <a:pt x="262" y="452"/>
                    </a:cubicBezTo>
                    <a:cubicBezTo>
                      <a:pt x="439" y="351"/>
                      <a:pt x="641" y="301"/>
                      <a:pt x="844" y="301"/>
                    </a:cubicBezTo>
                    <a:cubicBezTo>
                      <a:pt x="1119" y="301"/>
                      <a:pt x="1395" y="392"/>
                      <a:pt x="1607" y="571"/>
                    </a:cubicBezTo>
                    <a:cubicBezTo>
                      <a:pt x="1631" y="583"/>
                      <a:pt x="1667" y="606"/>
                      <a:pt x="1703" y="606"/>
                    </a:cubicBezTo>
                    <a:cubicBezTo>
                      <a:pt x="1750" y="606"/>
                      <a:pt x="1774" y="594"/>
                      <a:pt x="1822" y="547"/>
                    </a:cubicBezTo>
                    <a:cubicBezTo>
                      <a:pt x="1881" y="487"/>
                      <a:pt x="1869" y="392"/>
                      <a:pt x="1810" y="333"/>
                    </a:cubicBezTo>
                    <a:cubicBezTo>
                      <a:pt x="1543" y="114"/>
                      <a:pt x="1194" y="1"/>
                      <a:pt x="8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1"/>
              <p:cNvSpPr/>
              <p:nvPr/>
            </p:nvSpPr>
            <p:spPr>
              <a:xfrm>
                <a:off x="6451975" y="2446000"/>
                <a:ext cx="35450" cy="14875"/>
              </a:xfrm>
              <a:custGeom>
                <a:rect b="b" l="l" r="r" t="t"/>
                <a:pathLst>
                  <a:path extrusionOk="0" h="595" w="1418">
                    <a:moveTo>
                      <a:pt x="613" y="1"/>
                    </a:moveTo>
                    <a:cubicBezTo>
                      <a:pt x="441" y="1"/>
                      <a:pt x="268" y="43"/>
                      <a:pt x="108" y="130"/>
                    </a:cubicBezTo>
                    <a:cubicBezTo>
                      <a:pt x="37" y="178"/>
                      <a:pt x="1" y="261"/>
                      <a:pt x="49" y="333"/>
                    </a:cubicBezTo>
                    <a:cubicBezTo>
                      <a:pt x="80" y="387"/>
                      <a:pt x="126" y="416"/>
                      <a:pt x="178" y="416"/>
                    </a:cubicBezTo>
                    <a:cubicBezTo>
                      <a:pt x="206" y="416"/>
                      <a:pt x="234" y="408"/>
                      <a:pt x="263" y="392"/>
                    </a:cubicBezTo>
                    <a:cubicBezTo>
                      <a:pt x="373" y="335"/>
                      <a:pt x="490" y="307"/>
                      <a:pt x="607" y="307"/>
                    </a:cubicBezTo>
                    <a:cubicBezTo>
                      <a:pt x="808" y="307"/>
                      <a:pt x="1005" y="389"/>
                      <a:pt x="1156" y="547"/>
                    </a:cubicBezTo>
                    <a:cubicBezTo>
                      <a:pt x="1180" y="571"/>
                      <a:pt x="1215" y="594"/>
                      <a:pt x="1251" y="594"/>
                    </a:cubicBezTo>
                    <a:cubicBezTo>
                      <a:pt x="1299" y="594"/>
                      <a:pt x="1334" y="594"/>
                      <a:pt x="1346" y="547"/>
                    </a:cubicBezTo>
                    <a:cubicBezTo>
                      <a:pt x="1418" y="487"/>
                      <a:pt x="1418" y="392"/>
                      <a:pt x="1358" y="333"/>
                    </a:cubicBezTo>
                    <a:cubicBezTo>
                      <a:pt x="1160" y="112"/>
                      <a:pt x="889" y="1"/>
                      <a:pt x="6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6488600" y="2494725"/>
                <a:ext cx="13125" cy="36400"/>
              </a:xfrm>
              <a:custGeom>
                <a:rect b="b" l="l" r="r" t="t"/>
                <a:pathLst>
                  <a:path extrusionOk="0" h="1456" w="525">
                    <a:moveTo>
                      <a:pt x="339" y="1"/>
                    </a:moveTo>
                    <a:cubicBezTo>
                      <a:pt x="281" y="1"/>
                      <a:pt x="229" y="34"/>
                      <a:pt x="203" y="86"/>
                    </a:cubicBezTo>
                    <a:cubicBezTo>
                      <a:pt x="48" y="467"/>
                      <a:pt x="0" y="1086"/>
                      <a:pt x="238" y="1396"/>
                    </a:cubicBezTo>
                    <a:cubicBezTo>
                      <a:pt x="262" y="1443"/>
                      <a:pt x="310" y="1455"/>
                      <a:pt x="358" y="1455"/>
                    </a:cubicBezTo>
                    <a:cubicBezTo>
                      <a:pt x="381" y="1455"/>
                      <a:pt x="417" y="1455"/>
                      <a:pt x="441" y="1420"/>
                    </a:cubicBezTo>
                    <a:cubicBezTo>
                      <a:pt x="500" y="1384"/>
                      <a:pt x="524" y="1277"/>
                      <a:pt x="477" y="1217"/>
                    </a:cubicBezTo>
                    <a:cubicBezTo>
                      <a:pt x="322" y="1027"/>
                      <a:pt x="322" y="550"/>
                      <a:pt x="477" y="205"/>
                    </a:cubicBezTo>
                    <a:cubicBezTo>
                      <a:pt x="500" y="134"/>
                      <a:pt x="477" y="38"/>
                      <a:pt x="405" y="15"/>
                    </a:cubicBezTo>
                    <a:cubicBezTo>
                      <a:pt x="383" y="5"/>
                      <a:pt x="361" y="1"/>
                      <a:pt x="3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1"/>
              <p:cNvSpPr/>
              <p:nvPr/>
            </p:nvSpPr>
            <p:spPr>
              <a:xfrm>
                <a:off x="6504975" y="2523725"/>
                <a:ext cx="53300" cy="26450"/>
              </a:xfrm>
              <a:custGeom>
                <a:rect b="b" l="l" r="r" t="t"/>
                <a:pathLst>
                  <a:path extrusionOk="0" h="1058" w="2132">
                    <a:moveTo>
                      <a:pt x="1965" y="1"/>
                    </a:moveTo>
                    <a:cubicBezTo>
                      <a:pt x="1926" y="1"/>
                      <a:pt x="1887" y="16"/>
                      <a:pt x="1858" y="45"/>
                    </a:cubicBezTo>
                    <a:cubicBezTo>
                      <a:pt x="1439" y="511"/>
                      <a:pt x="815" y="760"/>
                      <a:pt x="187" y="760"/>
                    </a:cubicBezTo>
                    <a:cubicBezTo>
                      <a:pt x="172" y="760"/>
                      <a:pt x="158" y="760"/>
                      <a:pt x="143" y="760"/>
                    </a:cubicBezTo>
                    <a:cubicBezTo>
                      <a:pt x="72" y="760"/>
                      <a:pt x="0" y="819"/>
                      <a:pt x="0" y="903"/>
                    </a:cubicBezTo>
                    <a:cubicBezTo>
                      <a:pt x="0" y="974"/>
                      <a:pt x="60" y="1057"/>
                      <a:pt x="143" y="1057"/>
                    </a:cubicBezTo>
                    <a:lnTo>
                      <a:pt x="226" y="1057"/>
                    </a:lnTo>
                    <a:cubicBezTo>
                      <a:pt x="905" y="1057"/>
                      <a:pt x="1608" y="760"/>
                      <a:pt x="2072" y="248"/>
                    </a:cubicBezTo>
                    <a:cubicBezTo>
                      <a:pt x="2131" y="188"/>
                      <a:pt x="2131" y="105"/>
                      <a:pt x="2072" y="45"/>
                    </a:cubicBezTo>
                    <a:cubicBezTo>
                      <a:pt x="2042" y="16"/>
                      <a:pt x="2003" y="1"/>
                      <a:pt x="1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2" name="Google Shape;422;p31"/>
          <p:cNvSpPr txBox="1"/>
          <p:nvPr/>
        </p:nvSpPr>
        <p:spPr>
          <a:xfrm>
            <a:off x="1828800" y="3562350"/>
            <a:ext cx="3596450" cy="1447800"/>
          </a:xfrm>
          <a:prstGeom prst="rect">
            <a:avLst/>
          </a:prstGeom>
          <a:noFill/>
          <a:ln>
            <a:noFill/>
          </a:ln>
        </p:spPr>
        <p:txBody>
          <a:bodyPr anchorCtr="0" anchor="b" bIns="91425" lIns="91425" spcFirstLastPara="1" rIns="91425" wrap="square" tIns="91425">
            <a:noAutofit/>
          </a:bodyPr>
          <a:lstStyle/>
          <a:p>
            <a:pPr indent="0" lvl="0" marL="0" marR="0" rtl="0" algn="l">
              <a:lnSpc>
                <a:spcPct val="80000"/>
              </a:lnSpc>
              <a:spcBef>
                <a:spcPts val="0"/>
              </a:spcBef>
              <a:spcAft>
                <a:spcPts val="0"/>
              </a:spcAft>
              <a:buClr>
                <a:schemeClr val="accent3"/>
              </a:buClr>
              <a:buSzPts val="5200"/>
              <a:buFont typeface="Londrina Solid"/>
              <a:buNone/>
            </a:pPr>
            <a:r>
              <a:t/>
            </a:r>
            <a:endParaRPr b="0" i="0" sz="3200" u="none" cap="none" strike="noStrike">
              <a:solidFill>
                <a:srgbClr val="E36C68"/>
              </a:solidFill>
              <a:latin typeface="Pacifico"/>
              <a:ea typeface="Pacifico"/>
              <a:cs typeface="Pacifico"/>
              <a:sym typeface="Pacifico"/>
            </a:endParaRPr>
          </a:p>
          <a:p>
            <a:pPr indent="0" lvl="0" marL="0" marR="0" rtl="0" algn="l">
              <a:lnSpc>
                <a:spcPct val="80000"/>
              </a:lnSpc>
              <a:spcBef>
                <a:spcPts val="0"/>
              </a:spcBef>
              <a:spcAft>
                <a:spcPts val="0"/>
              </a:spcAft>
              <a:buClr>
                <a:schemeClr val="accent3"/>
              </a:buClr>
              <a:buSzPts val="5200"/>
              <a:buFont typeface="Londrina Solid"/>
              <a:buNone/>
            </a:pPr>
            <a:r>
              <a:t/>
            </a:r>
            <a:endParaRPr b="0" i="0" sz="3200" u="none" cap="none" strike="noStrike">
              <a:solidFill>
                <a:srgbClr val="E36C68"/>
              </a:solidFill>
              <a:latin typeface="Pacifico"/>
              <a:ea typeface="Pacifico"/>
              <a:cs typeface="Pacifico"/>
              <a:sym typeface="Pacifico"/>
            </a:endParaRPr>
          </a:p>
          <a:p>
            <a:pPr indent="0" lvl="0" marL="0" marR="0" rtl="0" algn="l">
              <a:lnSpc>
                <a:spcPct val="80000"/>
              </a:lnSpc>
              <a:spcBef>
                <a:spcPts val="0"/>
              </a:spcBef>
              <a:spcAft>
                <a:spcPts val="0"/>
              </a:spcAft>
              <a:buClr>
                <a:schemeClr val="accent3"/>
              </a:buClr>
              <a:buSzPts val="5200"/>
              <a:buFont typeface="Londrina Solid"/>
              <a:buNone/>
            </a:pPr>
            <a:r>
              <a:t/>
            </a:r>
            <a:endParaRPr b="0" i="0" sz="3200" u="none" cap="none" strike="noStrike">
              <a:solidFill>
                <a:srgbClr val="E36C68"/>
              </a:solidFill>
              <a:latin typeface="Pacifico"/>
              <a:ea typeface="Pacifico"/>
              <a:cs typeface="Pacifico"/>
              <a:sym typeface="Pacifico"/>
            </a:endParaRPr>
          </a:p>
          <a:p>
            <a:pPr indent="0" lvl="0" marL="0" marR="0" rtl="0" algn="l">
              <a:lnSpc>
                <a:spcPct val="80000"/>
              </a:lnSpc>
              <a:spcBef>
                <a:spcPts val="0"/>
              </a:spcBef>
              <a:spcAft>
                <a:spcPts val="0"/>
              </a:spcAft>
              <a:buNone/>
            </a:pPr>
            <a:r>
              <a:rPr b="0" i="0" lang="en" sz="3200" u="none" cap="none" strike="noStrike">
                <a:solidFill>
                  <a:srgbClr val="E36C68"/>
                </a:solidFill>
                <a:latin typeface="Pacifico"/>
                <a:ea typeface="Pacifico"/>
                <a:cs typeface="Pacifico"/>
                <a:sym typeface="Pacifico"/>
              </a:rPr>
              <a:t>PRESENT BY:-</a:t>
            </a:r>
            <a:endParaRPr/>
          </a:p>
          <a:p>
            <a:pPr indent="0" lvl="0" marL="0" marR="0" rtl="0" algn="l">
              <a:lnSpc>
                <a:spcPct val="80000"/>
              </a:lnSpc>
              <a:spcBef>
                <a:spcPts val="0"/>
              </a:spcBef>
              <a:spcAft>
                <a:spcPts val="0"/>
              </a:spcAft>
              <a:buClr>
                <a:schemeClr val="accent3"/>
              </a:buClr>
              <a:buSzPts val="5200"/>
              <a:buFont typeface="Londrina Solid"/>
              <a:buNone/>
            </a:pPr>
            <a:r>
              <a:rPr b="0" i="0" lang="en" sz="3200" u="none" cap="none" strike="noStrike">
                <a:solidFill>
                  <a:srgbClr val="E36C68"/>
                </a:solidFill>
                <a:latin typeface="Pacifico"/>
                <a:ea typeface="Pacifico"/>
                <a:cs typeface="Pacifico"/>
                <a:sym typeface="Pacifico"/>
              </a:rPr>
              <a:t>JATIN GARG 2014036</a:t>
            </a:r>
            <a:endParaRPr b="0" i="0" sz="3200" u="none" cap="none" strike="noStrike">
              <a:solidFill>
                <a:srgbClr val="E36C68"/>
              </a:solidFill>
              <a:latin typeface="Pacifico"/>
              <a:ea typeface="Pacifico"/>
              <a:cs typeface="Pacifico"/>
              <a:sym typeface="Pacifico"/>
            </a:endParaRPr>
          </a:p>
          <a:p>
            <a:pPr indent="0" lvl="0" marL="0" marR="0" rtl="0" algn="l">
              <a:lnSpc>
                <a:spcPct val="80000"/>
              </a:lnSpc>
              <a:spcBef>
                <a:spcPts val="0"/>
              </a:spcBef>
              <a:spcAft>
                <a:spcPts val="0"/>
              </a:spcAft>
              <a:buClr>
                <a:schemeClr val="accent3"/>
              </a:buClr>
              <a:buSzPts val="5200"/>
              <a:buFont typeface="Londrina Solid"/>
              <a:buNone/>
            </a:pPr>
            <a:r>
              <a:rPr b="0" i="0" lang="en" sz="2800" u="none" cap="none" strike="noStrike">
                <a:solidFill>
                  <a:srgbClr val="E36C68"/>
                </a:solidFill>
                <a:latin typeface="Pacifico"/>
                <a:ea typeface="Pacifico"/>
                <a:cs typeface="Pacifico"/>
                <a:sym typeface="Pacifico"/>
              </a:rPr>
              <a:t>JITENDRA SHAH </a:t>
            </a:r>
            <a:r>
              <a:rPr b="0" i="0" lang="en" sz="2400" u="none" cap="none" strike="noStrike">
                <a:solidFill>
                  <a:srgbClr val="E36C68"/>
                </a:solidFill>
                <a:latin typeface="Pacifico"/>
                <a:ea typeface="Pacifico"/>
                <a:cs typeface="Pacifico"/>
                <a:sym typeface="Pacifico"/>
              </a:rPr>
              <a:t>2014037</a:t>
            </a:r>
            <a:endParaRPr b="0" i="0" sz="3200" u="none" cap="none" strike="noStrike">
              <a:solidFill>
                <a:srgbClr val="E36C68"/>
              </a:solidFill>
              <a:latin typeface="Pacifico"/>
              <a:ea typeface="Pacifico"/>
              <a:cs typeface="Pacifico"/>
              <a:sym typeface="Pacifico"/>
            </a:endParaRPr>
          </a:p>
        </p:txBody>
      </p:sp>
      <p:grpSp>
        <p:nvGrpSpPr>
          <p:cNvPr id="423" name="Google Shape;423;p31"/>
          <p:cNvGrpSpPr/>
          <p:nvPr/>
        </p:nvGrpSpPr>
        <p:grpSpPr>
          <a:xfrm>
            <a:off x="6816872" y="2470706"/>
            <a:ext cx="2288591" cy="2524982"/>
            <a:chOff x="6816872" y="2470706"/>
            <a:chExt cx="2288591" cy="2524982"/>
          </a:xfrm>
        </p:grpSpPr>
        <p:sp>
          <p:nvSpPr>
            <p:cNvPr id="424" name="Google Shape;424;p31"/>
            <p:cNvSpPr/>
            <p:nvPr/>
          </p:nvSpPr>
          <p:spPr>
            <a:xfrm flipH="1">
              <a:off x="7982136" y="3138305"/>
              <a:ext cx="588735" cy="1857383"/>
            </a:xfrm>
            <a:custGeom>
              <a:rect b="b" l="l" r="r" t="t"/>
              <a:pathLst>
                <a:path extrusionOk="0" h="33172" w="10515">
                  <a:moveTo>
                    <a:pt x="4585" y="3347"/>
                  </a:moveTo>
                  <a:lnTo>
                    <a:pt x="4585" y="5192"/>
                  </a:lnTo>
                  <a:lnTo>
                    <a:pt x="3751" y="4335"/>
                  </a:lnTo>
                  <a:lnTo>
                    <a:pt x="3894" y="4156"/>
                  </a:lnTo>
                  <a:lnTo>
                    <a:pt x="4299" y="4120"/>
                  </a:lnTo>
                  <a:lnTo>
                    <a:pt x="4299" y="3680"/>
                  </a:lnTo>
                  <a:lnTo>
                    <a:pt x="4585" y="3347"/>
                  </a:lnTo>
                  <a:close/>
                  <a:moveTo>
                    <a:pt x="2287" y="3489"/>
                  </a:moveTo>
                  <a:lnTo>
                    <a:pt x="2573" y="3787"/>
                  </a:lnTo>
                  <a:lnTo>
                    <a:pt x="2573" y="4239"/>
                  </a:lnTo>
                  <a:lnTo>
                    <a:pt x="2989" y="4216"/>
                  </a:lnTo>
                  <a:lnTo>
                    <a:pt x="3120" y="4347"/>
                  </a:lnTo>
                  <a:lnTo>
                    <a:pt x="2275" y="5299"/>
                  </a:lnTo>
                  <a:lnTo>
                    <a:pt x="2275" y="5299"/>
                  </a:lnTo>
                  <a:lnTo>
                    <a:pt x="2287" y="3489"/>
                  </a:lnTo>
                  <a:close/>
                  <a:moveTo>
                    <a:pt x="3454" y="4680"/>
                  </a:moveTo>
                  <a:lnTo>
                    <a:pt x="4430" y="5692"/>
                  </a:lnTo>
                  <a:lnTo>
                    <a:pt x="3406" y="6835"/>
                  </a:lnTo>
                  <a:lnTo>
                    <a:pt x="2442" y="5823"/>
                  </a:lnTo>
                  <a:lnTo>
                    <a:pt x="3454" y="4680"/>
                  </a:lnTo>
                  <a:close/>
                  <a:moveTo>
                    <a:pt x="4561" y="6204"/>
                  </a:moveTo>
                  <a:lnTo>
                    <a:pt x="4549" y="8038"/>
                  </a:lnTo>
                  <a:lnTo>
                    <a:pt x="3716" y="7157"/>
                  </a:lnTo>
                  <a:lnTo>
                    <a:pt x="4561" y="6204"/>
                  </a:lnTo>
                  <a:close/>
                  <a:moveTo>
                    <a:pt x="2263" y="6311"/>
                  </a:moveTo>
                  <a:lnTo>
                    <a:pt x="3097" y="7180"/>
                  </a:lnTo>
                  <a:lnTo>
                    <a:pt x="2239" y="8133"/>
                  </a:lnTo>
                  <a:lnTo>
                    <a:pt x="2263" y="6311"/>
                  </a:lnTo>
                  <a:close/>
                  <a:moveTo>
                    <a:pt x="3418" y="7514"/>
                  </a:moveTo>
                  <a:lnTo>
                    <a:pt x="4406" y="8550"/>
                  </a:lnTo>
                  <a:lnTo>
                    <a:pt x="3370" y="9681"/>
                  </a:lnTo>
                  <a:lnTo>
                    <a:pt x="2406" y="8645"/>
                  </a:lnTo>
                  <a:lnTo>
                    <a:pt x="3418" y="7514"/>
                  </a:lnTo>
                  <a:close/>
                  <a:moveTo>
                    <a:pt x="4537" y="9050"/>
                  </a:moveTo>
                  <a:lnTo>
                    <a:pt x="4525" y="10883"/>
                  </a:lnTo>
                  <a:lnTo>
                    <a:pt x="3692" y="10002"/>
                  </a:lnTo>
                  <a:lnTo>
                    <a:pt x="4537" y="9050"/>
                  </a:lnTo>
                  <a:close/>
                  <a:moveTo>
                    <a:pt x="2239" y="9133"/>
                  </a:moveTo>
                  <a:lnTo>
                    <a:pt x="3073" y="10002"/>
                  </a:lnTo>
                  <a:lnTo>
                    <a:pt x="2239" y="10943"/>
                  </a:lnTo>
                  <a:lnTo>
                    <a:pt x="2239" y="9133"/>
                  </a:lnTo>
                  <a:close/>
                  <a:moveTo>
                    <a:pt x="3370" y="10347"/>
                  </a:moveTo>
                  <a:lnTo>
                    <a:pt x="4347" y="11371"/>
                  </a:lnTo>
                  <a:lnTo>
                    <a:pt x="3347" y="12502"/>
                  </a:lnTo>
                  <a:lnTo>
                    <a:pt x="2382" y="11478"/>
                  </a:lnTo>
                  <a:lnTo>
                    <a:pt x="3370" y="10347"/>
                  </a:lnTo>
                  <a:close/>
                  <a:moveTo>
                    <a:pt x="4501" y="11895"/>
                  </a:moveTo>
                  <a:lnTo>
                    <a:pt x="4490" y="13729"/>
                  </a:lnTo>
                  <a:lnTo>
                    <a:pt x="3656" y="12848"/>
                  </a:lnTo>
                  <a:lnTo>
                    <a:pt x="4501" y="11895"/>
                  </a:lnTo>
                  <a:close/>
                  <a:moveTo>
                    <a:pt x="2215" y="11967"/>
                  </a:moveTo>
                  <a:lnTo>
                    <a:pt x="3037" y="12848"/>
                  </a:lnTo>
                  <a:lnTo>
                    <a:pt x="2204" y="13776"/>
                  </a:lnTo>
                  <a:lnTo>
                    <a:pt x="2215" y="11967"/>
                  </a:lnTo>
                  <a:close/>
                  <a:moveTo>
                    <a:pt x="3358" y="13193"/>
                  </a:moveTo>
                  <a:lnTo>
                    <a:pt x="4323" y="14217"/>
                  </a:lnTo>
                  <a:lnTo>
                    <a:pt x="3335" y="15336"/>
                  </a:lnTo>
                  <a:lnTo>
                    <a:pt x="2358" y="14300"/>
                  </a:lnTo>
                  <a:lnTo>
                    <a:pt x="3358" y="13193"/>
                  </a:lnTo>
                  <a:close/>
                  <a:moveTo>
                    <a:pt x="4490" y="14741"/>
                  </a:moveTo>
                  <a:lnTo>
                    <a:pt x="4478" y="16551"/>
                  </a:lnTo>
                  <a:lnTo>
                    <a:pt x="3644" y="15669"/>
                  </a:lnTo>
                  <a:lnTo>
                    <a:pt x="4490" y="14741"/>
                  </a:lnTo>
                  <a:close/>
                  <a:moveTo>
                    <a:pt x="2204" y="14800"/>
                  </a:moveTo>
                  <a:lnTo>
                    <a:pt x="3013" y="15669"/>
                  </a:lnTo>
                  <a:lnTo>
                    <a:pt x="2180" y="16610"/>
                  </a:lnTo>
                  <a:lnTo>
                    <a:pt x="2204" y="14800"/>
                  </a:lnTo>
                  <a:close/>
                  <a:moveTo>
                    <a:pt x="3335" y="16015"/>
                  </a:moveTo>
                  <a:lnTo>
                    <a:pt x="4168" y="16908"/>
                  </a:lnTo>
                  <a:lnTo>
                    <a:pt x="2477" y="16967"/>
                  </a:lnTo>
                  <a:lnTo>
                    <a:pt x="3335" y="16015"/>
                  </a:lnTo>
                  <a:close/>
                  <a:moveTo>
                    <a:pt x="4347" y="17205"/>
                  </a:moveTo>
                  <a:lnTo>
                    <a:pt x="3299" y="18372"/>
                  </a:lnTo>
                  <a:lnTo>
                    <a:pt x="2275" y="17265"/>
                  </a:lnTo>
                  <a:lnTo>
                    <a:pt x="2501" y="17265"/>
                  </a:lnTo>
                  <a:lnTo>
                    <a:pt x="4347" y="17205"/>
                  </a:lnTo>
                  <a:close/>
                  <a:moveTo>
                    <a:pt x="4644" y="17574"/>
                  </a:moveTo>
                  <a:lnTo>
                    <a:pt x="4621" y="19813"/>
                  </a:lnTo>
                  <a:lnTo>
                    <a:pt x="3608" y="18729"/>
                  </a:lnTo>
                  <a:lnTo>
                    <a:pt x="4644" y="17574"/>
                  </a:lnTo>
                  <a:close/>
                  <a:moveTo>
                    <a:pt x="1989" y="17634"/>
                  </a:moveTo>
                  <a:lnTo>
                    <a:pt x="3001" y="18729"/>
                  </a:lnTo>
                  <a:lnTo>
                    <a:pt x="1977" y="19860"/>
                  </a:lnTo>
                  <a:lnTo>
                    <a:pt x="1989" y="17634"/>
                  </a:lnTo>
                  <a:close/>
                  <a:moveTo>
                    <a:pt x="3299" y="19063"/>
                  </a:moveTo>
                  <a:lnTo>
                    <a:pt x="4466" y="20313"/>
                  </a:lnTo>
                  <a:lnTo>
                    <a:pt x="3275" y="21623"/>
                  </a:lnTo>
                  <a:lnTo>
                    <a:pt x="2120" y="20372"/>
                  </a:lnTo>
                  <a:lnTo>
                    <a:pt x="3299" y="19063"/>
                  </a:lnTo>
                  <a:close/>
                  <a:moveTo>
                    <a:pt x="4609" y="20813"/>
                  </a:moveTo>
                  <a:lnTo>
                    <a:pt x="4597" y="23051"/>
                  </a:lnTo>
                  <a:lnTo>
                    <a:pt x="3585" y="21956"/>
                  </a:lnTo>
                  <a:lnTo>
                    <a:pt x="4609" y="20813"/>
                  </a:lnTo>
                  <a:close/>
                  <a:moveTo>
                    <a:pt x="1965" y="20884"/>
                  </a:moveTo>
                  <a:lnTo>
                    <a:pt x="2954" y="21968"/>
                  </a:lnTo>
                  <a:lnTo>
                    <a:pt x="1930" y="23099"/>
                  </a:lnTo>
                  <a:lnTo>
                    <a:pt x="1930" y="23099"/>
                  </a:lnTo>
                  <a:lnTo>
                    <a:pt x="1965" y="20884"/>
                  </a:lnTo>
                  <a:close/>
                  <a:moveTo>
                    <a:pt x="3287" y="22313"/>
                  </a:moveTo>
                  <a:lnTo>
                    <a:pt x="4442" y="23563"/>
                  </a:lnTo>
                  <a:lnTo>
                    <a:pt x="3251" y="24873"/>
                  </a:lnTo>
                  <a:lnTo>
                    <a:pt x="2108" y="23623"/>
                  </a:lnTo>
                  <a:lnTo>
                    <a:pt x="3287" y="22313"/>
                  </a:lnTo>
                  <a:close/>
                  <a:moveTo>
                    <a:pt x="4585" y="24087"/>
                  </a:moveTo>
                  <a:lnTo>
                    <a:pt x="4561" y="26314"/>
                  </a:lnTo>
                  <a:lnTo>
                    <a:pt x="3549" y="25218"/>
                  </a:lnTo>
                  <a:lnTo>
                    <a:pt x="4585" y="24087"/>
                  </a:lnTo>
                  <a:close/>
                  <a:moveTo>
                    <a:pt x="1942" y="24111"/>
                  </a:moveTo>
                  <a:lnTo>
                    <a:pt x="2942" y="25218"/>
                  </a:lnTo>
                  <a:lnTo>
                    <a:pt x="1930" y="26349"/>
                  </a:lnTo>
                  <a:lnTo>
                    <a:pt x="1942" y="24111"/>
                  </a:lnTo>
                  <a:close/>
                  <a:moveTo>
                    <a:pt x="4549" y="27326"/>
                  </a:moveTo>
                  <a:lnTo>
                    <a:pt x="4549" y="27433"/>
                  </a:lnTo>
                  <a:lnTo>
                    <a:pt x="4466" y="27433"/>
                  </a:lnTo>
                  <a:lnTo>
                    <a:pt x="4549" y="27326"/>
                  </a:lnTo>
                  <a:close/>
                  <a:moveTo>
                    <a:pt x="1918" y="27361"/>
                  </a:moveTo>
                  <a:lnTo>
                    <a:pt x="2001" y="27457"/>
                  </a:lnTo>
                  <a:lnTo>
                    <a:pt x="1918" y="27457"/>
                  </a:lnTo>
                  <a:lnTo>
                    <a:pt x="1918" y="27361"/>
                  </a:lnTo>
                  <a:close/>
                  <a:moveTo>
                    <a:pt x="3239" y="25575"/>
                  </a:moveTo>
                  <a:lnTo>
                    <a:pt x="4406" y="26838"/>
                  </a:lnTo>
                  <a:lnTo>
                    <a:pt x="3835" y="27457"/>
                  </a:lnTo>
                  <a:lnTo>
                    <a:pt x="2620" y="27457"/>
                  </a:lnTo>
                  <a:lnTo>
                    <a:pt x="2061" y="26861"/>
                  </a:lnTo>
                  <a:lnTo>
                    <a:pt x="3239" y="25575"/>
                  </a:lnTo>
                  <a:close/>
                  <a:moveTo>
                    <a:pt x="4537" y="29112"/>
                  </a:moveTo>
                  <a:lnTo>
                    <a:pt x="4537" y="29576"/>
                  </a:lnTo>
                  <a:lnTo>
                    <a:pt x="4120" y="29112"/>
                  </a:lnTo>
                  <a:close/>
                  <a:moveTo>
                    <a:pt x="2323" y="29124"/>
                  </a:moveTo>
                  <a:lnTo>
                    <a:pt x="1906" y="29588"/>
                  </a:lnTo>
                  <a:lnTo>
                    <a:pt x="1906" y="29124"/>
                  </a:lnTo>
                  <a:close/>
                  <a:moveTo>
                    <a:pt x="3513" y="29112"/>
                  </a:moveTo>
                  <a:lnTo>
                    <a:pt x="4263" y="29945"/>
                  </a:lnTo>
                  <a:lnTo>
                    <a:pt x="2180" y="29957"/>
                  </a:lnTo>
                  <a:lnTo>
                    <a:pt x="2180" y="29957"/>
                  </a:lnTo>
                  <a:lnTo>
                    <a:pt x="2942" y="29112"/>
                  </a:lnTo>
                  <a:close/>
                  <a:moveTo>
                    <a:pt x="6549" y="30290"/>
                  </a:moveTo>
                  <a:lnTo>
                    <a:pt x="6527" y="31171"/>
                  </a:lnTo>
                  <a:lnTo>
                    <a:pt x="6633" y="31171"/>
                  </a:lnTo>
                  <a:lnTo>
                    <a:pt x="6633" y="30945"/>
                  </a:lnTo>
                  <a:lnTo>
                    <a:pt x="9669" y="30933"/>
                  </a:lnTo>
                  <a:lnTo>
                    <a:pt x="9669" y="31148"/>
                  </a:lnTo>
                  <a:lnTo>
                    <a:pt x="10514" y="31148"/>
                  </a:lnTo>
                  <a:lnTo>
                    <a:pt x="10514" y="30731"/>
                  </a:lnTo>
                  <a:cubicBezTo>
                    <a:pt x="10496" y="30761"/>
                    <a:pt x="10472" y="30773"/>
                    <a:pt x="10442" y="30773"/>
                  </a:cubicBezTo>
                  <a:cubicBezTo>
                    <a:pt x="10331" y="30773"/>
                    <a:pt x="10139" y="30607"/>
                    <a:pt x="9895" y="30588"/>
                  </a:cubicBezTo>
                  <a:lnTo>
                    <a:pt x="6549" y="30290"/>
                  </a:lnTo>
                  <a:close/>
                  <a:moveTo>
                    <a:pt x="6527" y="31171"/>
                  </a:moveTo>
                  <a:lnTo>
                    <a:pt x="6526" y="31231"/>
                  </a:lnTo>
                  <a:lnTo>
                    <a:pt x="6527" y="31171"/>
                  </a:lnTo>
                  <a:close/>
                  <a:moveTo>
                    <a:pt x="2811" y="31624"/>
                  </a:moveTo>
                  <a:lnTo>
                    <a:pt x="2882" y="31707"/>
                  </a:lnTo>
                  <a:lnTo>
                    <a:pt x="1870" y="32814"/>
                  </a:lnTo>
                  <a:lnTo>
                    <a:pt x="1882" y="31624"/>
                  </a:lnTo>
                  <a:close/>
                  <a:moveTo>
                    <a:pt x="4525" y="31612"/>
                  </a:moveTo>
                  <a:lnTo>
                    <a:pt x="4501" y="32814"/>
                  </a:lnTo>
                  <a:lnTo>
                    <a:pt x="3513" y="31707"/>
                  </a:lnTo>
                  <a:lnTo>
                    <a:pt x="3585" y="31612"/>
                  </a:lnTo>
                  <a:close/>
                  <a:moveTo>
                    <a:pt x="4251" y="1"/>
                  </a:moveTo>
                  <a:lnTo>
                    <a:pt x="2513" y="120"/>
                  </a:lnTo>
                  <a:lnTo>
                    <a:pt x="2477" y="3204"/>
                  </a:lnTo>
                  <a:lnTo>
                    <a:pt x="2192" y="3216"/>
                  </a:lnTo>
                  <a:cubicBezTo>
                    <a:pt x="2150" y="3168"/>
                    <a:pt x="2090" y="3144"/>
                    <a:pt x="2031" y="3144"/>
                  </a:cubicBezTo>
                  <a:cubicBezTo>
                    <a:pt x="1971" y="3144"/>
                    <a:pt x="1912" y="3168"/>
                    <a:pt x="1870" y="3216"/>
                  </a:cubicBezTo>
                  <a:cubicBezTo>
                    <a:pt x="1787" y="3299"/>
                    <a:pt x="1787" y="3454"/>
                    <a:pt x="1870" y="3537"/>
                  </a:cubicBezTo>
                  <a:lnTo>
                    <a:pt x="1882" y="3561"/>
                  </a:lnTo>
                  <a:lnTo>
                    <a:pt x="1965" y="5656"/>
                  </a:lnTo>
                  <a:lnTo>
                    <a:pt x="1942" y="5692"/>
                  </a:lnTo>
                  <a:cubicBezTo>
                    <a:pt x="1942" y="5692"/>
                    <a:pt x="1942" y="5704"/>
                    <a:pt x="1930" y="5704"/>
                  </a:cubicBezTo>
                  <a:lnTo>
                    <a:pt x="1918" y="5716"/>
                  </a:lnTo>
                  <a:lnTo>
                    <a:pt x="1906" y="5728"/>
                  </a:lnTo>
                  <a:cubicBezTo>
                    <a:pt x="1906" y="5728"/>
                    <a:pt x="1906" y="5740"/>
                    <a:pt x="1882" y="5740"/>
                  </a:cubicBezTo>
                  <a:lnTo>
                    <a:pt x="1882" y="5763"/>
                  </a:lnTo>
                  <a:lnTo>
                    <a:pt x="1882" y="5775"/>
                  </a:lnTo>
                  <a:lnTo>
                    <a:pt x="1882" y="5787"/>
                  </a:lnTo>
                  <a:lnTo>
                    <a:pt x="1882" y="5799"/>
                  </a:lnTo>
                  <a:lnTo>
                    <a:pt x="1882" y="5823"/>
                  </a:lnTo>
                  <a:lnTo>
                    <a:pt x="1882" y="5835"/>
                  </a:lnTo>
                  <a:lnTo>
                    <a:pt x="1882" y="5847"/>
                  </a:lnTo>
                  <a:cubicBezTo>
                    <a:pt x="1882" y="5847"/>
                    <a:pt x="1882" y="5859"/>
                    <a:pt x="1906" y="5859"/>
                  </a:cubicBezTo>
                  <a:cubicBezTo>
                    <a:pt x="1906" y="5859"/>
                    <a:pt x="1906" y="5883"/>
                    <a:pt x="1918" y="5883"/>
                  </a:cubicBezTo>
                  <a:cubicBezTo>
                    <a:pt x="1918" y="5883"/>
                    <a:pt x="1918" y="5894"/>
                    <a:pt x="1930" y="5894"/>
                  </a:cubicBezTo>
                  <a:lnTo>
                    <a:pt x="1942" y="5906"/>
                  </a:lnTo>
                  <a:lnTo>
                    <a:pt x="1965" y="5918"/>
                  </a:lnTo>
                  <a:lnTo>
                    <a:pt x="1977" y="5942"/>
                  </a:lnTo>
                  <a:lnTo>
                    <a:pt x="1965" y="8419"/>
                  </a:lnTo>
                  <a:lnTo>
                    <a:pt x="1942" y="8454"/>
                  </a:lnTo>
                  <a:lnTo>
                    <a:pt x="1930" y="8466"/>
                  </a:lnTo>
                  <a:lnTo>
                    <a:pt x="1918" y="8478"/>
                  </a:lnTo>
                  <a:cubicBezTo>
                    <a:pt x="1918" y="8478"/>
                    <a:pt x="1918" y="8502"/>
                    <a:pt x="1906" y="8502"/>
                  </a:cubicBezTo>
                  <a:cubicBezTo>
                    <a:pt x="1906" y="8502"/>
                    <a:pt x="1906" y="8514"/>
                    <a:pt x="1882" y="8514"/>
                  </a:cubicBezTo>
                  <a:lnTo>
                    <a:pt x="1882" y="8526"/>
                  </a:lnTo>
                  <a:lnTo>
                    <a:pt x="1882" y="8550"/>
                  </a:lnTo>
                  <a:lnTo>
                    <a:pt x="1882" y="8573"/>
                  </a:lnTo>
                  <a:lnTo>
                    <a:pt x="1882" y="8585"/>
                  </a:lnTo>
                  <a:lnTo>
                    <a:pt x="1882" y="8609"/>
                  </a:lnTo>
                  <a:lnTo>
                    <a:pt x="1882" y="8621"/>
                  </a:lnTo>
                  <a:lnTo>
                    <a:pt x="1882" y="8633"/>
                  </a:lnTo>
                  <a:cubicBezTo>
                    <a:pt x="1882" y="8633"/>
                    <a:pt x="1882" y="8645"/>
                    <a:pt x="1906" y="8645"/>
                  </a:cubicBezTo>
                  <a:cubicBezTo>
                    <a:pt x="1906" y="8645"/>
                    <a:pt x="1906" y="8669"/>
                    <a:pt x="1918" y="8669"/>
                  </a:cubicBezTo>
                  <a:cubicBezTo>
                    <a:pt x="1918" y="8669"/>
                    <a:pt x="1918" y="8681"/>
                    <a:pt x="1930" y="8681"/>
                  </a:cubicBezTo>
                  <a:lnTo>
                    <a:pt x="1942" y="8692"/>
                  </a:lnTo>
                  <a:lnTo>
                    <a:pt x="1965" y="8704"/>
                  </a:lnTo>
                  <a:lnTo>
                    <a:pt x="1977" y="8728"/>
                  </a:lnTo>
                  <a:lnTo>
                    <a:pt x="1965" y="11205"/>
                  </a:lnTo>
                  <a:lnTo>
                    <a:pt x="1942" y="11228"/>
                  </a:lnTo>
                  <a:lnTo>
                    <a:pt x="1930" y="11240"/>
                  </a:lnTo>
                  <a:lnTo>
                    <a:pt x="1918" y="11252"/>
                  </a:lnTo>
                  <a:lnTo>
                    <a:pt x="1906" y="11264"/>
                  </a:lnTo>
                  <a:cubicBezTo>
                    <a:pt x="1906" y="11264"/>
                    <a:pt x="1906" y="11288"/>
                    <a:pt x="1882" y="11288"/>
                  </a:cubicBezTo>
                  <a:lnTo>
                    <a:pt x="1882" y="11300"/>
                  </a:lnTo>
                  <a:lnTo>
                    <a:pt x="1882" y="11312"/>
                  </a:lnTo>
                  <a:lnTo>
                    <a:pt x="1882" y="11324"/>
                  </a:lnTo>
                  <a:lnTo>
                    <a:pt x="1882" y="11348"/>
                  </a:lnTo>
                  <a:lnTo>
                    <a:pt x="1882" y="11359"/>
                  </a:lnTo>
                  <a:lnTo>
                    <a:pt x="1882" y="11371"/>
                  </a:lnTo>
                  <a:lnTo>
                    <a:pt x="1882" y="11383"/>
                  </a:lnTo>
                  <a:cubicBezTo>
                    <a:pt x="1882" y="11383"/>
                    <a:pt x="1882" y="11407"/>
                    <a:pt x="1906" y="11407"/>
                  </a:cubicBezTo>
                  <a:cubicBezTo>
                    <a:pt x="1906" y="11407"/>
                    <a:pt x="1906" y="11419"/>
                    <a:pt x="1918" y="11419"/>
                  </a:cubicBezTo>
                  <a:cubicBezTo>
                    <a:pt x="1918" y="11419"/>
                    <a:pt x="1918" y="11431"/>
                    <a:pt x="1930" y="11431"/>
                  </a:cubicBezTo>
                  <a:lnTo>
                    <a:pt x="1942" y="11443"/>
                  </a:lnTo>
                  <a:lnTo>
                    <a:pt x="1965" y="11467"/>
                  </a:lnTo>
                  <a:lnTo>
                    <a:pt x="1977" y="11478"/>
                  </a:lnTo>
                  <a:lnTo>
                    <a:pt x="1965" y="13967"/>
                  </a:lnTo>
                  <a:lnTo>
                    <a:pt x="1942" y="13979"/>
                  </a:lnTo>
                  <a:lnTo>
                    <a:pt x="1930" y="13991"/>
                  </a:lnTo>
                  <a:lnTo>
                    <a:pt x="1918" y="14003"/>
                  </a:lnTo>
                  <a:lnTo>
                    <a:pt x="1906" y="14026"/>
                  </a:lnTo>
                  <a:cubicBezTo>
                    <a:pt x="1906" y="14026"/>
                    <a:pt x="1906" y="14038"/>
                    <a:pt x="1882" y="14038"/>
                  </a:cubicBezTo>
                  <a:lnTo>
                    <a:pt x="1882" y="14050"/>
                  </a:lnTo>
                  <a:lnTo>
                    <a:pt x="1882" y="14062"/>
                  </a:lnTo>
                  <a:lnTo>
                    <a:pt x="1882" y="14086"/>
                  </a:lnTo>
                  <a:lnTo>
                    <a:pt x="1882" y="14098"/>
                  </a:lnTo>
                  <a:lnTo>
                    <a:pt x="1882" y="14110"/>
                  </a:lnTo>
                  <a:lnTo>
                    <a:pt x="1882" y="14122"/>
                  </a:lnTo>
                  <a:lnTo>
                    <a:pt x="1882" y="14145"/>
                  </a:lnTo>
                  <a:cubicBezTo>
                    <a:pt x="1882" y="14145"/>
                    <a:pt x="1882" y="14157"/>
                    <a:pt x="1906" y="14157"/>
                  </a:cubicBezTo>
                  <a:cubicBezTo>
                    <a:pt x="1906" y="14157"/>
                    <a:pt x="1906" y="14169"/>
                    <a:pt x="1918" y="14169"/>
                  </a:cubicBezTo>
                  <a:cubicBezTo>
                    <a:pt x="1918" y="14169"/>
                    <a:pt x="1918" y="14181"/>
                    <a:pt x="1930" y="14181"/>
                  </a:cubicBezTo>
                  <a:lnTo>
                    <a:pt x="1942" y="14205"/>
                  </a:lnTo>
                  <a:lnTo>
                    <a:pt x="1965" y="14217"/>
                  </a:lnTo>
                  <a:lnTo>
                    <a:pt x="1977" y="14229"/>
                  </a:lnTo>
                  <a:lnTo>
                    <a:pt x="1965" y="16670"/>
                  </a:lnTo>
                  <a:cubicBezTo>
                    <a:pt x="1947" y="16667"/>
                    <a:pt x="1929" y="16665"/>
                    <a:pt x="1913" y="16665"/>
                  </a:cubicBezTo>
                  <a:cubicBezTo>
                    <a:pt x="1855" y="16665"/>
                    <a:pt x="1809" y="16683"/>
                    <a:pt x="1763" y="16729"/>
                  </a:cubicBezTo>
                  <a:cubicBezTo>
                    <a:pt x="1680" y="16824"/>
                    <a:pt x="1668" y="16967"/>
                    <a:pt x="1751" y="17062"/>
                  </a:cubicBezTo>
                  <a:lnTo>
                    <a:pt x="1763" y="17074"/>
                  </a:lnTo>
                  <a:lnTo>
                    <a:pt x="1751" y="19956"/>
                  </a:lnTo>
                  <a:lnTo>
                    <a:pt x="1739" y="19980"/>
                  </a:lnTo>
                  <a:lnTo>
                    <a:pt x="1739" y="19991"/>
                  </a:lnTo>
                  <a:lnTo>
                    <a:pt x="1727" y="20003"/>
                  </a:lnTo>
                  <a:lnTo>
                    <a:pt x="1703" y="20015"/>
                  </a:lnTo>
                  <a:cubicBezTo>
                    <a:pt x="1703" y="20015"/>
                    <a:pt x="1703" y="20039"/>
                    <a:pt x="1692" y="20039"/>
                  </a:cubicBezTo>
                  <a:lnTo>
                    <a:pt x="1692" y="20051"/>
                  </a:lnTo>
                  <a:lnTo>
                    <a:pt x="1692" y="20063"/>
                  </a:lnTo>
                  <a:lnTo>
                    <a:pt x="1692" y="20075"/>
                  </a:lnTo>
                  <a:lnTo>
                    <a:pt x="1692" y="20099"/>
                  </a:lnTo>
                  <a:lnTo>
                    <a:pt x="1692" y="20110"/>
                  </a:lnTo>
                  <a:lnTo>
                    <a:pt x="1692" y="20122"/>
                  </a:lnTo>
                  <a:lnTo>
                    <a:pt x="1692" y="20134"/>
                  </a:lnTo>
                  <a:lnTo>
                    <a:pt x="1692" y="20158"/>
                  </a:lnTo>
                  <a:cubicBezTo>
                    <a:pt x="1692" y="20158"/>
                    <a:pt x="1692" y="20170"/>
                    <a:pt x="1703" y="20170"/>
                  </a:cubicBezTo>
                  <a:cubicBezTo>
                    <a:pt x="1703" y="20170"/>
                    <a:pt x="1703" y="20182"/>
                    <a:pt x="1727" y="20182"/>
                  </a:cubicBezTo>
                  <a:lnTo>
                    <a:pt x="1739" y="20194"/>
                  </a:lnTo>
                  <a:lnTo>
                    <a:pt x="1739" y="20218"/>
                  </a:lnTo>
                  <a:lnTo>
                    <a:pt x="1751" y="20230"/>
                  </a:lnTo>
                  <a:lnTo>
                    <a:pt x="1739" y="23111"/>
                  </a:lnTo>
                  <a:lnTo>
                    <a:pt x="1727" y="23135"/>
                  </a:lnTo>
                  <a:lnTo>
                    <a:pt x="1727" y="23147"/>
                  </a:lnTo>
                  <a:lnTo>
                    <a:pt x="1703" y="23158"/>
                  </a:lnTo>
                  <a:lnTo>
                    <a:pt x="1692" y="23170"/>
                  </a:lnTo>
                  <a:cubicBezTo>
                    <a:pt x="1692" y="23170"/>
                    <a:pt x="1692" y="23194"/>
                    <a:pt x="1680" y="23194"/>
                  </a:cubicBezTo>
                  <a:lnTo>
                    <a:pt x="1680" y="23206"/>
                  </a:lnTo>
                  <a:lnTo>
                    <a:pt x="1680" y="23218"/>
                  </a:lnTo>
                  <a:lnTo>
                    <a:pt x="1680" y="23230"/>
                  </a:lnTo>
                  <a:lnTo>
                    <a:pt x="1680" y="23254"/>
                  </a:lnTo>
                  <a:lnTo>
                    <a:pt x="1680" y="23266"/>
                  </a:lnTo>
                  <a:lnTo>
                    <a:pt x="1680" y="23278"/>
                  </a:lnTo>
                  <a:lnTo>
                    <a:pt x="1680" y="23289"/>
                  </a:lnTo>
                  <a:lnTo>
                    <a:pt x="1680" y="23313"/>
                  </a:lnTo>
                  <a:cubicBezTo>
                    <a:pt x="1680" y="23313"/>
                    <a:pt x="1680" y="23325"/>
                    <a:pt x="1692" y="23325"/>
                  </a:cubicBezTo>
                  <a:cubicBezTo>
                    <a:pt x="1692" y="23325"/>
                    <a:pt x="1692" y="23337"/>
                    <a:pt x="1703" y="23337"/>
                  </a:cubicBezTo>
                  <a:lnTo>
                    <a:pt x="1727" y="23349"/>
                  </a:lnTo>
                  <a:lnTo>
                    <a:pt x="1727" y="23373"/>
                  </a:lnTo>
                  <a:lnTo>
                    <a:pt x="1739" y="23385"/>
                  </a:lnTo>
                  <a:lnTo>
                    <a:pt x="1727" y="26266"/>
                  </a:lnTo>
                  <a:lnTo>
                    <a:pt x="1703" y="26290"/>
                  </a:lnTo>
                  <a:lnTo>
                    <a:pt x="1703" y="26302"/>
                  </a:lnTo>
                  <a:lnTo>
                    <a:pt x="1692" y="26314"/>
                  </a:lnTo>
                  <a:lnTo>
                    <a:pt x="1680" y="26326"/>
                  </a:lnTo>
                  <a:cubicBezTo>
                    <a:pt x="1680" y="26326"/>
                    <a:pt x="1680" y="26349"/>
                    <a:pt x="1668" y="26349"/>
                  </a:cubicBezTo>
                  <a:lnTo>
                    <a:pt x="1668" y="26361"/>
                  </a:lnTo>
                  <a:lnTo>
                    <a:pt x="1668" y="26373"/>
                  </a:lnTo>
                  <a:lnTo>
                    <a:pt x="1668" y="26385"/>
                  </a:lnTo>
                  <a:lnTo>
                    <a:pt x="1668" y="26409"/>
                  </a:lnTo>
                  <a:lnTo>
                    <a:pt x="1668" y="26421"/>
                  </a:lnTo>
                  <a:lnTo>
                    <a:pt x="1668" y="26433"/>
                  </a:lnTo>
                  <a:lnTo>
                    <a:pt x="1668" y="26445"/>
                  </a:lnTo>
                  <a:lnTo>
                    <a:pt x="1668" y="26468"/>
                  </a:lnTo>
                  <a:cubicBezTo>
                    <a:pt x="1668" y="26468"/>
                    <a:pt x="1668" y="26480"/>
                    <a:pt x="1680" y="26480"/>
                  </a:cubicBezTo>
                  <a:cubicBezTo>
                    <a:pt x="1680" y="26480"/>
                    <a:pt x="1680" y="26492"/>
                    <a:pt x="1692" y="26492"/>
                  </a:cubicBezTo>
                  <a:lnTo>
                    <a:pt x="1703" y="26504"/>
                  </a:lnTo>
                  <a:lnTo>
                    <a:pt x="1703" y="26528"/>
                  </a:lnTo>
                  <a:lnTo>
                    <a:pt x="1727" y="26540"/>
                  </a:lnTo>
                  <a:lnTo>
                    <a:pt x="1727" y="26980"/>
                  </a:lnTo>
                  <a:lnTo>
                    <a:pt x="1442" y="26980"/>
                  </a:lnTo>
                  <a:lnTo>
                    <a:pt x="1430" y="28647"/>
                  </a:lnTo>
                  <a:lnTo>
                    <a:pt x="1703" y="28647"/>
                  </a:lnTo>
                  <a:lnTo>
                    <a:pt x="1703" y="29445"/>
                  </a:lnTo>
                  <a:lnTo>
                    <a:pt x="1692" y="29457"/>
                  </a:lnTo>
                  <a:lnTo>
                    <a:pt x="1692" y="29469"/>
                  </a:lnTo>
                  <a:lnTo>
                    <a:pt x="1680" y="29481"/>
                  </a:lnTo>
                  <a:lnTo>
                    <a:pt x="358" y="29505"/>
                  </a:lnTo>
                  <a:cubicBezTo>
                    <a:pt x="156" y="29505"/>
                    <a:pt x="13" y="29647"/>
                    <a:pt x="13" y="29838"/>
                  </a:cubicBezTo>
                  <a:lnTo>
                    <a:pt x="1" y="31171"/>
                  </a:lnTo>
                  <a:lnTo>
                    <a:pt x="1703" y="31171"/>
                  </a:lnTo>
                  <a:lnTo>
                    <a:pt x="1692" y="32695"/>
                  </a:lnTo>
                  <a:lnTo>
                    <a:pt x="1680" y="32719"/>
                  </a:lnTo>
                  <a:cubicBezTo>
                    <a:pt x="1584" y="32803"/>
                    <a:pt x="1608" y="32957"/>
                    <a:pt x="1692" y="33041"/>
                  </a:cubicBezTo>
                  <a:cubicBezTo>
                    <a:pt x="1739" y="33088"/>
                    <a:pt x="1799" y="33100"/>
                    <a:pt x="1846" y="33100"/>
                  </a:cubicBezTo>
                  <a:cubicBezTo>
                    <a:pt x="1906" y="33100"/>
                    <a:pt x="1965" y="33076"/>
                    <a:pt x="2001" y="33029"/>
                  </a:cubicBezTo>
                  <a:lnTo>
                    <a:pt x="2297" y="33029"/>
                  </a:lnTo>
                  <a:lnTo>
                    <a:pt x="3192" y="32041"/>
                  </a:lnTo>
                  <a:lnTo>
                    <a:pt x="4076" y="33029"/>
                  </a:lnTo>
                  <a:lnTo>
                    <a:pt x="4597" y="33029"/>
                  </a:lnTo>
                  <a:cubicBezTo>
                    <a:pt x="4644" y="33076"/>
                    <a:pt x="4704" y="33100"/>
                    <a:pt x="4763" y="33100"/>
                  </a:cubicBezTo>
                  <a:cubicBezTo>
                    <a:pt x="4823" y="33100"/>
                    <a:pt x="4859" y="33088"/>
                    <a:pt x="4906" y="33041"/>
                  </a:cubicBezTo>
                  <a:cubicBezTo>
                    <a:pt x="5002" y="32957"/>
                    <a:pt x="5013" y="32814"/>
                    <a:pt x="4918" y="32719"/>
                  </a:cubicBezTo>
                  <a:lnTo>
                    <a:pt x="4906" y="32695"/>
                  </a:lnTo>
                  <a:lnTo>
                    <a:pt x="4918" y="31171"/>
                  </a:lnTo>
                  <a:lnTo>
                    <a:pt x="6527" y="31171"/>
                  </a:lnTo>
                  <a:lnTo>
                    <a:pt x="6549" y="30255"/>
                  </a:lnTo>
                  <a:cubicBezTo>
                    <a:pt x="6549" y="30064"/>
                    <a:pt x="6395" y="29921"/>
                    <a:pt x="6204" y="29921"/>
                  </a:cubicBezTo>
                  <a:lnTo>
                    <a:pt x="4859" y="29933"/>
                  </a:lnTo>
                  <a:cubicBezTo>
                    <a:pt x="4859" y="29933"/>
                    <a:pt x="4859" y="29921"/>
                    <a:pt x="4847" y="29921"/>
                  </a:cubicBezTo>
                  <a:lnTo>
                    <a:pt x="4847" y="29897"/>
                  </a:lnTo>
                  <a:lnTo>
                    <a:pt x="4835" y="29886"/>
                  </a:lnTo>
                  <a:lnTo>
                    <a:pt x="4847" y="29088"/>
                  </a:lnTo>
                  <a:lnTo>
                    <a:pt x="5132" y="29088"/>
                  </a:lnTo>
                  <a:lnTo>
                    <a:pt x="5144" y="27421"/>
                  </a:lnTo>
                  <a:lnTo>
                    <a:pt x="4859" y="27421"/>
                  </a:lnTo>
                  <a:lnTo>
                    <a:pt x="4859" y="26980"/>
                  </a:lnTo>
                  <a:lnTo>
                    <a:pt x="4882" y="26968"/>
                  </a:lnTo>
                  <a:lnTo>
                    <a:pt x="4882" y="26957"/>
                  </a:lnTo>
                  <a:lnTo>
                    <a:pt x="4894" y="26933"/>
                  </a:lnTo>
                  <a:lnTo>
                    <a:pt x="4906" y="26921"/>
                  </a:lnTo>
                  <a:cubicBezTo>
                    <a:pt x="4906" y="26921"/>
                    <a:pt x="4906" y="26909"/>
                    <a:pt x="4918" y="26909"/>
                  </a:cubicBezTo>
                  <a:lnTo>
                    <a:pt x="4918" y="26897"/>
                  </a:lnTo>
                  <a:lnTo>
                    <a:pt x="4918" y="26873"/>
                  </a:lnTo>
                  <a:lnTo>
                    <a:pt x="4918" y="26861"/>
                  </a:lnTo>
                  <a:lnTo>
                    <a:pt x="4918" y="26838"/>
                  </a:lnTo>
                  <a:lnTo>
                    <a:pt x="4918" y="26814"/>
                  </a:lnTo>
                  <a:lnTo>
                    <a:pt x="4918" y="26790"/>
                  </a:lnTo>
                  <a:lnTo>
                    <a:pt x="4918" y="26778"/>
                  </a:lnTo>
                  <a:lnTo>
                    <a:pt x="4918" y="26754"/>
                  </a:lnTo>
                  <a:cubicBezTo>
                    <a:pt x="4918" y="26754"/>
                    <a:pt x="4918" y="26742"/>
                    <a:pt x="4906" y="26742"/>
                  </a:cubicBezTo>
                  <a:cubicBezTo>
                    <a:pt x="4906" y="26742"/>
                    <a:pt x="4906" y="26730"/>
                    <a:pt x="4894" y="26730"/>
                  </a:cubicBezTo>
                  <a:lnTo>
                    <a:pt x="4882" y="26718"/>
                  </a:lnTo>
                  <a:lnTo>
                    <a:pt x="4859" y="26695"/>
                  </a:lnTo>
                  <a:lnTo>
                    <a:pt x="4847" y="26683"/>
                  </a:lnTo>
                  <a:lnTo>
                    <a:pt x="4882" y="23766"/>
                  </a:lnTo>
                  <a:lnTo>
                    <a:pt x="4894" y="23754"/>
                  </a:lnTo>
                  <a:lnTo>
                    <a:pt x="4894" y="23742"/>
                  </a:lnTo>
                  <a:lnTo>
                    <a:pt x="4906" y="23718"/>
                  </a:lnTo>
                  <a:lnTo>
                    <a:pt x="4918" y="23706"/>
                  </a:lnTo>
                  <a:cubicBezTo>
                    <a:pt x="4918" y="23706"/>
                    <a:pt x="4918" y="23694"/>
                    <a:pt x="4930" y="23694"/>
                  </a:cubicBezTo>
                  <a:lnTo>
                    <a:pt x="4930" y="23682"/>
                  </a:lnTo>
                  <a:lnTo>
                    <a:pt x="4930" y="23659"/>
                  </a:lnTo>
                  <a:lnTo>
                    <a:pt x="4930" y="23647"/>
                  </a:lnTo>
                  <a:lnTo>
                    <a:pt x="4930" y="23635"/>
                  </a:lnTo>
                  <a:lnTo>
                    <a:pt x="4930" y="23623"/>
                  </a:lnTo>
                  <a:lnTo>
                    <a:pt x="4930" y="23599"/>
                  </a:lnTo>
                  <a:lnTo>
                    <a:pt x="4930" y="23587"/>
                  </a:lnTo>
                  <a:cubicBezTo>
                    <a:pt x="4930" y="23587"/>
                    <a:pt x="4930" y="23575"/>
                    <a:pt x="4918" y="23575"/>
                  </a:cubicBezTo>
                  <a:cubicBezTo>
                    <a:pt x="4918" y="23575"/>
                    <a:pt x="4918" y="23563"/>
                    <a:pt x="4906" y="23563"/>
                  </a:cubicBezTo>
                  <a:cubicBezTo>
                    <a:pt x="4906" y="23563"/>
                    <a:pt x="4906" y="23539"/>
                    <a:pt x="4894" y="23539"/>
                  </a:cubicBezTo>
                  <a:lnTo>
                    <a:pt x="4882" y="23528"/>
                  </a:lnTo>
                  <a:lnTo>
                    <a:pt x="4859" y="23516"/>
                  </a:lnTo>
                  <a:lnTo>
                    <a:pt x="4847" y="23504"/>
                  </a:lnTo>
                  <a:lnTo>
                    <a:pt x="4882" y="20587"/>
                  </a:lnTo>
                  <a:lnTo>
                    <a:pt x="4894" y="20563"/>
                  </a:lnTo>
                  <a:lnTo>
                    <a:pt x="4906" y="20551"/>
                  </a:lnTo>
                  <a:lnTo>
                    <a:pt x="4918" y="20539"/>
                  </a:lnTo>
                  <a:lnTo>
                    <a:pt x="4930" y="20527"/>
                  </a:lnTo>
                  <a:cubicBezTo>
                    <a:pt x="4930" y="20527"/>
                    <a:pt x="4930" y="20503"/>
                    <a:pt x="4954" y="20503"/>
                  </a:cubicBezTo>
                  <a:lnTo>
                    <a:pt x="4954" y="20491"/>
                  </a:lnTo>
                  <a:lnTo>
                    <a:pt x="4954" y="20480"/>
                  </a:lnTo>
                  <a:lnTo>
                    <a:pt x="4954" y="20468"/>
                  </a:lnTo>
                  <a:lnTo>
                    <a:pt x="4954" y="20444"/>
                  </a:lnTo>
                  <a:lnTo>
                    <a:pt x="4954" y="20432"/>
                  </a:lnTo>
                  <a:lnTo>
                    <a:pt x="4954" y="20420"/>
                  </a:lnTo>
                  <a:lnTo>
                    <a:pt x="4954" y="20408"/>
                  </a:lnTo>
                  <a:lnTo>
                    <a:pt x="4954" y="20384"/>
                  </a:lnTo>
                  <a:cubicBezTo>
                    <a:pt x="4954" y="20384"/>
                    <a:pt x="4954" y="20372"/>
                    <a:pt x="4930" y="20372"/>
                  </a:cubicBezTo>
                  <a:cubicBezTo>
                    <a:pt x="4930" y="20372"/>
                    <a:pt x="4930" y="20361"/>
                    <a:pt x="4918" y="20361"/>
                  </a:cubicBezTo>
                  <a:lnTo>
                    <a:pt x="4906" y="20349"/>
                  </a:lnTo>
                  <a:lnTo>
                    <a:pt x="4894" y="20325"/>
                  </a:lnTo>
                  <a:lnTo>
                    <a:pt x="4882" y="20313"/>
                  </a:lnTo>
                  <a:lnTo>
                    <a:pt x="4906" y="17396"/>
                  </a:lnTo>
                  <a:lnTo>
                    <a:pt x="4918" y="17384"/>
                  </a:lnTo>
                  <a:cubicBezTo>
                    <a:pt x="5013" y="17289"/>
                    <a:pt x="4990" y="17146"/>
                    <a:pt x="4906" y="17051"/>
                  </a:cubicBezTo>
                  <a:cubicBezTo>
                    <a:pt x="4847" y="17015"/>
                    <a:pt x="4787" y="16991"/>
                    <a:pt x="4716" y="16991"/>
                  </a:cubicBezTo>
                  <a:lnTo>
                    <a:pt x="4740" y="14550"/>
                  </a:lnTo>
                  <a:lnTo>
                    <a:pt x="4751" y="14538"/>
                  </a:lnTo>
                  <a:cubicBezTo>
                    <a:pt x="4751" y="14538"/>
                    <a:pt x="4751" y="14526"/>
                    <a:pt x="4775" y="14526"/>
                  </a:cubicBezTo>
                  <a:lnTo>
                    <a:pt x="4787" y="14515"/>
                  </a:lnTo>
                  <a:lnTo>
                    <a:pt x="4799" y="14491"/>
                  </a:lnTo>
                  <a:cubicBezTo>
                    <a:pt x="4799" y="14491"/>
                    <a:pt x="4799" y="14479"/>
                    <a:pt x="4811" y="14479"/>
                  </a:cubicBezTo>
                  <a:lnTo>
                    <a:pt x="4811" y="14467"/>
                  </a:lnTo>
                  <a:lnTo>
                    <a:pt x="4811" y="14455"/>
                  </a:lnTo>
                  <a:lnTo>
                    <a:pt x="4811" y="14419"/>
                  </a:lnTo>
                  <a:lnTo>
                    <a:pt x="4811" y="14407"/>
                  </a:lnTo>
                  <a:lnTo>
                    <a:pt x="4811" y="14396"/>
                  </a:lnTo>
                  <a:lnTo>
                    <a:pt x="4811" y="14372"/>
                  </a:lnTo>
                  <a:lnTo>
                    <a:pt x="4811" y="14360"/>
                  </a:lnTo>
                  <a:lnTo>
                    <a:pt x="4811" y="14348"/>
                  </a:lnTo>
                  <a:cubicBezTo>
                    <a:pt x="4811" y="14348"/>
                    <a:pt x="4811" y="14336"/>
                    <a:pt x="4799" y="14336"/>
                  </a:cubicBezTo>
                  <a:cubicBezTo>
                    <a:pt x="4799" y="14336"/>
                    <a:pt x="4799" y="14312"/>
                    <a:pt x="4787" y="14312"/>
                  </a:cubicBezTo>
                  <a:lnTo>
                    <a:pt x="4775" y="14300"/>
                  </a:lnTo>
                  <a:lnTo>
                    <a:pt x="4751" y="14288"/>
                  </a:lnTo>
                  <a:lnTo>
                    <a:pt x="4740" y="14276"/>
                  </a:lnTo>
                  <a:lnTo>
                    <a:pt x="4775" y="11776"/>
                  </a:lnTo>
                  <a:lnTo>
                    <a:pt x="4787" y="11752"/>
                  </a:lnTo>
                  <a:lnTo>
                    <a:pt x="4799" y="11740"/>
                  </a:lnTo>
                  <a:lnTo>
                    <a:pt x="4811" y="11729"/>
                  </a:lnTo>
                  <a:cubicBezTo>
                    <a:pt x="4811" y="11729"/>
                    <a:pt x="4811" y="11717"/>
                    <a:pt x="4835" y="11717"/>
                  </a:cubicBezTo>
                  <a:cubicBezTo>
                    <a:pt x="4835" y="11717"/>
                    <a:pt x="4835" y="11693"/>
                    <a:pt x="4847" y="11693"/>
                  </a:cubicBezTo>
                  <a:lnTo>
                    <a:pt x="4847" y="11681"/>
                  </a:lnTo>
                  <a:lnTo>
                    <a:pt x="4847" y="11669"/>
                  </a:lnTo>
                  <a:lnTo>
                    <a:pt x="4847" y="11657"/>
                  </a:lnTo>
                  <a:lnTo>
                    <a:pt x="4847" y="11633"/>
                  </a:lnTo>
                  <a:lnTo>
                    <a:pt x="4847" y="11621"/>
                  </a:lnTo>
                  <a:lnTo>
                    <a:pt x="4847" y="11609"/>
                  </a:lnTo>
                  <a:lnTo>
                    <a:pt x="4847" y="11598"/>
                  </a:lnTo>
                  <a:cubicBezTo>
                    <a:pt x="4847" y="11598"/>
                    <a:pt x="4847" y="11574"/>
                    <a:pt x="4835" y="11574"/>
                  </a:cubicBezTo>
                  <a:cubicBezTo>
                    <a:pt x="4835" y="11574"/>
                    <a:pt x="4835" y="11562"/>
                    <a:pt x="4811" y="11562"/>
                  </a:cubicBezTo>
                  <a:cubicBezTo>
                    <a:pt x="4811" y="11562"/>
                    <a:pt x="4811" y="11550"/>
                    <a:pt x="4799" y="11550"/>
                  </a:cubicBezTo>
                  <a:lnTo>
                    <a:pt x="4787" y="11538"/>
                  </a:lnTo>
                  <a:cubicBezTo>
                    <a:pt x="4787" y="11538"/>
                    <a:pt x="4787" y="11514"/>
                    <a:pt x="4775" y="11514"/>
                  </a:cubicBezTo>
                  <a:lnTo>
                    <a:pt x="4751" y="11502"/>
                  </a:lnTo>
                  <a:lnTo>
                    <a:pt x="4787" y="9002"/>
                  </a:lnTo>
                  <a:lnTo>
                    <a:pt x="4799" y="8978"/>
                  </a:lnTo>
                  <a:cubicBezTo>
                    <a:pt x="4799" y="8978"/>
                    <a:pt x="4799" y="8954"/>
                    <a:pt x="4811" y="8954"/>
                  </a:cubicBezTo>
                  <a:lnTo>
                    <a:pt x="4835" y="8942"/>
                  </a:lnTo>
                  <a:cubicBezTo>
                    <a:pt x="4835" y="8942"/>
                    <a:pt x="4835" y="8931"/>
                    <a:pt x="4847" y="8931"/>
                  </a:cubicBezTo>
                  <a:cubicBezTo>
                    <a:pt x="4847" y="8931"/>
                    <a:pt x="4847" y="8919"/>
                    <a:pt x="4859" y="8919"/>
                  </a:cubicBezTo>
                  <a:lnTo>
                    <a:pt x="4859" y="8895"/>
                  </a:lnTo>
                  <a:lnTo>
                    <a:pt x="4859" y="8883"/>
                  </a:lnTo>
                  <a:lnTo>
                    <a:pt x="4859" y="8871"/>
                  </a:lnTo>
                  <a:lnTo>
                    <a:pt x="4859" y="8835"/>
                  </a:lnTo>
                  <a:lnTo>
                    <a:pt x="4859" y="8823"/>
                  </a:lnTo>
                  <a:lnTo>
                    <a:pt x="4859" y="8811"/>
                  </a:lnTo>
                  <a:lnTo>
                    <a:pt x="4859" y="8800"/>
                  </a:lnTo>
                  <a:cubicBezTo>
                    <a:pt x="4859" y="8800"/>
                    <a:pt x="4859" y="8776"/>
                    <a:pt x="4847" y="8776"/>
                  </a:cubicBezTo>
                  <a:cubicBezTo>
                    <a:pt x="4847" y="8776"/>
                    <a:pt x="4847" y="8764"/>
                    <a:pt x="4835" y="8764"/>
                  </a:cubicBezTo>
                  <a:cubicBezTo>
                    <a:pt x="4835" y="8764"/>
                    <a:pt x="4835" y="8752"/>
                    <a:pt x="4811" y="8752"/>
                  </a:cubicBezTo>
                  <a:lnTo>
                    <a:pt x="4799" y="8740"/>
                  </a:lnTo>
                  <a:lnTo>
                    <a:pt x="4787" y="8716"/>
                  </a:lnTo>
                  <a:lnTo>
                    <a:pt x="4775" y="8704"/>
                  </a:lnTo>
                  <a:lnTo>
                    <a:pt x="4799" y="6204"/>
                  </a:lnTo>
                  <a:lnTo>
                    <a:pt x="4811" y="6180"/>
                  </a:lnTo>
                  <a:lnTo>
                    <a:pt x="4835" y="6156"/>
                  </a:lnTo>
                  <a:lnTo>
                    <a:pt x="4847" y="6144"/>
                  </a:lnTo>
                  <a:cubicBezTo>
                    <a:pt x="4847" y="6144"/>
                    <a:pt x="4847" y="6133"/>
                    <a:pt x="4859" y="6133"/>
                  </a:cubicBezTo>
                  <a:cubicBezTo>
                    <a:pt x="4859" y="6133"/>
                    <a:pt x="4859" y="6121"/>
                    <a:pt x="4871" y="6121"/>
                  </a:cubicBezTo>
                  <a:lnTo>
                    <a:pt x="4871" y="6097"/>
                  </a:lnTo>
                  <a:lnTo>
                    <a:pt x="4871" y="6085"/>
                  </a:lnTo>
                  <a:lnTo>
                    <a:pt x="4871" y="6061"/>
                  </a:lnTo>
                  <a:lnTo>
                    <a:pt x="4871" y="6037"/>
                  </a:lnTo>
                  <a:lnTo>
                    <a:pt x="4871" y="6025"/>
                  </a:lnTo>
                  <a:lnTo>
                    <a:pt x="4871" y="6014"/>
                  </a:lnTo>
                  <a:lnTo>
                    <a:pt x="4871" y="6002"/>
                  </a:lnTo>
                  <a:cubicBezTo>
                    <a:pt x="4871" y="6002"/>
                    <a:pt x="4871" y="5978"/>
                    <a:pt x="4859" y="5978"/>
                  </a:cubicBezTo>
                  <a:cubicBezTo>
                    <a:pt x="4859" y="5978"/>
                    <a:pt x="4859" y="5966"/>
                    <a:pt x="4847" y="5966"/>
                  </a:cubicBezTo>
                  <a:cubicBezTo>
                    <a:pt x="4847" y="5966"/>
                    <a:pt x="4847" y="5954"/>
                    <a:pt x="4835" y="5954"/>
                  </a:cubicBezTo>
                  <a:lnTo>
                    <a:pt x="4811" y="5942"/>
                  </a:lnTo>
                  <a:cubicBezTo>
                    <a:pt x="4811" y="5942"/>
                    <a:pt x="4811" y="5918"/>
                    <a:pt x="4799" y="5918"/>
                  </a:cubicBezTo>
                  <a:lnTo>
                    <a:pt x="4787" y="5906"/>
                  </a:lnTo>
                  <a:lnTo>
                    <a:pt x="4811" y="3406"/>
                  </a:lnTo>
                  <a:lnTo>
                    <a:pt x="4835" y="3382"/>
                  </a:lnTo>
                  <a:cubicBezTo>
                    <a:pt x="4918" y="3287"/>
                    <a:pt x="4906" y="3144"/>
                    <a:pt x="4811" y="3049"/>
                  </a:cubicBezTo>
                  <a:cubicBezTo>
                    <a:pt x="4772" y="3010"/>
                    <a:pt x="4718" y="2992"/>
                    <a:pt x="4663" y="2992"/>
                  </a:cubicBezTo>
                  <a:cubicBezTo>
                    <a:pt x="4599" y="2992"/>
                    <a:pt x="4534" y="3016"/>
                    <a:pt x="4490" y="3061"/>
                  </a:cubicBezTo>
                  <a:lnTo>
                    <a:pt x="4478" y="3085"/>
                  </a:lnTo>
                  <a:lnTo>
                    <a:pt x="4216" y="3096"/>
                  </a:lnTo>
                  <a:lnTo>
                    <a:pt x="4251" y="1"/>
                  </a:lnTo>
                  <a:close/>
                  <a:moveTo>
                    <a:pt x="2297" y="33029"/>
                  </a:moveTo>
                  <a:lnTo>
                    <a:pt x="2168" y="33172"/>
                  </a:lnTo>
                  <a:lnTo>
                    <a:pt x="4204" y="33172"/>
                  </a:lnTo>
                  <a:lnTo>
                    <a:pt x="4076" y="3302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1"/>
            <p:cNvSpPr/>
            <p:nvPr/>
          </p:nvSpPr>
          <p:spPr>
            <a:xfrm flipH="1">
              <a:off x="6816872" y="2470706"/>
              <a:ext cx="2288591" cy="506340"/>
            </a:xfrm>
            <a:custGeom>
              <a:rect b="b" l="l" r="r" t="t"/>
              <a:pathLst>
                <a:path extrusionOk="0" h="9043" w="40875">
                  <a:moveTo>
                    <a:pt x="38600" y="4363"/>
                  </a:moveTo>
                  <a:lnTo>
                    <a:pt x="38564" y="5590"/>
                  </a:lnTo>
                  <a:lnTo>
                    <a:pt x="37374" y="4459"/>
                  </a:lnTo>
                  <a:lnTo>
                    <a:pt x="38600" y="4363"/>
                  </a:lnTo>
                  <a:close/>
                  <a:moveTo>
                    <a:pt x="36671" y="4518"/>
                  </a:moveTo>
                  <a:lnTo>
                    <a:pt x="36648" y="5733"/>
                  </a:lnTo>
                  <a:lnTo>
                    <a:pt x="35457" y="4602"/>
                  </a:lnTo>
                  <a:lnTo>
                    <a:pt x="36671" y="4518"/>
                  </a:lnTo>
                  <a:close/>
                  <a:moveTo>
                    <a:pt x="38993" y="4613"/>
                  </a:moveTo>
                  <a:lnTo>
                    <a:pt x="40184" y="5768"/>
                  </a:lnTo>
                  <a:lnTo>
                    <a:pt x="38969" y="5840"/>
                  </a:lnTo>
                  <a:lnTo>
                    <a:pt x="38969" y="5840"/>
                  </a:lnTo>
                  <a:lnTo>
                    <a:pt x="38993" y="4613"/>
                  </a:lnTo>
                  <a:close/>
                  <a:moveTo>
                    <a:pt x="34766" y="4649"/>
                  </a:moveTo>
                  <a:lnTo>
                    <a:pt x="34743" y="5864"/>
                  </a:lnTo>
                  <a:lnTo>
                    <a:pt x="33552" y="4733"/>
                  </a:lnTo>
                  <a:lnTo>
                    <a:pt x="34766" y="4649"/>
                  </a:lnTo>
                  <a:close/>
                  <a:moveTo>
                    <a:pt x="37088" y="4756"/>
                  </a:moveTo>
                  <a:lnTo>
                    <a:pt x="38279" y="5887"/>
                  </a:lnTo>
                  <a:lnTo>
                    <a:pt x="37064" y="5971"/>
                  </a:lnTo>
                  <a:lnTo>
                    <a:pt x="37088" y="4756"/>
                  </a:lnTo>
                  <a:close/>
                  <a:moveTo>
                    <a:pt x="32861" y="4792"/>
                  </a:moveTo>
                  <a:lnTo>
                    <a:pt x="32838" y="6006"/>
                  </a:lnTo>
                  <a:lnTo>
                    <a:pt x="31647" y="4887"/>
                  </a:lnTo>
                  <a:lnTo>
                    <a:pt x="32861" y="4792"/>
                  </a:lnTo>
                  <a:close/>
                  <a:moveTo>
                    <a:pt x="35171" y="4899"/>
                  </a:moveTo>
                  <a:lnTo>
                    <a:pt x="36362" y="6030"/>
                  </a:lnTo>
                  <a:lnTo>
                    <a:pt x="35147" y="6126"/>
                  </a:lnTo>
                  <a:lnTo>
                    <a:pt x="35171" y="4899"/>
                  </a:lnTo>
                  <a:close/>
                  <a:moveTo>
                    <a:pt x="30944" y="4935"/>
                  </a:moveTo>
                  <a:lnTo>
                    <a:pt x="30921" y="6137"/>
                  </a:lnTo>
                  <a:lnTo>
                    <a:pt x="29718" y="5018"/>
                  </a:lnTo>
                  <a:lnTo>
                    <a:pt x="30944" y="4935"/>
                  </a:lnTo>
                  <a:close/>
                  <a:moveTo>
                    <a:pt x="33266" y="5054"/>
                  </a:moveTo>
                  <a:lnTo>
                    <a:pt x="34457" y="6161"/>
                  </a:lnTo>
                  <a:lnTo>
                    <a:pt x="33242" y="6257"/>
                  </a:lnTo>
                  <a:lnTo>
                    <a:pt x="33266" y="5054"/>
                  </a:lnTo>
                  <a:close/>
                  <a:moveTo>
                    <a:pt x="29039" y="5078"/>
                  </a:moveTo>
                  <a:lnTo>
                    <a:pt x="29016" y="6280"/>
                  </a:lnTo>
                  <a:lnTo>
                    <a:pt x="27825" y="5173"/>
                  </a:lnTo>
                  <a:lnTo>
                    <a:pt x="29039" y="5078"/>
                  </a:lnTo>
                  <a:close/>
                  <a:moveTo>
                    <a:pt x="31349" y="5185"/>
                  </a:moveTo>
                  <a:lnTo>
                    <a:pt x="32540" y="6304"/>
                  </a:lnTo>
                  <a:lnTo>
                    <a:pt x="31314" y="6387"/>
                  </a:lnTo>
                  <a:lnTo>
                    <a:pt x="31314" y="6387"/>
                  </a:lnTo>
                  <a:lnTo>
                    <a:pt x="31349" y="5185"/>
                  </a:lnTo>
                  <a:close/>
                  <a:moveTo>
                    <a:pt x="27123" y="5233"/>
                  </a:moveTo>
                  <a:lnTo>
                    <a:pt x="27087" y="6423"/>
                  </a:lnTo>
                  <a:lnTo>
                    <a:pt x="25896" y="5316"/>
                  </a:lnTo>
                  <a:lnTo>
                    <a:pt x="27123" y="5233"/>
                  </a:lnTo>
                  <a:close/>
                  <a:moveTo>
                    <a:pt x="29444" y="5316"/>
                  </a:moveTo>
                  <a:lnTo>
                    <a:pt x="30635" y="6435"/>
                  </a:lnTo>
                  <a:lnTo>
                    <a:pt x="29420" y="6518"/>
                  </a:lnTo>
                  <a:lnTo>
                    <a:pt x="29420" y="6518"/>
                  </a:lnTo>
                  <a:lnTo>
                    <a:pt x="29444" y="5316"/>
                  </a:lnTo>
                  <a:close/>
                  <a:moveTo>
                    <a:pt x="25206" y="5364"/>
                  </a:moveTo>
                  <a:lnTo>
                    <a:pt x="25182" y="6554"/>
                  </a:lnTo>
                  <a:lnTo>
                    <a:pt x="23991" y="5447"/>
                  </a:lnTo>
                  <a:lnTo>
                    <a:pt x="25206" y="5364"/>
                  </a:lnTo>
                  <a:close/>
                  <a:moveTo>
                    <a:pt x="27527" y="5471"/>
                  </a:moveTo>
                  <a:lnTo>
                    <a:pt x="28718" y="6566"/>
                  </a:lnTo>
                  <a:lnTo>
                    <a:pt x="27504" y="6661"/>
                  </a:lnTo>
                  <a:lnTo>
                    <a:pt x="27504" y="6661"/>
                  </a:lnTo>
                  <a:lnTo>
                    <a:pt x="27527" y="5471"/>
                  </a:lnTo>
                  <a:close/>
                  <a:moveTo>
                    <a:pt x="23277" y="5506"/>
                  </a:moveTo>
                  <a:lnTo>
                    <a:pt x="23265" y="6685"/>
                  </a:lnTo>
                  <a:lnTo>
                    <a:pt x="22074" y="5602"/>
                  </a:lnTo>
                  <a:lnTo>
                    <a:pt x="23277" y="5506"/>
                  </a:lnTo>
                  <a:close/>
                  <a:moveTo>
                    <a:pt x="25622" y="5614"/>
                  </a:moveTo>
                  <a:lnTo>
                    <a:pt x="26813" y="6721"/>
                  </a:lnTo>
                  <a:lnTo>
                    <a:pt x="25599" y="6804"/>
                  </a:lnTo>
                  <a:lnTo>
                    <a:pt x="25622" y="5614"/>
                  </a:lnTo>
                  <a:close/>
                  <a:moveTo>
                    <a:pt x="21372" y="5661"/>
                  </a:moveTo>
                  <a:lnTo>
                    <a:pt x="21360" y="6840"/>
                  </a:lnTo>
                  <a:lnTo>
                    <a:pt x="20169" y="5745"/>
                  </a:lnTo>
                  <a:lnTo>
                    <a:pt x="21372" y="5661"/>
                  </a:lnTo>
                  <a:close/>
                  <a:moveTo>
                    <a:pt x="23694" y="5768"/>
                  </a:moveTo>
                  <a:lnTo>
                    <a:pt x="24884" y="6852"/>
                  </a:lnTo>
                  <a:lnTo>
                    <a:pt x="23682" y="6935"/>
                  </a:lnTo>
                  <a:lnTo>
                    <a:pt x="23694" y="5768"/>
                  </a:lnTo>
                  <a:close/>
                  <a:moveTo>
                    <a:pt x="19467" y="5792"/>
                  </a:moveTo>
                  <a:lnTo>
                    <a:pt x="19455" y="6971"/>
                  </a:lnTo>
                  <a:lnTo>
                    <a:pt x="18264" y="5876"/>
                  </a:lnTo>
                  <a:lnTo>
                    <a:pt x="19467" y="5792"/>
                  </a:lnTo>
                  <a:close/>
                  <a:moveTo>
                    <a:pt x="21789" y="5899"/>
                  </a:moveTo>
                  <a:lnTo>
                    <a:pt x="22979" y="6983"/>
                  </a:lnTo>
                  <a:lnTo>
                    <a:pt x="22860" y="6995"/>
                  </a:lnTo>
                  <a:lnTo>
                    <a:pt x="21777" y="7078"/>
                  </a:lnTo>
                  <a:lnTo>
                    <a:pt x="21789" y="5899"/>
                  </a:lnTo>
                  <a:close/>
                  <a:moveTo>
                    <a:pt x="19872" y="6030"/>
                  </a:moveTo>
                  <a:lnTo>
                    <a:pt x="21062" y="7114"/>
                  </a:lnTo>
                  <a:lnTo>
                    <a:pt x="19860" y="7209"/>
                  </a:lnTo>
                  <a:lnTo>
                    <a:pt x="19872" y="6030"/>
                  </a:lnTo>
                  <a:close/>
                  <a:moveTo>
                    <a:pt x="17967" y="6185"/>
                  </a:moveTo>
                  <a:lnTo>
                    <a:pt x="19157" y="7269"/>
                  </a:lnTo>
                  <a:lnTo>
                    <a:pt x="17955" y="7352"/>
                  </a:lnTo>
                  <a:lnTo>
                    <a:pt x="17955" y="7352"/>
                  </a:lnTo>
                  <a:lnTo>
                    <a:pt x="17967" y="6185"/>
                  </a:lnTo>
                  <a:close/>
                  <a:moveTo>
                    <a:pt x="7370" y="6697"/>
                  </a:moveTo>
                  <a:lnTo>
                    <a:pt x="6191" y="7911"/>
                  </a:lnTo>
                  <a:lnTo>
                    <a:pt x="6191" y="6792"/>
                  </a:lnTo>
                  <a:lnTo>
                    <a:pt x="7370" y="6697"/>
                  </a:lnTo>
                  <a:close/>
                  <a:moveTo>
                    <a:pt x="5453" y="6852"/>
                  </a:moveTo>
                  <a:lnTo>
                    <a:pt x="4274" y="8042"/>
                  </a:lnTo>
                  <a:lnTo>
                    <a:pt x="4274" y="6935"/>
                  </a:lnTo>
                  <a:lnTo>
                    <a:pt x="5453" y="6852"/>
                  </a:lnTo>
                  <a:close/>
                  <a:moveTo>
                    <a:pt x="3548" y="6983"/>
                  </a:moveTo>
                  <a:lnTo>
                    <a:pt x="2369" y="8173"/>
                  </a:lnTo>
                  <a:lnTo>
                    <a:pt x="2369" y="7078"/>
                  </a:lnTo>
                  <a:lnTo>
                    <a:pt x="3548" y="6983"/>
                  </a:lnTo>
                  <a:close/>
                  <a:moveTo>
                    <a:pt x="7703" y="6971"/>
                  </a:moveTo>
                  <a:lnTo>
                    <a:pt x="7703" y="8090"/>
                  </a:lnTo>
                  <a:lnTo>
                    <a:pt x="6525" y="8173"/>
                  </a:lnTo>
                  <a:lnTo>
                    <a:pt x="7703" y="6971"/>
                  </a:lnTo>
                  <a:close/>
                  <a:moveTo>
                    <a:pt x="5775" y="7114"/>
                  </a:moveTo>
                  <a:lnTo>
                    <a:pt x="5775" y="8221"/>
                  </a:lnTo>
                  <a:lnTo>
                    <a:pt x="4608" y="8304"/>
                  </a:lnTo>
                  <a:lnTo>
                    <a:pt x="5775" y="7114"/>
                  </a:lnTo>
                  <a:close/>
                  <a:moveTo>
                    <a:pt x="3858" y="7257"/>
                  </a:moveTo>
                  <a:lnTo>
                    <a:pt x="3858" y="8352"/>
                  </a:lnTo>
                  <a:lnTo>
                    <a:pt x="2679" y="8447"/>
                  </a:lnTo>
                  <a:lnTo>
                    <a:pt x="3858" y="7257"/>
                  </a:lnTo>
                  <a:close/>
                  <a:moveTo>
                    <a:pt x="1953" y="7388"/>
                  </a:moveTo>
                  <a:lnTo>
                    <a:pt x="1953" y="8483"/>
                  </a:lnTo>
                  <a:lnTo>
                    <a:pt x="774" y="8578"/>
                  </a:lnTo>
                  <a:lnTo>
                    <a:pt x="1953" y="7388"/>
                  </a:lnTo>
                  <a:close/>
                  <a:moveTo>
                    <a:pt x="13194" y="0"/>
                  </a:moveTo>
                  <a:cubicBezTo>
                    <a:pt x="13166" y="0"/>
                    <a:pt x="13138" y="2"/>
                    <a:pt x="13109" y="6"/>
                  </a:cubicBezTo>
                  <a:cubicBezTo>
                    <a:pt x="12752" y="30"/>
                    <a:pt x="12454" y="351"/>
                    <a:pt x="12442" y="684"/>
                  </a:cubicBezTo>
                  <a:cubicBezTo>
                    <a:pt x="12442" y="887"/>
                    <a:pt x="12537" y="1042"/>
                    <a:pt x="12668" y="1149"/>
                  </a:cubicBezTo>
                  <a:lnTo>
                    <a:pt x="11251" y="7828"/>
                  </a:lnTo>
                  <a:lnTo>
                    <a:pt x="8084" y="8054"/>
                  </a:lnTo>
                  <a:lnTo>
                    <a:pt x="8084" y="8054"/>
                  </a:lnTo>
                  <a:lnTo>
                    <a:pt x="8096" y="6459"/>
                  </a:lnTo>
                  <a:cubicBezTo>
                    <a:pt x="8096" y="6399"/>
                    <a:pt x="8073" y="6340"/>
                    <a:pt x="8037" y="6316"/>
                  </a:cubicBezTo>
                  <a:cubicBezTo>
                    <a:pt x="7989" y="6268"/>
                    <a:pt x="7930" y="6257"/>
                    <a:pt x="7870" y="6257"/>
                  </a:cubicBezTo>
                  <a:lnTo>
                    <a:pt x="2131" y="6685"/>
                  </a:lnTo>
                  <a:cubicBezTo>
                    <a:pt x="2084" y="6685"/>
                    <a:pt x="2036" y="6721"/>
                    <a:pt x="2000" y="6745"/>
                  </a:cubicBezTo>
                  <a:lnTo>
                    <a:pt x="72" y="8685"/>
                  </a:lnTo>
                  <a:cubicBezTo>
                    <a:pt x="12" y="8745"/>
                    <a:pt x="0" y="8828"/>
                    <a:pt x="36" y="8924"/>
                  </a:cubicBezTo>
                  <a:cubicBezTo>
                    <a:pt x="60" y="8995"/>
                    <a:pt x="131" y="9043"/>
                    <a:pt x="226" y="9043"/>
                  </a:cubicBezTo>
                  <a:lnTo>
                    <a:pt x="238" y="9043"/>
                  </a:lnTo>
                  <a:lnTo>
                    <a:pt x="17728" y="7792"/>
                  </a:lnTo>
                  <a:lnTo>
                    <a:pt x="40660" y="6149"/>
                  </a:lnTo>
                  <a:cubicBezTo>
                    <a:pt x="40731" y="6149"/>
                    <a:pt x="40815" y="6090"/>
                    <a:pt x="40839" y="6018"/>
                  </a:cubicBezTo>
                  <a:cubicBezTo>
                    <a:pt x="40874" y="5947"/>
                    <a:pt x="40874" y="5840"/>
                    <a:pt x="40815" y="5780"/>
                  </a:cubicBezTo>
                  <a:lnTo>
                    <a:pt x="38957" y="3994"/>
                  </a:lnTo>
                  <a:cubicBezTo>
                    <a:pt x="38910" y="3947"/>
                    <a:pt x="38850" y="3935"/>
                    <a:pt x="38791" y="3935"/>
                  </a:cubicBezTo>
                  <a:lnTo>
                    <a:pt x="17740" y="5506"/>
                  </a:lnTo>
                  <a:cubicBezTo>
                    <a:pt x="17633" y="5518"/>
                    <a:pt x="17550" y="5602"/>
                    <a:pt x="17550" y="5721"/>
                  </a:cubicBezTo>
                  <a:lnTo>
                    <a:pt x="17538" y="7364"/>
                  </a:lnTo>
                  <a:lnTo>
                    <a:pt x="14823" y="7566"/>
                  </a:lnTo>
                  <a:lnTo>
                    <a:pt x="13526" y="1065"/>
                  </a:lnTo>
                  <a:cubicBezTo>
                    <a:pt x="13680" y="923"/>
                    <a:pt x="13764" y="768"/>
                    <a:pt x="13764" y="565"/>
                  </a:cubicBezTo>
                  <a:cubicBezTo>
                    <a:pt x="13764" y="257"/>
                    <a:pt x="13530" y="0"/>
                    <a:pt x="131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flipH="1">
              <a:off x="7786843" y="2602344"/>
              <a:ext cx="564659" cy="175369"/>
            </a:xfrm>
            <a:custGeom>
              <a:rect b="b" l="l" r="r" t="t"/>
              <a:pathLst>
                <a:path extrusionOk="0" h="3132" w="10085">
                  <a:moveTo>
                    <a:pt x="107" y="0"/>
                  </a:moveTo>
                  <a:lnTo>
                    <a:pt x="0" y="405"/>
                  </a:lnTo>
                  <a:lnTo>
                    <a:pt x="9977" y="3132"/>
                  </a:lnTo>
                  <a:lnTo>
                    <a:pt x="10085" y="2727"/>
                  </a:lnTo>
                  <a:lnTo>
                    <a:pt x="1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1"/>
            <p:cNvSpPr/>
            <p:nvPr/>
          </p:nvSpPr>
          <p:spPr>
            <a:xfrm flipH="1">
              <a:off x="8263485" y="4767630"/>
              <a:ext cx="254027" cy="48042"/>
            </a:xfrm>
            <a:custGeom>
              <a:rect b="b" l="l" r="r" t="t"/>
              <a:pathLst>
                <a:path extrusionOk="0" h="858" w="4537">
                  <a:moveTo>
                    <a:pt x="4537" y="1"/>
                  </a:moveTo>
                  <a:lnTo>
                    <a:pt x="12" y="25"/>
                  </a:lnTo>
                  <a:lnTo>
                    <a:pt x="0" y="858"/>
                  </a:lnTo>
                  <a:lnTo>
                    <a:pt x="4525" y="834"/>
                  </a:lnTo>
                  <a:lnTo>
                    <a:pt x="453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1"/>
            <p:cNvSpPr/>
            <p:nvPr/>
          </p:nvSpPr>
          <p:spPr>
            <a:xfrm flipH="1">
              <a:off x="8272836" y="2905656"/>
              <a:ext cx="206043" cy="221394"/>
            </a:xfrm>
            <a:custGeom>
              <a:rect b="b" l="l" r="r" t="t"/>
              <a:pathLst>
                <a:path extrusionOk="0" h="3954" w="3680">
                  <a:moveTo>
                    <a:pt x="3680" y="1"/>
                  </a:moveTo>
                  <a:lnTo>
                    <a:pt x="37" y="263"/>
                  </a:lnTo>
                  <a:lnTo>
                    <a:pt x="1" y="3953"/>
                  </a:lnTo>
                  <a:lnTo>
                    <a:pt x="3656" y="3715"/>
                  </a:lnTo>
                  <a:lnTo>
                    <a:pt x="36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p:nvPr/>
          </p:nvSpPr>
          <p:spPr>
            <a:xfrm flipH="1">
              <a:off x="8290137" y="3142336"/>
              <a:ext cx="173401" cy="63384"/>
            </a:xfrm>
            <a:custGeom>
              <a:rect b="b" l="l" r="r" t="t"/>
              <a:pathLst>
                <a:path extrusionOk="0" h="1132" w="3097">
                  <a:moveTo>
                    <a:pt x="3096" y="0"/>
                  </a:moveTo>
                  <a:lnTo>
                    <a:pt x="13" y="203"/>
                  </a:lnTo>
                  <a:lnTo>
                    <a:pt x="1" y="1131"/>
                  </a:lnTo>
                  <a:lnTo>
                    <a:pt x="3085" y="953"/>
                  </a:lnTo>
                  <a:lnTo>
                    <a:pt x="30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1"/>
            <p:cNvSpPr/>
            <p:nvPr/>
          </p:nvSpPr>
          <p:spPr>
            <a:xfrm flipH="1">
              <a:off x="7846808" y="2932308"/>
              <a:ext cx="24076" cy="448724"/>
            </a:xfrm>
            <a:custGeom>
              <a:rect b="b" l="l" r="r" t="t"/>
              <a:pathLst>
                <a:path extrusionOk="0" h="8014" w="430">
                  <a:moveTo>
                    <a:pt x="108" y="1"/>
                  </a:moveTo>
                  <a:lnTo>
                    <a:pt x="0" y="8014"/>
                  </a:lnTo>
                  <a:lnTo>
                    <a:pt x="310" y="8014"/>
                  </a:lnTo>
                  <a:lnTo>
                    <a:pt x="429" y="13"/>
                  </a:lnTo>
                  <a:lnTo>
                    <a:pt x="108" y="1"/>
                  </a:lnTo>
                  <a:close/>
                </a:path>
              </a:pathLst>
            </a:custGeom>
            <a:solidFill>
              <a:srgbClr val="2630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1"/>
            <p:cNvSpPr/>
            <p:nvPr/>
          </p:nvSpPr>
          <p:spPr>
            <a:xfrm flipH="1">
              <a:off x="7832194" y="3345645"/>
              <a:ext cx="60021" cy="56048"/>
            </a:xfrm>
            <a:custGeom>
              <a:rect b="b" l="l" r="r" t="t"/>
              <a:pathLst>
                <a:path extrusionOk="0" h="1001" w="1072">
                  <a:moveTo>
                    <a:pt x="1072" y="1"/>
                  </a:moveTo>
                  <a:lnTo>
                    <a:pt x="536" y="560"/>
                  </a:lnTo>
                  <a:lnTo>
                    <a:pt x="0" y="60"/>
                  </a:lnTo>
                  <a:lnTo>
                    <a:pt x="0" y="513"/>
                  </a:lnTo>
                  <a:lnTo>
                    <a:pt x="524" y="1001"/>
                  </a:lnTo>
                  <a:lnTo>
                    <a:pt x="1072" y="453"/>
                  </a:lnTo>
                  <a:lnTo>
                    <a:pt x="1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1"/>
            <p:cNvSpPr/>
            <p:nvPr/>
          </p:nvSpPr>
          <p:spPr>
            <a:xfrm flipH="1">
              <a:off x="7785555" y="2864837"/>
              <a:ext cx="140647" cy="137070"/>
            </a:xfrm>
            <a:custGeom>
              <a:rect b="b" l="l" r="r" t="t"/>
              <a:pathLst>
                <a:path extrusionOk="0" h="2448" w="2512">
                  <a:moveTo>
                    <a:pt x="1352" y="0"/>
                  </a:moveTo>
                  <a:cubicBezTo>
                    <a:pt x="1323" y="0"/>
                    <a:pt x="1293" y="1"/>
                    <a:pt x="1262" y="3"/>
                  </a:cubicBezTo>
                  <a:cubicBezTo>
                    <a:pt x="584" y="63"/>
                    <a:pt x="12" y="646"/>
                    <a:pt x="0" y="1313"/>
                  </a:cubicBezTo>
                  <a:cubicBezTo>
                    <a:pt x="0" y="1951"/>
                    <a:pt x="502" y="2447"/>
                    <a:pt x="1150" y="2447"/>
                  </a:cubicBezTo>
                  <a:cubicBezTo>
                    <a:pt x="1179" y="2447"/>
                    <a:pt x="1209" y="2446"/>
                    <a:pt x="1238" y="2444"/>
                  </a:cubicBezTo>
                  <a:cubicBezTo>
                    <a:pt x="1917" y="2385"/>
                    <a:pt x="2489" y="1801"/>
                    <a:pt x="2501" y="1134"/>
                  </a:cubicBezTo>
                  <a:cubicBezTo>
                    <a:pt x="2512" y="496"/>
                    <a:pt x="2011" y="0"/>
                    <a:pt x="13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1"/>
            <p:cNvSpPr/>
            <p:nvPr/>
          </p:nvSpPr>
          <p:spPr>
            <a:xfrm flipH="1">
              <a:off x="7820828" y="2978334"/>
              <a:ext cx="68700" cy="75366"/>
            </a:xfrm>
            <a:custGeom>
              <a:rect b="b" l="l" r="r" t="t"/>
              <a:pathLst>
                <a:path extrusionOk="0" h="1346" w="1227">
                  <a:moveTo>
                    <a:pt x="1226" y="0"/>
                  </a:moveTo>
                  <a:lnTo>
                    <a:pt x="12" y="96"/>
                  </a:lnTo>
                  <a:lnTo>
                    <a:pt x="0" y="1346"/>
                  </a:lnTo>
                  <a:lnTo>
                    <a:pt x="1203" y="1262"/>
                  </a:lnTo>
                  <a:lnTo>
                    <a:pt x="1226" y="0"/>
                  </a:lnTo>
                  <a:close/>
                </a:path>
              </a:pathLst>
            </a:custGeom>
            <a:solidFill>
              <a:srgbClr val="DB84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1"/>
            <p:cNvSpPr/>
            <p:nvPr/>
          </p:nvSpPr>
          <p:spPr>
            <a:xfrm flipH="1">
              <a:off x="7802184" y="3095582"/>
              <a:ext cx="114052" cy="111537"/>
            </a:xfrm>
            <a:custGeom>
              <a:rect b="b" l="l" r="r" t="t"/>
              <a:pathLst>
                <a:path extrusionOk="0" h="1992" w="2037">
                  <a:moveTo>
                    <a:pt x="1071" y="1"/>
                  </a:moveTo>
                  <a:cubicBezTo>
                    <a:pt x="1056" y="1"/>
                    <a:pt x="1040" y="1"/>
                    <a:pt x="1025" y="2"/>
                  </a:cubicBezTo>
                  <a:cubicBezTo>
                    <a:pt x="465" y="50"/>
                    <a:pt x="13" y="514"/>
                    <a:pt x="1" y="1062"/>
                  </a:cubicBezTo>
                  <a:cubicBezTo>
                    <a:pt x="1" y="1583"/>
                    <a:pt x="429" y="1991"/>
                    <a:pt x="956" y="1991"/>
                  </a:cubicBezTo>
                  <a:cubicBezTo>
                    <a:pt x="971" y="1991"/>
                    <a:pt x="986" y="1991"/>
                    <a:pt x="1001" y="1990"/>
                  </a:cubicBezTo>
                  <a:cubicBezTo>
                    <a:pt x="1561" y="1943"/>
                    <a:pt x="2013" y="1478"/>
                    <a:pt x="2025" y="931"/>
                  </a:cubicBezTo>
                  <a:cubicBezTo>
                    <a:pt x="2036" y="409"/>
                    <a:pt x="1620" y="1"/>
                    <a:pt x="107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1"/>
            <p:cNvSpPr/>
            <p:nvPr/>
          </p:nvSpPr>
          <p:spPr>
            <a:xfrm flipH="1">
              <a:off x="7830179" y="3188306"/>
              <a:ext cx="56046" cy="60752"/>
            </a:xfrm>
            <a:custGeom>
              <a:rect b="b" l="l" r="r" t="t"/>
              <a:pathLst>
                <a:path extrusionOk="0" h="1085" w="1001">
                  <a:moveTo>
                    <a:pt x="1001" y="1"/>
                  </a:moveTo>
                  <a:lnTo>
                    <a:pt x="13" y="60"/>
                  </a:lnTo>
                  <a:lnTo>
                    <a:pt x="1" y="1084"/>
                  </a:lnTo>
                  <a:lnTo>
                    <a:pt x="989" y="1025"/>
                  </a:lnTo>
                  <a:lnTo>
                    <a:pt x="1001" y="1"/>
                  </a:lnTo>
                  <a:close/>
                </a:path>
              </a:pathLst>
            </a:custGeom>
            <a:solidFill>
              <a:srgbClr val="DB84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0"/>
          <p:cNvSpPr txBox="1"/>
          <p:nvPr>
            <p:ph type="title"/>
          </p:nvPr>
        </p:nvSpPr>
        <p:spPr>
          <a:xfrm>
            <a:off x="0" y="0"/>
            <a:ext cx="3883200" cy="5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t>01-Timber sheet piles </a:t>
            </a:r>
            <a:endParaRPr sz="3200"/>
          </a:p>
        </p:txBody>
      </p:sp>
      <p:sp>
        <p:nvSpPr>
          <p:cNvPr id="788" name="Google Shape;788;p40"/>
          <p:cNvSpPr txBox="1"/>
          <p:nvPr>
            <p:ph idx="1" type="subTitle"/>
          </p:nvPr>
        </p:nvSpPr>
        <p:spPr>
          <a:xfrm>
            <a:off x="0" y="590550"/>
            <a:ext cx="5105400" cy="42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1" lang="en" sz="2400"/>
              <a:t>	Timber sheet piles are generally used for short spans in temporary structures, and to resist light lateral loads. They are typically connected together by groove joints. The disadvantage of timber piles is that they require preservative treatments.</a:t>
            </a:r>
            <a:endParaRPr b="1" sz="2400"/>
          </a:p>
        </p:txBody>
      </p:sp>
      <p:grpSp>
        <p:nvGrpSpPr>
          <p:cNvPr id="789" name="Google Shape;789;p40"/>
          <p:cNvGrpSpPr/>
          <p:nvPr/>
        </p:nvGrpSpPr>
        <p:grpSpPr>
          <a:xfrm rot="-5400000">
            <a:off x="4072327" y="-338525"/>
            <a:ext cx="438150" cy="1115199"/>
            <a:chOff x="5539125" y="3866550"/>
            <a:chExt cx="1059125" cy="1267600"/>
          </a:xfrm>
        </p:grpSpPr>
        <p:sp>
          <p:nvSpPr>
            <p:cNvPr id="790" name="Google Shape;790;p40"/>
            <p:cNvSpPr/>
            <p:nvPr/>
          </p:nvSpPr>
          <p:spPr>
            <a:xfrm>
              <a:off x="5539125" y="3866550"/>
              <a:ext cx="1059125" cy="1267600"/>
            </a:xfrm>
            <a:custGeom>
              <a:rect b="b" l="l" r="r" t="t"/>
              <a:pathLst>
                <a:path extrusionOk="0" h="50704" w="42365">
                  <a:moveTo>
                    <a:pt x="40463" y="48402"/>
                  </a:moveTo>
                  <a:lnTo>
                    <a:pt x="1" y="0"/>
                  </a:lnTo>
                  <a:lnTo>
                    <a:pt x="1" y="50703"/>
                  </a:lnTo>
                  <a:lnTo>
                    <a:pt x="42364" y="50703"/>
                  </a:lnTo>
                  <a:close/>
                  <a:moveTo>
                    <a:pt x="6338" y="17513"/>
                  </a:moveTo>
                  <a:lnTo>
                    <a:pt x="28788" y="44332"/>
                  </a:lnTo>
                  <a:lnTo>
                    <a:pt x="6338" y="4433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0"/>
            <p:cNvSpPr/>
            <p:nvPr/>
          </p:nvSpPr>
          <p:spPr>
            <a:xfrm>
              <a:off x="5554125" y="41125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0"/>
            <p:cNvSpPr/>
            <p:nvPr/>
          </p:nvSpPr>
          <p:spPr>
            <a:xfrm>
              <a:off x="5554125" y="41851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0"/>
            <p:cNvSpPr/>
            <p:nvPr/>
          </p:nvSpPr>
          <p:spPr>
            <a:xfrm>
              <a:off x="5554125" y="425765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0"/>
            <p:cNvSpPr/>
            <p:nvPr/>
          </p:nvSpPr>
          <p:spPr>
            <a:xfrm>
              <a:off x="5554125" y="4329375"/>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0"/>
            <p:cNvSpPr/>
            <p:nvPr/>
          </p:nvSpPr>
          <p:spPr>
            <a:xfrm>
              <a:off x="5554125" y="44011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0"/>
            <p:cNvSpPr/>
            <p:nvPr/>
          </p:nvSpPr>
          <p:spPr>
            <a:xfrm>
              <a:off x="5554125" y="44728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0"/>
            <p:cNvSpPr/>
            <p:nvPr/>
          </p:nvSpPr>
          <p:spPr>
            <a:xfrm>
              <a:off x="5554125" y="4545375"/>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0"/>
            <p:cNvSpPr/>
            <p:nvPr/>
          </p:nvSpPr>
          <p:spPr>
            <a:xfrm>
              <a:off x="5554125" y="461707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0"/>
            <p:cNvSpPr/>
            <p:nvPr/>
          </p:nvSpPr>
          <p:spPr>
            <a:xfrm>
              <a:off x="5554125" y="468962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0"/>
            <p:cNvSpPr/>
            <p:nvPr/>
          </p:nvSpPr>
          <p:spPr>
            <a:xfrm>
              <a:off x="5554125" y="47613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0"/>
            <p:cNvSpPr/>
            <p:nvPr/>
          </p:nvSpPr>
          <p:spPr>
            <a:xfrm>
              <a:off x="5554125" y="483390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0"/>
            <p:cNvSpPr/>
            <p:nvPr/>
          </p:nvSpPr>
          <p:spPr>
            <a:xfrm>
              <a:off x="5554125" y="4905625"/>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0"/>
            <p:cNvSpPr/>
            <p:nvPr/>
          </p:nvSpPr>
          <p:spPr>
            <a:xfrm>
              <a:off x="5554125" y="4977350"/>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0"/>
            <p:cNvSpPr/>
            <p:nvPr/>
          </p:nvSpPr>
          <p:spPr>
            <a:xfrm>
              <a:off x="5554125" y="50499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0"/>
            <p:cNvSpPr/>
            <p:nvPr/>
          </p:nvSpPr>
          <p:spPr>
            <a:xfrm>
              <a:off x="5539125" y="5076575"/>
              <a:ext cx="1059125" cy="57575"/>
            </a:xfrm>
            <a:custGeom>
              <a:rect b="b" l="l" r="r" t="t"/>
              <a:pathLst>
                <a:path extrusionOk="0" h="2303" w="42365">
                  <a:moveTo>
                    <a:pt x="42364" y="2302"/>
                  </a:moveTo>
                  <a:lnTo>
                    <a:pt x="1" y="2302"/>
                  </a:lnTo>
                  <a:lnTo>
                    <a:pt x="1" y="1"/>
                  </a:lnTo>
                  <a:lnTo>
                    <a:pt x="404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wooden.jpg" id="806" name="Google Shape;806;p40"/>
          <p:cNvPicPr preferRelativeResize="0"/>
          <p:nvPr/>
        </p:nvPicPr>
        <p:blipFill rotWithShape="1">
          <a:blip r:embed="rId3">
            <a:alphaModFix/>
          </a:blip>
          <a:srcRect b="0" l="0" r="0" t="0"/>
          <a:stretch/>
        </p:blipFill>
        <p:spPr>
          <a:xfrm>
            <a:off x="5181600" y="-19050"/>
            <a:ext cx="4023278" cy="516255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1"/>
          <p:cNvSpPr txBox="1"/>
          <p:nvPr>
            <p:ph type="title"/>
          </p:nvPr>
        </p:nvSpPr>
        <p:spPr>
          <a:xfrm>
            <a:off x="0" y="0"/>
            <a:ext cx="3962400" cy="5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02-Reinforced </a:t>
            </a:r>
            <a:br>
              <a:rPr b="1" lang="en"/>
            </a:br>
            <a:r>
              <a:rPr b="1" lang="en"/>
              <a:t>concrete sheet piles </a:t>
            </a:r>
            <a:endParaRPr/>
          </a:p>
        </p:txBody>
      </p:sp>
      <p:sp>
        <p:nvSpPr>
          <p:cNvPr id="812" name="Google Shape;812;p41"/>
          <p:cNvSpPr txBox="1"/>
          <p:nvPr>
            <p:ph idx="1" type="subTitle"/>
          </p:nvPr>
        </p:nvSpPr>
        <p:spPr>
          <a:xfrm>
            <a:off x="76200" y="895350"/>
            <a:ext cx="5105400" cy="42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1" lang="en" sz="2000"/>
              <a:t>	Reinforced concrete sheet piles are formed using precast concrete members, usually connected together  by groove joints. They are commonly used in permanent river embankments, canals and other marine structures. The toe of the sheet piles are usually cut with an oblique face to facilitate easy driving and interlocking, while the heads are finished off by casting a capping beam.</a:t>
            </a:r>
            <a:endParaRPr b="1" sz="2000"/>
          </a:p>
        </p:txBody>
      </p:sp>
      <p:grpSp>
        <p:nvGrpSpPr>
          <p:cNvPr id="813" name="Google Shape;813;p41"/>
          <p:cNvGrpSpPr/>
          <p:nvPr/>
        </p:nvGrpSpPr>
        <p:grpSpPr>
          <a:xfrm rot="-5400000">
            <a:off x="4072327" y="-338525"/>
            <a:ext cx="438150" cy="1115199"/>
            <a:chOff x="5539125" y="3866550"/>
            <a:chExt cx="1059125" cy="1267600"/>
          </a:xfrm>
        </p:grpSpPr>
        <p:sp>
          <p:nvSpPr>
            <p:cNvPr id="814" name="Google Shape;814;p41"/>
            <p:cNvSpPr/>
            <p:nvPr/>
          </p:nvSpPr>
          <p:spPr>
            <a:xfrm>
              <a:off x="5539125" y="3866550"/>
              <a:ext cx="1059125" cy="1267600"/>
            </a:xfrm>
            <a:custGeom>
              <a:rect b="b" l="l" r="r" t="t"/>
              <a:pathLst>
                <a:path extrusionOk="0" h="50704" w="42365">
                  <a:moveTo>
                    <a:pt x="40463" y="48402"/>
                  </a:moveTo>
                  <a:lnTo>
                    <a:pt x="1" y="0"/>
                  </a:lnTo>
                  <a:lnTo>
                    <a:pt x="1" y="50703"/>
                  </a:lnTo>
                  <a:lnTo>
                    <a:pt x="42364" y="50703"/>
                  </a:lnTo>
                  <a:close/>
                  <a:moveTo>
                    <a:pt x="6338" y="17513"/>
                  </a:moveTo>
                  <a:lnTo>
                    <a:pt x="28788" y="44332"/>
                  </a:lnTo>
                  <a:lnTo>
                    <a:pt x="6338" y="4433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1"/>
            <p:cNvSpPr/>
            <p:nvPr/>
          </p:nvSpPr>
          <p:spPr>
            <a:xfrm>
              <a:off x="5554125" y="41125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1"/>
            <p:cNvSpPr/>
            <p:nvPr/>
          </p:nvSpPr>
          <p:spPr>
            <a:xfrm>
              <a:off x="5554125" y="41851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1"/>
            <p:cNvSpPr/>
            <p:nvPr/>
          </p:nvSpPr>
          <p:spPr>
            <a:xfrm>
              <a:off x="5554125" y="425765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1"/>
            <p:cNvSpPr/>
            <p:nvPr/>
          </p:nvSpPr>
          <p:spPr>
            <a:xfrm>
              <a:off x="5554125" y="4329375"/>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1"/>
            <p:cNvSpPr/>
            <p:nvPr/>
          </p:nvSpPr>
          <p:spPr>
            <a:xfrm>
              <a:off x="5554125" y="44011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1"/>
            <p:cNvSpPr/>
            <p:nvPr/>
          </p:nvSpPr>
          <p:spPr>
            <a:xfrm>
              <a:off x="5554125" y="44728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1"/>
            <p:cNvSpPr/>
            <p:nvPr/>
          </p:nvSpPr>
          <p:spPr>
            <a:xfrm>
              <a:off x="5554125" y="4545375"/>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1"/>
            <p:cNvSpPr/>
            <p:nvPr/>
          </p:nvSpPr>
          <p:spPr>
            <a:xfrm>
              <a:off x="5554125" y="461707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1"/>
            <p:cNvSpPr/>
            <p:nvPr/>
          </p:nvSpPr>
          <p:spPr>
            <a:xfrm>
              <a:off x="5554125" y="468962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1"/>
            <p:cNvSpPr/>
            <p:nvPr/>
          </p:nvSpPr>
          <p:spPr>
            <a:xfrm>
              <a:off x="5554125" y="47613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1"/>
            <p:cNvSpPr/>
            <p:nvPr/>
          </p:nvSpPr>
          <p:spPr>
            <a:xfrm>
              <a:off x="5554125" y="483390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1"/>
            <p:cNvSpPr/>
            <p:nvPr/>
          </p:nvSpPr>
          <p:spPr>
            <a:xfrm>
              <a:off x="5554125" y="4905625"/>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1"/>
            <p:cNvSpPr/>
            <p:nvPr/>
          </p:nvSpPr>
          <p:spPr>
            <a:xfrm>
              <a:off x="5554125" y="4977350"/>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1"/>
            <p:cNvSpPr/>
            <p:nvPr/>
          </p:nvSpPr>
          <p:spPr>
            <a:xfrm>
              <a:off x="5554125" y="50499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1"/>
            <p:cNvSpPr/>
            <p:nvPr/>
          </p:nvSpPr>
          <p:spPr>
            <a:xfrm>
              <a:off x="5539125" y="5076575"/>
              <a:ext cx="1059125" cy="57575"/>
            </a:xfrm>
            <a:custGeom>
              <a:rect b="b" l="l" r="r" t="t"/>
              <a:pathLst>
                <a:path extrusionOk="0" h="2303" w="42365">
                  <a:moveTo>
                    <a:pt x="42364" y="2302"/>
                  </a:moveTo>
                  <a:lnTo>
                    <a:pt x="1" y="2302"/>
                  </a:lnTo>
                  <a:lnTo>
                    <a:pt x="1" y="1"/>
                  </a:lnTo>
                  <a:lnTo>
                    <a:pt x="404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Concrete-sheet-pile.jpg" id="830" name="Google Shape;830;p41"/>
          <p:cNvPicPr preferRelativeResize="0"/>
          <p:nvPr/>
        </p:nvPicPr>
        <p:blipFill rotWithShape="1">
          <a:blip r:embed="rId3">
            <a:alphaModFix/>
          </a:blip>
          <a:srcRect b="0" l="0" r="0" t="0"/>
          <a:stretch/>
        </p:blipFill>
        <p:spPr>
          <a:xfrm>
            <a:off x="5265271" y="-19050"/>
            <a:ext cx="3878729" cy="5162550"/>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2"/>
          <p:cNvSpPr txBox="1"/>
          <p:nvPr>
            <p:ph type="title"/>
          </p:nvPr>
        </p:nvSpPr>
        <p:spPr>
          <a:xfrm>
            <a:off x="0" y="0"/>
            <a:ext cx="3962400" cy="5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03-Steel sheet piles </a:t>
            </a:r>
            <a:endParaRPr sz="3600"/>
          </a:p>
        </p:txBody>
      </p:sp>
      <p:sp>
        <p:nvSpPr>
          <p:cNvPr id="836" name="Google Shape;836;p42"/>
          <p:cNvSpPr txBox="1"/>
          <p:nvPr>
            <p:ph idx="1" type="subTitle"/>
          </p:nvPr>
        </p:nvSpPr>
        <p:spPr>
          <a:xfrm>
            <a:off x="0" y="514350"/>
            <a:ext cx="5105400" cy="42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1" lang="en" sz="2800"/>
              <a:t>	Steel is the most common form of sheet piles as it has good resistance to high driving stresses, excellent water tightness, and can be increased in length either by welding or bolting. They are connected by interlocking.</a:t>
            </a:r>
            <a:endParaRPr b="1" sz="2800"/>
          </a:p>
        </p:txBody>
      </p:sp>
      <p:grpSp>
        <p:nvGrpSpPr>
          <p:cNvPr id="837" name="Google Shape;837;p42"/>
          <p:cNvGrpSpPr/>
          <p:nvPr/>
        </p:nvGrpSpPr>
        <p:grpSpPr>
          <a:xfrm rot="-5400000">
            <a:off x="4072327" y="-338525"/>
            <a:ext cx="438150" cy="1115199"/>
            <a:chOff x="5539125" y="3866550"/>
            <a:chExt cx="1059125" cy="1267600"/>
          </a:xfrm>
        </p:grpSpPr>
        <p:sp>
          <p:nvSpPr>
            <p:cNvPr id="838" name="Google Shape;838;p42"/>
            <p:cNvSpPr/>
            <p:nvPr/>
          </p:nvSpPr>
          <p:spPr>
            <a:xfrm>
              <a:off x="5539125" y="3866550"/>
              <a:ext cx="1059125" cy="1267600"/>
            </a:xfrm>
            <a:custGeom>
              <a:rect b="b" l="l" r="r" t="t"/>
              <a:pathLst>
                <a:path extrusionOk="0" h="50704" w="42365">
                  <a:moveTo>
                    <a:pt x="40463" y="48402"/>
                  </a:moveTo>
                  <a:lnTo>
                    <a:pt x="1" y="0"/>
                  </a:lnTo>
                  <a:lnTo>
                    <a:pt x="1" y="50703"/>
                  </a:lnTo>
                  <a:lnTo>
                    <a:pt x="42364" y="50703"/>
                  </a:lnTo>
                  <a:close/>
                  <a:moveTo>
                    <a:pt x="6338" y="17513"/>
                  </a:moveTo>
                  <a:lnTo>
                    <a:pt x="28788" y="44332"/>
                  </a:lnTo>
                  <a:lnTo>
                    <a:pt x="6338" y="4433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2"/>
            <p:cNvSpPr/>
            <p:nvPr/>
          </p:nvSpPr>
          <p:spPr>
            <a:xfrm>
              <a:off x="5554125" y="41125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2"/>
            <p:cNvSpPr/>
            <p:nvPr/>
          </p:nvSpPr>
          <p:spPr>
            <a:xfrm>
              <a:off x="5554125" y="41851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2"/>
            <p:cNvSpPr/>
            <p:nvPr/>
          </p:nvSpPr>
          <p:spPr>
            <a:xfrm>
              <a:off x="5554125" y="425765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2"/>
            <p:cNvSpPr/>
            <p:nvPr/>
          </p:nvSpPr>
          <p:spPr>
            <a:xfrm>
              <a:off x="5554125" y="4329375"/>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2"/>
            <p:cNvSpPr/>
            <p:nvPr/>
          </p:nvSpPr>
          <p:spPr>
            <a:xfrm>
              <a:off x="5554125" y="44011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2"/>
            <p:cNvSpPr/>
            <p:nvPr/>
          </p:nvSpPr>
          <p:spPr>
            <a:xfrm>
              <a:off x="5554125" y="44728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2"/>
            <p:cNvSpPr/>
            <p:nvPr/>
          </p:nvSpPr>
          <p:spPr>
            <a:xfrm>
              <a:off x="5554125" y="4545375"/>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2"/>
            <p:cNvSpPr/>
            <p:nvPr/>
          </p:nvSpPr>
          <p:spPr>
            <a:xfrm>
              <a:off x="5554125" y="461707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2"/>
            <p:cNvSpPr/>
            <p:nvPr/>
          </p:nvSpPr>
          <p:spPr>
            <a:xfrm>
              <a:off x="5554125" y="468962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2"/>
            <p:cNvSpPr/>
            <p:nvPr/>
          </p:nvSpPr>
          <p:spPr>
            <a:xfrm>
              <a:off x="5554125" y="47613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2"/>
            <p:cNvSpPr/>
            <p:nvPr/>
          </p:nvSpPr>
          <p:spPr>
            <a:xfrm>
              <a:off x="5554125" y="483390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2"/>
            <p:cNvSpPr/>
            <p:nvPr/>
          </p:nvSpPr>
          <p:spPr>
            <a:xfrm>
              <a:off x="5554125" y="4905625"/>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2"/>
            <p:cNvSpPr/>
            <p:nvPr/>
          </p:nvSpPr>
          <p:spPr>
            <a:xfrm>
              <a:off x="5554125" y="4977350"/>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2"/>
            <p:cNvSpPr/>
            <p:nvPr/>
          </p:nvSpPr>
          <p:spPr>
            <a:xfrm>
              <a:off x="5554125" y="50499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2"/>
            <p:cNvSpPr/>
            <p:nvPr/>
          </p:nvSpPr>
          <p:spPr>
            <a:xfrm>
              <a:off x="5539125" y="5076575"/>
              <a:ext cx="1059125" cy="57575"/>
            </a:xfrm>
            <a:custGeom>
              <a:rect b="b" l="l" r="r" t="t"/>
              <a:pathLst>
                <a:path extrusionOk="0" h="2303" w="42365">
                  <a:moveTo>
                    <a:pt x="42364" y="2302"/>
                  </a:moveTo>
                  <a:lnTo>
                    <a:pt x="1" y="2302"/>
                  </a:lnTo>
                  <a:lnTo>
                    <a:pt x="1" y="1"/>
                  </a:lnTo>
                  <a:lnTo>
                    <a:pt x="404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steel sheet.jpg" id="854" name="Google Shape;854;p42"/>
          <p:cNvPicPr preferRelativeResize="0"/>
          <p:nvPr/>
        </p:nvPicPr>
        <p:blipFill rotWithShape="1">
          <a:blip r:embed="rId3">
            <a:alphaModFix/>
          </a:blip>
          <a:srcRect b="0" l="0" r="0" t="0"/>
          <a:stretch/>
        </p:blipFill>
        <p:spPr>
          <a:xfrm>
            <a:off x="5410200" y="-19050"/>
            <a:ext cx="3733800" cy="5162550"/>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3"/>
          <p:cNvSpPr txBox="1"/>
          <p:nvPr>
            <p:ph type="title"/>
          </p:nvPr>
        </p:nvSpPr>
        <p:spPr>
          <a:xfrm>
            <a:off x="0" y="0"/>
            <a:ext cx="3962400" cy="5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04-Vinyl sheet piles </a:t>
            </a:r>
            <a:endParaRPr sz="3600"/>
          </a:p>
        </p:txBody>
      </p:sp>
      <p:sp>
        <p:nvSpPr>
          <p:cNvPr id="860" name="Google Shape;860;p43"/>
          <p:cNvSpPr txBox="1"/>
          <p:nvPr>
            <p:ph idx="1" type="subTitle"/>
          </p:nvPr>
        </p:nvSpPr>
        <p:spPr>
          <a:xfrm>
            <a:off x="228600" y="895350"/>
            <a:ext cx="5105400" cy="42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b="1" lang="en" sz="2400"/>
              <a:t>	An effective alternative to steel sheet piling for bulkheads, seawalls and cutoff walls. They are also superior to alternative materials like concrete and wood. The main advantage of vinyl sheet piles is the superior corrosion resistance when exposed to seawater, where no oxidation occurs.</a:t>
            </a:r>
            <a:endParaRPr b="1" sz="2400"/>
          </a:p>
        </p:txBody>
      </p:sp>
      <p:grpSp>
        <p:nvGrpSpPr>
          <p:cNvPr id="861" name="Google Shape;861;p43"/>
          <p:cNvGrpSpPr/>
          <p:nvPr/>
        </p:nvGrpSpPr>
        <p:grpSpPr>
          <a:xfrm rot="-5400000">
            <a:off x="4072327" y="-338525"/>
            <a:ext cx="438150" cy="1115199"/>
            <a:chOff x="5539125" y="3866550"/>
            <a:chExt cx="1059125" cy="1267600"/>
          </a:xfrm>
        </p:grpSpPr>
        <p:sp>
          <p:nvSpPr>
            <p:cNvPr id="862" name="Google Shape;862;p43"/>
            <p:cNvSpPr/>
            <p:nvPr/>
          </p:nvSpPr>
          <p:spPr>
            <a:xfrm>
              <a:off x="5539125" y="3866550"/>
              <a:ext cx="1059125" cy="1267600"/>
            </a:xfrm>
            <a:custGeom>
              <a:rect b="b" l="l" r="r" t="t"/>
              <a:pathLst>
                <a:path extrusionOk="0" h="50704" w="42365">
                  <a:moveTo>
                    <a:pt x="40463" y="48402"/>
                  </a:moveTo>
                  <a:lnTo>
                    <a:pt x="1" y="0"/>
                  </a:lnTo>
                  <a:lnTo>
                    <a:pt x="1" y="50703"/>
                  </a:lnTo>
                  <a:lnTo>
                    <a:pt x="42364" y="50703"/>
                  </a:lnTo>
                  <a:close/>
                  <a:moveTo>
                    <a:pt x="6338" y="17513"/>
                  </a:moveTo>
                  <a:lnTo>
                    <a:pt x="28788" y="44332"/>
                  </a:lnTo>
                  <a:lnTo>
                    <a:pt x="6338" y="4433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3"/>
            <p:cNvSpPr/>
            <p:nvPr/>
          </p:nvSpPr>
          <p:spPr>
            <a:xfrm>
              <a:off x="5554125" y="41125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3"/>
            <p:cNvSpPr/>
            <p:nvPr/>
          </p:nvSpPr>
          <p:spPr>
            <a:xfrm>
              <a:off x="5554125" y="41851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3"/>
            <p:cNvSpPr/>
            <p:nvPr/>
          </p:nvSpPr>
          <p:spPr>
            <a:xfrm>
              <a:off x="5554125" y="425765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3"/>
            <p:cNvSpPr/>
            <p:nvPr/>
          </p:nvSpPr>
          <p:spPr>
            <a:xfrm>
              <a:off x="5554125" y="4329375"/>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3"/>
            <p:cNvSpPr/>
            <p:nvPr/>
          </p:nvSpPr>
          <p:spPr>
            <a:xfrm>
              <a:off x="5554125" y="44011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3"/>
            <p:cNvSpPr/>
            <p:nvPr/>
          </p:nvSpPr>
          <p:spPr>
            <a:xfrm>
              <a:off x="5554125" y="44728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3"/>
            <p:cNvSpPr/>
            <p:nvPr/>
          </p:nvSpPr>
          <p:spPr>
            <a:xfrm>
              <a:off x="5554125" y="4545375"/>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3"/>
            <p:cNvSpPr/>
            <p:nvPr/>
          </p:nvSpPr>
          <p:spPr>
            <a:xfrm>
              <a:off x="5554125" y="461707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3"/>
            <p:cNvSpPr/>
            <p:nvPr/>
          </p:nvSpPr>
          <p:spPr>
            <a:xfrm>
              <a:off x="5554125" y="468962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3"/>
            <p:cNvSpPr/>
            <p:nvPr/>
          </p:nvSpPr>
          <p:spPr>
            <a:xfrm>
              <a:off x="5554125" y="47613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3"/>
            <p:cNvSpPr/>
            <p:nvPr/>
          </p:nvSpPr>
          <p:spPr>
            <a:xfrm>
              <a:off x="5554125" y="483390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3"/>
            <p:cNvSpPr/>
            <p:nvPr/>
          </p:nvSpPr>
          <p:spPr>
            <a:xfrm>
              <a:off x="5554125" y="4905625"/>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3"/>
            <p:cNvSpPr/>
            <p:nvPr/>
          </p:nvSpPr>
          <p:spPr>
            <a:xfrm>
              <a:off x="5554125" y="4977350"/>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3"/>
            <p:cNvSpPr/>
            <p:nvPr/>
          </p:nvSpPr>
          <p:spPr>
            <a:xfrm>
              <a:off x="5554125" y="50499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3"/>
            <p:cNvSpPr/>
            <p:nvPr/>
          </p:nvSpPr>
          <p:spPr>
            <a:xfrm>
              <a:off x="5539125" y="5076575"/>
              <a:ext cx="1059125" cy="57575"/>
            </a:xfrm>
            <a:custGeom>
              <a:rect b="b" l="l" r="r" t="t"/>
              <a:pathLst>
                <a:path extrusionOk="0" h="2303" w="42365">
                  <a:moveTo>
                    <a:pt x="42364" y="2302"/>
                  </a:moveTo>
                  <a:lnTo>
                    <a:pt x="1" y="2302"/>
                  </a:lnTo>
                  <a:lnTo>
                    <a:pt x="1" y="1"/>
                  </a:lnTo>
                  <a:lnTo>
                    <a:pt x="404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vinyl.jpg" id="878" name="Google Shape;878;p43"/>
          <p:cNvPicPr preferRelativeResize="0"/>
          <p:nvPr/>
        </p:nvPicPr>
        <p:blipFill rotWithShape="1">
          <a:blip r:embed="rId3">
            <a:alphaModFix/>
          </a:blip>
          <a:srcRect b="0" l="0" r="0" t="0"/>
          <a:stretch/>
        </p:blipFill>
        <p:spPr>
          <a:xfrm flipH="1">
            <a:off x="5486400" y="-19050"/>
            <a:ext cx="3657600" cy="5162550"/>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4"/>
          <p:cNvSpPr/>
          <p:nvPr/>
        </p:nvSpPr>
        <p:spPr>
          <a:xfrm>
            <a:off x="0" y="4885325"/>
            <a:ext cx="9144000" cy="25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4"/>
          <p:cNvSpPr txBox="1"/>
          <p:nvPr>
            <p:ph type="title"/>
          </p:nvPr>
        </p:nvSpPr>
        <p:spPr>
          <a:xfrm>
            <a:off x="720000" y="16573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200"/>
              <a:t>PROCEDURE</a:t>
            </a:r>
            <a:endParaRPr sz="7200"/>
          </a:p>
        </p:txBody>
      </p:sp>
      <p:grpSp>
        <p:nvGrpSpPr>
          <p:cNvPr id="885" name="Google Shape;885;p44"/>
          <p:cNvGrpSpPr/>
          <p:nvPr/>
        </p:nvGrpSpPr>
        <p:grpSpPr>
          <a:xfrm>
            <a:off x="610740" y="1165740"/>
            <a:ext cx="1971856" cy="4307110"/>
            <a:chOff x="913800" y="2180425"/>
            <a:chExt cx="742975" cy="1622875"/>
          </a:xfrm>
        </p:grpSpPr>
        <p:sp>
          <p:nvSpPr>
            <p:cNvPr id="886" name="Google Shape;886;p44"/>
            <p:cNvSpPr/>
            <p:nvPr/>
          </p:nvSpPr>
          <p:spPr>
            <a:xfrm>
              <a:off x="1257575" y="2369475"/>
              <a:ext cx="68800" cy="109725"/>
            </a:xfrm>
            <a:custGeom>
              <a:rect b="b" l="l" r="r" t="t"/>
              <a:pathLst>
                <a:path extrusionOk="0" h="4389" w="2752">
                  <a:moveTo>
                    <a:pt x="525" y="0"/>
                  </a:moveTo>
                  <a:cubicBezTo>
                    <a:pt x="370" y="631"/>
                    <a:pt x="370" y="1286"/>
                    <a:pt x="537" y="1893"/>
                  </a:cubicBezTo>
                  <a:cubicBezTo>
                    <a:pt x="584" y="2060"/>
                    <a:pt x="632" y="2239"/>
                    <a:pt x="549" y="2381"/>
                  </a:cubicBezTo>
                  <a:cubicBezTo>
                    <a:pt x="477" y="2536"/>
                    <a:pt x="287" y="2596"/>
                    <a:pt x="191" y="2727"/>
                  </a:cubicBezTo>
                  <a:cubicBezTo>
                    <a:pt x="1" y="2977"/>
                    <a:pt x="191" y="3370"/>
                    <a:pt x="489" y="3501"/>
                  </a:cubicBezTo>
                  <a:cubicBezTo>
                    <a:pt x="610" y="3551"/>
                    <a:pt x="741" y="3569"/>
                    <a:pt x="876" y="3569"/>
                  </a:cubicBezTo>
                  <a:cubicBezTo>
                    <a:pt x="1060" y="3569"/>
                    <a:pt x="1251" y="3535"/>
                    <a:pt x="1430" y="3501"/>
                  </a:cubicBezTo>
                  <a:lnTo>
                    <a:pt x="1430" y="3501"/>
                  </a:lnTo>
                  <a:cubicBezTo>
                    <a:pt x="1358" y="3786"/>
                    <a:pt x="1465" y="4108"/>
                    <a:pt x="1704" y="4275"/>
                  </a:cubicBezTo>
                  <a:cubicBezTo>
                    <a:pt x="1811" y="4350"/>
                    <a:pt x="1944" y="4389"/>
                    <a:pt x="2074" y="4389"/>
                  </a:cubicBezTo>
                  <a:cubicBezTo>
                    <a:pt x="2231" y="4389"/>
                    <a:pt x="2385" y="4332"/>
                    <a:pt x="2489" y="4215"/>
                  </a:cubicBezTo>
                  <a:cubicBezTo>
                    <a:pt x="2751" y="3929"/>
                    <a:pt x="2632" y="3489"/>
                    <a:pt x="2549" y="3120"/>
                  </a:cubicBezTo>
                  <a:cubicBezTo>
                    <a:pt x="2358" y="2358"/>
                    <a:pt x="2263" y="1584"/>
                    <a:pt x="2275" y="798"/>
                  </a:cubicBezTo>
                  <a:cubicBezTo>
                    <a:pt x="2275" y="619"/>
                    <a:pt x="2275" y="405"/>
                    <a:pt x="2132" y="322"/>
                  </a:cubicBezTo>
                  <a:cubicBezTo>
                    <a:pt x="2069" y="286"/>
                    <a:pt x="1997" y="276"/>
                    <a:pt x="1924" y="276"/>
                  </a:cubicBezTo>
                  <a:cubicBezTo>
                    <a:pt x="1874" y="276"/>
                    <a:pt x="1824" y="281"/>
                    <a:pt x="1775" y="286"/>
                  </a:cubicBezTo>
                  <a:cubicBezTo>
                    <a:pt x="1323" y="286"/>
                    <a:pt x="882" y="179"/>
                    <a:pt x="5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4"/>
            <p:cNvSpPr/>
            <p:nvPr/>
          </p:nvSpPr>
          <p:spPr>
            <a:xfrm>
              <a:off x="1254600" y="2424525"/>
              <a:ext cx="174150" cy="200150"/>
            </a:xfrm>
            <a:custGeom>
              <a:rect b="b" l="l" r="r" t="t"/>
              <a:pathLst>
                <a:path extrusionOk="0" h="8006" w="6966">
                  <a:moveTo>
                    <a:pt x="2073" y="1"/>
                  </a:moveTo>
                  <a:cubicBezTo>
                    <a:pt x="2192" y="1192"/>
                    <a:pt x="1942" y="2370"/>
                    <a:pt x="1394" y="3394"/>
                  </a:cubicBezTo>
                  <a:cubicBezTo>
                    <a:pt x="1084" y="3478"/>
                    <a:pt x="715" y="3454"/>
                    <a:pt x="1" y="3561"/>
                  </a:cubicBezTo>
                  <a:cubicBezTo>
                    <a:pt x="703" y="5228"/>
                    <a:pt x="1882" y="6478"/>
                    <a:pt x="3275" y="7597"/>
                  </a:cubicBezTo>
                  <a:cubicBezTo>
                    <a:pt x="3501" y="7776"/>
                    <a:pt x="3751" y="7966"/>
                    <a:pt x="4049" y="8002"/>
                  </a:cubicBezTo>
                  <a:cubicBezTo>
                    <a:pt x="4078" y="8005"/>
                    <a:pt x="4107" y="8006"/>
                    <a:pt x="4135" y="8006"/>
                  </a:cubicBezTo>
                  <a:cubicBezTo>
                    <a:pt x="4493" y="8006"/>
                    <a:pt x="4811" y="7804"/>
                    <a:pt x="5109" y="7561"/>
                  </a:cubicBezTo>
                  <a:cubicBezTo>
                    <a:pt x="5942" y="6883"/>
                    <a:pt x="6597" y="5942"/>
                    <a:pt x="6966" y="4918"/>
                  </a:cubicBezTo>
                  <a:cubicBezTo>
                    <a:pt x="6645" y="4799"/>
                    <a:pt x="6311" y="4680"/>
                    <a:pt x="5978" y="4573"/>
                  </a:cubicBezTo>
                  <a:lnTo>
                    <a:pt x="5978" y="4204"/>
                  </a:lnTo>
                  <a:cubicBezTo>
                    <a:pt x="5978" y="3620"/>
                    <a:pt x="6061" y="3073"/>
                    <a:pt x="6204" y="2537"/>
                  </a:cubicBezTo>
                  <a:cubicBezTo>
                    <a:pt x="4930" y="1870"/>
                    <a:pt x="3620" y="1108"/>
                    <a:pt x="2382" y="227"/>
                  </a:cubicBezTo>
                  <a:lnTo>
                    <a:pt x="2073" y="1"/>
                  </a:lnTo>
                  <a:close/>
                </a:path>
              </a:pathLst>
            </a:custGeom>
            <a:solidFill>
              <a:srgbClr val="FDBC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4"/>
            <p:cNvSpPr/>
            <p:nvPr/>
          </p:nvSpPr>
          <p:spPr>
            <a:xfrm>
              <a:off x="1313550" y="2429600"/>
              <a:ext cx="95875" cy="99150"/>
            </a:xfrm>
            <a:custGeom>
              <a:rect b="b" l="l" r="r" t="t"/>
              <a:pathLst>
                <a:path extrusionOk="0" h="3966" w="3835">
                  <a:moveTo>
                    <a:pt x="0" y="0"/>
                  </a:moveTo>
                  <a:lnTo>
                    <a:pt x="0" y="0"/>
                  </a:lnTo>
                  <a:cubicBezTo>
                    <a:pt x="119" y="1024"/>
                    <a:pt x="619" y="2001"/>
                    <a:pt x="1393" y="2751"/>
                  </a:cubicBezTo>
                  <a:cubicBezTo>
                    <a:pt x="2001" y="3322"/>
                    <a:pt x="2774" y="3763"/>
                    <a:pt x="3608" y="3965"/>
                  </a:cubicBezTo>
                  <a:cubicBezTo>
                    <a:pt x="3608" y="3394"/>
                    <a:pt x="3679" y="2834"/>
                    <a:pt x="3834" y="2298"/>
                  </a:cubicBezTo>
                  <a:cubicBezTo>
                    <a:pt x="2524" y="1631"/>
                    <a:pt x="1227" y="858"/>
                    <a:pt x="0" y="0"/>
                  </a:cubicBezTo>
                  <a:close/>
                </a:path>
              </a:pathLst>
            </a:custGeom>
            <a:solidFill>
              <a:srgbClr val="DE8C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4"/>
            <p:cNvSpPr/>
            <p:nvPr/>
          </p:nvSpPr>
          <p:spPr>
            <a:xfrm>
              <a:off x="1463850" y="2373075"/>
              <a:ext cx="72375" cy="52125"/>
            </a:xfrm>
            <a:custGeom>
              <a:rect b="b" l="l" r="r" t="t"/>
              <a:pathLst>
                <a:path extrusionOk="0" h="2085" w="2895">
                  <a:moveTo>
                    <a:pt x="1582" y="1"/>
                  </a:moveTo>
                  <a:cubicBezTo>
                    <a:pt x="1466" y="1"/>
                    <a:pt x="1347" y="12"/>
                    <a:pt x="1227" y="35"/>
                  </a:cubicBezTo>
                  <a:cubicBezTo>
                    <a:pt x="489" y="190"/>
                    <a:pt x="1" y="773"/>
                    <a:pt x="96" y="1321"/>
                  </a:cubicBezTo>
                  <a:cubicBezTo>
                    <a:pt x="186" y="1777"/>
                    <a:pt x="689" y="2085"/>
                    <a:pt x="1281" y="2085"/>
                  </a:cubicBezTo>
                  <a:cubicBezTo>
                    <a:pt x="1399" y="2085"/>
                    <a:pt x="1521" y="2073"/>
                    <a:pt x="1644" y="2047"/>
                  </a:cubicBezTo>
                  <a:cubicBezTo>
                    <a:pt x="2394" y="1904"/>
                    <a:pt x="2894" y="1321"/>
                    <a:pt x="2775" y="773"/>
                  </a:cubicBezTo>
                  <a:cubicBezTo>
                    <a:pt x="2695" y="303"/>
                    <a:pt x="2187" y="1"/>
                    <a:pt x="1582" y="1"/>
                  </a:cubicBezTo>
                  <a:close/>
                </a:path>
              </a:pathLst>
            </a:custGeom>
            <a:solidFill>
              <a:srgbClr val="DE8C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4"/>
            <p:cNvSpPr/>
            <p:nvPr/>
          </p:nvSpPr>
          <p:spPr>
            <a:xfrm>
              <a:off x="1282300" y="2194500"/>
              <a:ext cx="228625" cy="302925"/>
            </a:xfrm>
            <a:custGeom>
              <a:rect b="b" l="l" r="r" t="t"/>
              <a:pathLst>
                <a:path extrusionOk="0" h="12117" w="9145">
                  <a:moveTo>
                    <a:pt x="4546" y="1"/>
                  </a:moveTo>
                  <a:cubicBezTo>
                    <a:pt x="2727" y="1"/>
                    <a:pt x="1476" y="1187"/>
                    <a:pt x="786" y="2987"/>
                  </a:cubicBezTo>
                  <a:cubicBezTo>
                    <a:pt x="726" y="3154"/>
                    <a:pt x="667" y="3332"/>
                    <a:pt x="607" y="3511"/>
                  </a:cubicBezTo>
                  <a:cubicBezTo>
                    <a:pt x="393" y="4225"/>
                    <a:pt x="250" y="4999"/>
                    <a:pt x="203" y="5832"/>
                  </a:cubicBezTo>
                  <a:cubicBezTo>
                    <a:pt x="0" y="9226"/>
                    <a:pt x="2417" y="11964"/>
                    <a:pt x="5013" y="12107"/>
                  </a:cubicBezTo>
                  <a:cubicBezTo>
                    <a:pt x="5111" y="12113"/>
                    <a:pt x="5207" y="12116"/>
                    <a:pt x="5301" y="12116"/>
                  </a:cubicBezTo>
                  <a:cubicBezTo>
                    <a:pt x="7917" y="12116"/>
                    <a:pt x="8728" y="9740"/>
                    <a:pt x="9073" y="6487"/>
                  </a:cubicBezTo>
                  <a:lnTo>
                    <a:pt x="9073" y="6428"/>
                  </a:lnTo>
                  <a:cubicBezTo>
                    <a:pt x="9144" y="5725"/>
                    <a:pt x="9132" y="5082"/>
                    <a:pt x="9061" y="4475"/>
                  </a:cubicBezTo>
                  <a:cubicBezTo>
                    <a:pt x="8727" y="1856"/>
                    <a:pt x="7144" y="153"/>
                    <a:pt x="4834" y="10"/>
                  </a:cubicBezTo>
                  <a:cubicBezTo>
                    <a:pt x="4737" y="4"/>
                    <a:pt x="4641" y="1"/>
                    <a:pt x="4546" y="1"/>
                  </a:cubicBezTo>
                  <a:close/>
                </a:path>
              </a:pathLst>
            </a:custGeom>
            <a:solidFill>
              <a:srgbClr val="FDBC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4"/>
            <p:cNvSpPr/>
            <p:nvPr/>
          </p:nvSpPr>
          <p:spPr>
            <a:xfrm>
              <a:off x="1297775" y="2269450"/>
              <a:ext cx="213150" cy="87300"/>
            </a:xfrm>
            <a:custGeom>
              <a:rect b="b" l="l" r="r" t="t"/>
              <a:pathLst>
                <a:path extrusionOk="0" h="3492" w="8526">
                  <a:moveTo>
                    <a:pt x="179" y="1"/>
                  </a:moveTo>
                  <a:cubicBezTo>
                    <a:pt x="119" y="167"/>
                    <a:pt x="60" y="334"/>
                    <a:pt x="0" y="525"/>
                  </a:cubicBezTo>
                  <a:cubicBezTo>
                    <a:pt x="107" y="894"/>
                    <a:pt x="226" y="1310"/>
                    <a:pt x="405" y="1846"/>
                  </a:cubicBezTo>
                  <a:cubicBezTo>
                    <a:pt x="2191" y="2561"/>
                    <a:pt x="4060" y="3061"/>
                    <a:pt x="5953" y="3346"/>
                  </a:cubicBezTo>
                  <a:cubicBezTo>
                    <a:pt x="6517" y="3427"/>
                    <a:pt x="7080" y="3491"/>
                    <a:pt x="7644" y="3491"/>
                  </a:cubicBezTo>
                  <a:cubicBezTo>
                    <a:pt x="7914" y="3491"/>
                    <a:pt x="8184" y="3476"/>
                    <a:pt x="8454" y="3442"/>
                  </a:cubicBezTo>
                  <a:cubicBezTo>
                    <a:pt x="8525" y="2739"/>
                    <a:pt x="8513" y="2096"/>
                    <a:pt x="8442" y="1489"/>
                  </a:cubicBezTo>
                  <a:cubicBezTo>
                    <a:pt x="5703" y="894"/>
                    <a:pt x="2953" y="394"/>
                    <a:pt x="179" y="1"/>
                  </a:cubicBezTo>
                  <a:close/>
                </a:path>
              </a:pathLst>
            </a:custGeom>
            <a:solidFill>
              <a:srgbClr val="DE8C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4"/>
            <p:cNvSpPr/>
            <p:nvPr/>
          </p:nvSpPr>
          <p:spPr>
            <a:xfrm>
              <a:off x="1260550" y="2297500"/>
              <a:ext cx="89025" cy="89675"/>
            </a:xfrm>
            <a:custGeom>
              <a:rect b="b" l="l" r="r" t="t"/>
              <a:pathLst>
                <a:path extrusionOk="0" h="3587" w="3561">
                  <a:moveTo>
                    <a:pt x="2355" y="0"/>
                  </a:moveTo>
                  <a:cubicBezTo>
                    <a:pt x="1880" y="0"/>
                    <a:pt x="1435" y="50"/>
                    <a:pt x="882" y="165"/>
                  </a:cubicBezTo>
                  <a:cubicBezTo>
                    <a:pt x="584" y="617"/>
                    <a:pt x="251" y="879"/>
                    <a:pt x="120" y="1724"/>
                  </a:cubicBezTo>
                  <a:cubicBezTo>
                    <a:pt x="1" y="2522"/>
                    <a:pt x="382" y="3332"/>
                    <a:pt x="596" y="3391"/>
                  </a:cubicBezTo>
                  <a:cubicBezTo>
                    <a:pt x="1180" y="3570"/>
                    <a:pt x="680" y="3475"/>
                    <a:pt x="882" y="3558"/>
                  </a:cubicBezTo>
                  <a:cubicBezTo>
                    <a:pt x="933" y="3578"/>
                    <a:pt x="989" y="3587"/>
                    <a:pt x="1045" y="3587"/>
                  </a:cubicBezTo>
                  <a:cubicBezTo>
                    <a:pt x="1185" y="3587"/>
                    <a:pt x="1321" y="3531"/>
                    <a:pt x="1346" y="3463"/>
                  </a:cubicBezTo>
                  <a:cubicBezTo>
                    <a:pt x="2358" y="3022"/>
                    <a:pt x="3132" y="2034"/>
                    <a:pt x="3561" y="81"/>
                  </a:cubicBezTo>
                  <a:cubicBezTo>
                    <a:pt x="3101" y="30"/>
                    <a:pt x="2720" y="0"/>
                    <a:pt x="23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4"/>
            <p:cNvSpPr/>
            <p:nvPr/>
          </p:nvSpPr>
          <p:spPr>
            <a:xfrm>
              <a:off x="1253425" y="2353350"/>
              <a:ext cx="76225" cy="57875"/>
            </a:xfrm>
            <a:custGeom>
              <a:rect b="b" l="l" r="r" t="t"/>
              <a:pathLst>
                <a:path extrusionOk="0" h="2315" w="3049">
                  <a:moveTo>
                    <a:pt x="1293" y="0"/>
                  </a:moveTo>
                  <a:cubicBezTo>
                    <a:pt x="824" y="0"/>
                    <a:pt x="409" y="216"/>
                    <a:pt x="238" y="598"/>
                  </a:cubicBezTo>
                  <a:cubicBezTo>
                    <a:pt x="0" y="1157"/>
                    <a:pt x="369" y="1860"/>
                    <a:pt x="1084" y="2169"/>
                  </a:cubicBezTo>
                  <a:cubicBezTo>
                    <a:pt x="1307" y="2268"/>
                    <a:pt x="1537" y="2314"/>
                    <a:pt x="1755" y="2314"/>
                  </a:cubicBezTo>
                  <a:cubicBezTo>
                    <a:pt x="2225" y="2314"/>
                    <a:pt x="2639" y="2099"/>
                    <a:pt x="2810" y="1717"/>
                  </a:cubicBezTo>
                  <a:cubicBezTo>
                    <a:pt x="3048" y="1169"/>
                    <a:pt x="2679" y="467"/>
                    <a:pt x="1965" y="145"/>
                  </a:cubicBezTo>
                  <a:cubicBezTo>
                    <a:pt x="1742" y="47"/>
                    <a:pt x="1511" y="0"/>
                    <a:pt x="1293" y="0"/>
                  </a:cubicBezTo>
                  <a:close/>
                </a:path>
              </a:pathLst>
            </a:custGeom>
            <a:solidFill>
              <a:srgbClr val="FDBC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4"/>
            <p:cNvSpPr/>
            <p:nvPr/>
          </p:nvSpPr>
          <p:spPr>
            <a:xfrm>
              <a:off x="1253423" y="2191572"/>
              <a:ext cx="279669" cy="135650"/>
            </a:xfrm>
            <a:custGeom>
              <a:rect b="b" l="l" r="r" t="t"/>
              <a:pathLst>
                <a:path extrusionOk="0" h="5426" w="10299">
                  <a:moveTo>
                    <a:pt x="5272" y="1"/>
                  </a:moveTo>
                  <a:cubicBezTo>
                    <a:pt x="2133" y="1"/>
                    <a:pt x="326" y="1763"/>
                    <a:pt x="0" y="5378"/>
                  </a:cubicBezTo>
                  <a:lnTo>
                    <a:pt x="10287" y="5426"/>
                  </a:lnTo>
                  <a:cubicBezTo>
                    <a:pt x="10299" y="5271"/>
                    <a:pt x="9966" y="294"/>
                    <a:pt x="5858" y="20"/>
                  </a:cubicBezTo>
                  <a:cubicBezTo>
                    <a:pt x="5658" y="7"/>
                    <a:pt x="5463" y="1"/>
                    <a:pt x="52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4"/>
            <p:cNvSpPr/>
            <p:nvPr/>
          </p:nvSpPr>
          <p:spPr>
            <a:xfrm>
              <a:off x="1285875" y="2224150"/>
              <a:ext cx="128000" cy="103075"/>
            </a:xfrm>
            <a:custGeom>
              <a:rect b="b" l="l" r="r" t="t"/>
              <a:pathLst>
                <a:path extrusionOk="0" h="4123" w="5120">
                  <a:moveTo>
                    <a:pt x="1302" y="0"/>
                  </a:moveTo>
                  <a:cubicBezTo>
                    <a:pt x="1067" y="0"/>
                    <a:pt x="835" y="45"/>
                    <a:pt x="607" y="134"/>
                  </a:cubicBezTo>
                  <a:cubicBezTo>
                    <a:pt x="131" y="313"/>
                    <a:pt x="0" y="729"/>
                    <a:pt x="60" y="1051"/>
                  </a:cubicBezTo>
                  <a:cubicBezTo>
                    <a:pt x="371" y="867"/>
                    <a:pt x="736" y="780"/>
                    <a:pt x="1105" y="780"/>
                  </a:cubicBezTo>
                  <a:cubicBezTo>
                    <a:pt x="1527" y="780"/>
                    <a:pt x="1954" y="894"/>
                    <a:pt x="2310" y="1110"/>
                  </a:cubicBezTo>
                  <a:cubicBezTo>
                    <a:pt x="3941" y="2087"/>
                    <a:pt x="4834" y="3646"/>
                    <a:pt x="5120" y="4123"/>
                  </a:cubicBezTo>
                  <a:cubicBezTo>
                    <a:pt x="4798" y="2039"/>
                    <a:pt x="3239" y="789"/>
                    <a:pt x="2500" y="360"/>
                  </a:cubicBezTo>
                  <a:cubicBezTo>
                    <a:pt x="2091" y="122"/>
                    <a:pt x="1692" y="0"/>
                    <a:pt x="130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4"/>
            <p:cNvSpPr/>
            <p:nvPr/>
          </p:nvSpPr>
          <p:spPr>
            <a:xfrm>
              <a:off x="1383800" y="2180425"/>
              <a:ext cx="101225" cy="136075"/>
            </a:xfrm>
            <a:custGeom>
              <a:rect b="b" l="l" r="r" t="t"/>
              <a:pathLst>
                <a:path extrusionOk="0" h="5443" w="4049">
                  <a:moveTo>
                    <a:pt x="918" y="0"/>
                  </a:moveTo>
                  <a:cubicBezTo>
                    <a:pt x="482" y="0"/>
                    <a:pt x="119" y="180"/>
                    <a:pt x="0" y="466"/>
                  </a:cubicBezTo>
                  <a:cubicBezTo>
                    <a:pt x="1143" y="466"/>
                    <a:pt x="2239" y="1181"/>
                    <a:pt x="2858" y="2145"/>
                  </a:cubicBezTo>
                  <a:cubicBezTo>
                    <a:pt x="3477" y="3121"/>
                    <a:pt x="3691" y="4288"/>
                    <a:pt x="3715" y="5443"/>
                  </a:cubicBezTo>
                  <a:cubicBezTo>
                    <a:pt x="4048" y="4264"/>
                    <a:pt x="3870" y="2907"/>
                    <a:pt x="3262" y="1764"/>
                  </a:cubicBezTo>
                  <a:cubicBezTo>
                    <a:pt x="2941" y="1169"/>
                    <a:pt x="2227" y="407"/>
                    <a:pt x="1608" y="145"/>
                  </a:cubicBezTo>
                  <a:cubicBezTo>
                    <a:pt x="1373" y="45"/>
                    <a:pt x="1137" y="0"/>
                    <a:pt x="9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4"/>
            <p:cNvSpPr/>
            <p:nvPr/>
          </p:nvSpPr>
          <p:spPr>
            <a:xfrm>
              <a:off x="1498675" y="2245650"/>
              <a:ext cx="26825" cy="80100"/>
            </a:xfrm>
            <a:custGeom>
              <a:rect b="b" l="l" r="r" t="t"/>
              <a:pathLst>
                <a:path extrusionOk="0" h="3204" w="1073">
                  <a:moveTo>
                    <a:pt x="1" y="0"/>
                  </a:moveTo>
                  <a:cubicBezTo>
                    <a:pt x="692" y="953"/>
                    <a:pt x="811" y="2203"/>
                    <a:pt x="334" y="3203"/>
                  </a:cubicBezTo>
                  <a:cubicBezTo>
                    <a:pt x="846" y="2893"/>
                    <a:pt x="1073" y="2203"/>
                    <a:pt x="1025" y="1548"/>
                  </a:cubicBezTo>
                  <a:cubicBezTo>
                    <a:pt x="953" y="881"/>
                    <a:pt x="608" y="274"/>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4"/>
            <p:cNvSpPr/>
            <p:nvPr/>
          </p:nvSpPr>
          <p:spPr>
            <a:xfrm>
              <a:off x="1343600" y="2289700"/>
              <a:ext cx="217575" cy="50550"/>
            </a:xfrm>
            <a:custGeom>
              <a:rect b="b" l="l" r="r" t="t"/>
              <a:pathLst>
                <a:path extrusionOk="0" h="2022" w="8703">
                  <a:moveTo>
                    <a:pt x="5418" y="0"/>
                  </a:moveTo>
                  <a:cubicBezTo>
                    <a:pt x="3775" y="0"/>
                    <a:pt x="1" y="1453"/>
                    <a:pt x="1" y="1453"/>
                  </a:cubicBezTo>
                  <a:cubicBezTo>
                    <a:pt x="1" y="1453"/>
                    <a:pt x="5293" y="2022"/>
                    <a:pt x="7603" y="2022"/>
                  </a:cubicBezTo>
                  <a:cubicBezTo>
                    <a:pt x="8281" y="2022"/>
                    <a:pt x="8703" y="1973"/>
                    <a:pt x="8657" y="1846"/>
                  </a:cubicBezTo>
                  <a:cubicBezTo>
                    <a:pt x="8454" y="1286"/>
                    <a:pt x="6668" y="0"/>
                    <a:pt x="54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4"/>
            <p:cNvSpPr/>
            <p:nvPr/>
          </p:nvSpPr>
          <p:spPr>
            <a:xfrm>
              <a:off x="1468925" y="2394725"/>
              <a:ext cx="12225" cy="19250"/>
            </a:xfrm>
            <a:custGeom>
              <a:rect b="b" l="l" r="r" t="t"/>
              <a:pathLst>
                <a:path extrusionOk="0" h="770" w="489">
                  <a:moveTo>
                    <a:pt x="287" y="0"/>
                  </a:moveTo>
                  <a:cubicBezTo>
                    <a:pt x="176" y="0"/>
                    <a:pt x="69" y="158"/>
                    <a:pt x="36" y="348"/>
                  </a:cubicBezTo>
                  <a:cubicBezTo>
                    <a:pt x="0" y="562"/>
                    <a:pt x="60" y="752"/>
                    <a:pt x="167" y="764"/>
                  </a:cubicBezTo>
                  <a:cubicBezTo>
                    <a:pt x="178" y="768"/>
                    <a:pt x="189" y="769"/>
                    <a:pt x="200" y="769"/>
                  </a:cubicBezTo>
                  <a:cubicBezTo>
                    <a:pt x="307" y="769"/>
                    <a:pt x="408" y="614"/>
                    <a:pt x="441" y="419"/>
                  </a:cubicBezTo>
                  <a:cubicBezTo>
                    <a:pt x="489" y="217"/>
                    <a:pt x="429" y="26"/>
                    <a:pt x="310" y="2"/>
                  </a:cubicBezTo>
                  <a:cubicBezTo>
                    <a:pt x="302" y="1"/>
                    <a:pt x="295" y="0"/>
                    <a:pt x="287" y="0"/>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4"/>
            <p:cNvSpPr/>
            <p:nvPr/>
          </p:nvSpPr>
          <p:spPr>
            <a:xfrm>
              <a:off x="1391525" y="2389600"/>
              <a:ext cx="12525" cy="19250"/>
            </a:xfrm>
            <a:custGeom>
              <a:rect b="b" l="l" r="r" t="t"/>
              <a:pathLst>
                <a:path extrusionOk="0" h="770" w="501">
                  <a:moveTo>
                    <a:pt x="301" y="0"/>
                  </a:moveTo>
                  <a:cubicBezTo>
                    <a:pt x="194" y="0"/>
                    <a:pt x="92" y="155"/>
                    <a:pt x="48" y="350"/>
                  </a:cubicBezTo>
                  <a:cubicBezTo>
                    <a:pt x="1" y="553"/>
                    <a:pt x="60" y="743"/>
                    <a:pt x="179" y="767"/>
                  </a:cubicBezTo>
                  <a:cubicBezTo>
                    <a:pt x="187" y="768"/>
                    <a:pt x="195" y="769"/>
                    <a:pt x="202" y="769"/>
                  </a:cubicBezTo>
                  <a:cubicBezTo>
                    <a:pt x="313" y="769"/>
                    <a:pt x="420" y="611"/>
                    <a:pt x="465" y="422"/>
                  </a:cubicBezTo>
                  <a:cubicBezTo>
                    <a:pt x="501" y="207"/>
                    <a:pt x="453" y="17"/>
                    <a:pt x="334" y="5"/>
                  </a:cubicBezTo>
                  <a:cubicBezTo>
                    <a:pt x="323" y="2"/>
                    <a:pt x="312" y="0"/>
                    <a:pt x="301" y="0"/>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4"/>
            <p:cNvSpPr/>
            <p:nvPr/>
          </p:nvSpPr>
          <p:spPr>
            <a:xfrm>
              <a:off x="1369500" y="2347775"/>
              <a:ext cx="47050" cy="15175"/>
            </a:xfrm>
            <a:custGeom>
              <a:rect b="b" l="l" r="r" t="t"/>
              <a:pathLst>
                <a:path extrusionOk="0" h="607" w="1882">
                  <a:moveTo>
                    <a:pt x="846" y="1"/>
                  </a:moveTo>
                  <a:cubicBezTo>
                    <a:pt x="588" y="1"/>
                    <a:pt x="331" y="63"/>
                    <a:pt x="108" y="190"/>
                  </a:cubicBezTo>
                  <a:cubicBezTo>
                    <a:pt x="36" y="237"/>
                    <a:pt x="1" y="321"/>
                    <a:pt x="48" y="392"/>
                  </a:cubicBezTo>
                  <a:cubicBezTo>
                    <a:pt x="80" y="447"/>
                    <a:pt x="126" y="476"/>
                    <a:pt x="175" y="476"/>
                  </a:cubicBezTo>
                  <a:cubicBezTo>
                    <a:pt x="200" y="476"/>
                    <a:pt x="226" y="468"/>
                    <a:pt x="251" y="452"/>
                  </a:cubicBezTo>
                  <a:cubicBezTo>
                    <a:pt x="426" y="346"/>
                    <a:pt x="629" y="296"/>
                    <a:pt x="832" y="296"/>
                  </a:cubicBezTo>
                  <a:cubicBezTo>
                    <a:pt x="1113" y="296"/>
                    <a:pt x="1394" y="391"/>
                    <a:pt x="1608" y="571"/>
                  </a:cubicBezTo>
                  <a:cubicBezTo>
                    <a:pt x="1632" y="594"/>
                    <a:pt x="1668" y="606"/>
                    <a:pt x="1703" y="606"/>
                  </a:cubicBezTo>
                  <a:cubicBezTo>
                    <a:pt x="1751" y="606"/>
                    <a:pt x="1775" y="594"/>
                    <a:pt x="1822" y="547"/>
                  </a:cubicBezTo>
                  <a:cubicBezTo>
                    <a:pt x="1882" y="487"/>
                    <a:pt x="1858" y="392"/>
                    <a:pt x="1799" y="332"/>
                  </a:cubicBezTo>
                  <a:cubicBezTo>
                    <a:pt x="1539" y="114"/>
                    <a:pt x="1192" y="1"/>
                    <a:pt x="846" y="1"/>
                  </a:cubicBezTo>
                  <a:close/>
                </a:path>
              </a:pathLst>
            </a:custGeom>
            <a:solidFill>
              <a:srgbClr val="342C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4"/>
            <p:cNvSpPr/>
            <p:nvPr/>
          </p:nvSpPr>
          <p:spPr>
            <a:xfrm>
              <a:off x="1462675" y="2352750"/>
              <a:ext cx="42000" cy="12275"/>
            </a:xfrm>
            <a:custGeom>
              <a:rect b="b" l="l" r="r" t="t"/>
              <a:pathLst>
                <a:path extrusionOk="0" h="491" w="1680">
                  <a:moveTo>
                    <a:pt x="814" y="1"/>
                  </a:moveTo>
                  <a:cubicBezTo>
                    <a:pt x="558" y="1"/>
                    <a:pt x="303" y="66"/>
                    <a:pt x="84" y="193"/>
                  </a:cubicBezTo>
                  <a:cubicBezTo>
                    <a:pt x="24" y="241"/>
                    <a:pt x="0" y="336"/>
                    <a:pt x="48" y="407"/>
                  </a:cubicBezTo>
                  <a:cubicBezTo>
                    <a:pt x="72" y="448"/>
                    <a:pt x="124" y="472"/>
                    <a:pt x="177" y="472"/>
                  </a:cubicBezTo>
                  <a:cubicBezTo>
                    <a:pt x="202" y="472"/>
                    <a:pt x="227" y="466"/>
                    <a:pt x="250" y="455"/>
                  </a:cubicBezTo>
                  <a:cubicBezTo>
                    <a:pt x="424" y="345"/>
                    <a:pt x="626" y="291"/>
                    <a:pt x="829" y="291"/>
                  </a:cubicBezTo>
                  <a:cubicBezTo>
                    <a:pt x="1043" y="291"/>
                    <a:pt x="1258" y="351"/>
                    <a:pt x="1441" y="467"/>
                  </a:cubicBezTo>
                  <a:cubicBezTo>
                    <a:pt x="1453" y="479"/>
                    <a:pt x="1489" y="491"/>
                    <a:pt x="1512" y="491"/>
                  </a:cubicBezTo>
                  <a:cubicBezTo>
                    <a:pt x="1560" y="491"/>
                    <a:pt x="1608" y="479"/>
                    <a:pt x="1631" y="431"/>
                  </a:cubicBezTo>
                  <a:cubicBezTo>
                    <a:pt x="1679" y="360"/>
                    <a:pt x="1667" y="276"/>
                    <a:pt x="1596" y="229"/>
                  </a:cubicBezTo>
                  <a:cubicBezTo>
                    <a:pt x="1362" y="75"/>
                    <a:pt x="1088" y="1"/>
                    <a:pt x="814" y="1"/>
                  </a:cubicBezTo>
                  <a:close/>
                </a:path>
              </a:pathLst>
            </a:custGeom>
            <a:solidFill>
              <a:srgbClr val="342C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4"/>
            <p:cNvSpPr/>
            <p:nvPr/>
          </p:nvSpPr>
          <p:spPr>
            <a:xfrm>
              <a:off x="1446000" y="2387300"/>
              <a:ext cx="13725" cy="34275"/>
            </a:xfrm>
            <a:custGeom>
              <a:rect b="b" l="l" r="r" t="t"/>
              <a:pathLst>
                <a:path extrusionOk="0" h="1371" w="549">
                  <a:moveTo>
                    <a:pt x="329" y="0"/>
                  </a:moveTo>
                  <a:cubicBezTo>
                    <a:pt x="323" y="0"/>
                    <a:pt x="316" y="1"/>
                    <a:pt x="310" y="2"/>
                  </a:cubicBezTo>
                  <a:cubicBezTo>
                    <a:pt x="239" y="2"/>
                    <a:pt x="179" y="97"/>
                    <a:pt x="191" y="168"/>
                  </a:cubicBezTo>
                  <a:cubicBezTo>
                    <a:pt x="251" y="573"/>
                    <a:pt x="215" y="835"/>
                    <a:pt x="36" y="1157"/>
                  </a:cubicBezTo>
                  <a:cubicBezTo>
                    <a:pt x="1" y="1228"/>
                    <a:pt x="24" y="1311"/>
                    <a:pt x="96" y="1359"/>
                  </a:cubicBezTo>
                  <a:cubicBezTo>
                    <a:pt x="132" y="1371"/>
                    <a:pt x="143" y="1371"/>
                    <a:pt x="179" y="1371"/>
                  </a:cubicBezTo>
                  <a:cubicBezTo>
                    <a:pt x="215" y="1371"/>
                    <a:pt x="274" y="1347"/>
                    <a:pt x="274" y="1287"/>
                  </a:cubicBezTo>
                  <a:cubicBezTo>
                    <a:pt x="489" y="918"/>
                    <a:pt x="548" y="585"/>
                    <a:pt x="477" y="121"/>
                  </a:cubicBezTo>
                  <a:cubicBezTo>
                    <a:pt x="477" y="55"/>
                    <a:pt x="397" y="0"/>
                    <a:pt x="329" y="0"/>
                  </a:cubicBezTo>
                  <a:close/>
                </a:path>
              </a:pathLst>
            </a:custGeom>
            <a:solidFill>
              <a:srgbClr val="9C4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4"/>
            <p:cNvSpPr/>
            <p:nvPr/>
          </p:nvSpPr>
          <p:spPr>
            <a:xfrm>
              <a:off x="1300750" y="2351600"/>
              <a:ext cx="202725" cy="165350"/>
            </a:xfrm>
            <a:custGeom>
              <a:rect b="b" l="l" r="r" t="t"/>
              <a:pathLst>
                <a:path extrusionOk="0" h="6614" w="8109">
                  <a:moveTo>
                    <a:pt x="227" y="1"/>
                  </a:moveTo>
                  <a:lnTo>
                    <a:pt x="227" y="1"/>
                  </a:lnTo>
                  <a:cubicBezTo>
                    <a:pt x="0" y="1608"/>
                    <a:pt x="155" y="2442"/>
                    <a:pt x="524" y="3501"/>
                  </a:cubicBezTo>
                  <a:cubicBezTo>
                    <a:pt x="1120" y="5204"/>
                    <a:pt x="3167" y="6252"/>
                    <a:pt x="3679" y="6418"/>
                  </a:cubicBezTo>
                  <a:cubicBezTo>
                    <a:pt x="4056" y="6538"/>
                    <a:pt x="4529" y="6614"/>
                    <a:pt x="4991" y="6614"/>
                  </a:cubicBezTo>
                  <a:cubicBezTo>
                    <a:pt x="5406" y="6614"/>
                    <a:pt x="5811" y="6553"/>
                    <a:pt x="6132" y="6406"/>
                  </a:cubicBezTo>
                  <a:cubicBezTo>
                    <a:pt x="6727" y="6133"/>
                    <a:pt x="7263" y="5454"/>
                    <a:pt x="7501" y="4811"/>
                  </a:cubicBezTo>
                  <a:cubicBezTo>
                    <a:pt x="7858" y="3835"/>
                    <a:pt x="8085" y="2894"/>
                    <a:pt x="8108" y="1846"/>
                  </a:cubicBezTo>
                  <a:lnTo>
                    <a:pt x="8108" y="1846"/>
                  </a:lnTo>
                  <a:cubicBezTo>
                    <a:pt x="7930" y="2561"/>
                    <a:pt x="7656" y="3263"/>
                    <a:pt x="7275" y="3930"/>
                  </a:cubicBezTo>
                  <a:cubicBezTo>
                    <a:pt x="7311" y="3525"/>
                    <a:pt x="7239" y="3001"/>
                    <a:pt x="6977" y="2977"/>
                  </a:cubicBezTo>
                  <a:cubicBezTo>
                    <a:pt x="6457" y="2949"/>
                    <a:pt x="5769" y="2915"/>
                    <a:pt x="5134" y="2915"/>
                  </a:cubicBezTo>
                  <a:cubicBezTo>
                    <a:pt x="4447" y="2915"/>
                    <a:pt x="3821" y="2955"/>
                    <a:pt x="3536" y="3085"/>
                  </a:cubicBezTo>
                  <a:cubicBezTo>
                    <a:pt x="2989" y="3347"/>
                    <a:pt x="2417" y="4085"/>
                    <a:pt x="2322" y="4239"/>
                  </a:cubicBezTo>
                  <a:cubicBezTo>
                    <a:pt x="1846" y="3799"/>
                    <a:pt x="1465" y="3263"/>
                    <a:pt x="1227" y="2668"/>
                  </a:cubicBezTo>
                  <a:cubicBezTo>
                    <a:pt x="893" y="1846"/>
                    <a:pt x="822" y="930"/>
                    <a:pt x="1024" y="72"/>
                  </a:cubicBezTo>
                  <a:cubicBezTo>
                    <a:pt x="929" y="72"/>
                    <a:pt x="334" y="25"/>
                    <a:pt x="2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4"/>
            <p:cNvSpPr/>
            <p:nvPr/>
          </p:nvSpPr>
          <p:spPr>
            <a:xfrm>
              <a:off x="1395700" y="2434050"/>
              <a:ext cx="60150" cy="34225"/>
            </a:xfrm>
            <a:custGeom>
              <a:rect b="b" l="l" r="r" t="t"/>
              <a:pathLst>
                <a:path extrusionOk="0" h="1369" w="2406">
                  <a:moveTo>
                    <a:pt x="203" y="1"/>
                  </a:moveTo>
                  <a:lnTo>
                    <a:pt x="203" y="1"/>
                  </a:lnTo>
                  <a:cubicBezTo>
                    <a:pt x="0" y="334"/>
                    <a:pt x="84" y="787"/>
                    <a:pt x="405" y="1061"/>
                  </a:cubicBezTo>
                  <a:cubicBezTo>
                    <a:pt x="623" y="1262"/>
                    <a:pt x="953" y="1368"/>
                    <a:pt x="1283" y="1368"/>
                  </a:cubicBezTo>
                  <a:cubicBezTo>
                    <a:pt x="1422" y="1368"/>
                    <a:pt x="1561" y="1349"/>
                    <a:pt x="1691" y="1311"/>
                  </a:cubicBezTo>
                  <a:cubicBezTo>
                    <a:pt x="2108" y="1156"/>
                    <a:pt x="2405" y="787"/>
                    <a:pt x="2394" y="382"/>
                  </a:cubicBezTo>
                  <a:cubicBezTo>
                    <a:pt x="1655" y="370"/>
                    <a:pt x="917" y="239"/>
                    <a:pt x="2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4"/>
            <p:cNvSpPr/>
            <p:nvPr/>
          </p:nvSpPr>
          <p:spPr>
            <a:xfrm>
              <a:off x="1449275" y="2711475"/>
              <a:ext cx="207500" cy="383700"/>
            </a:xfrm>
            <a:custGeom>
              <a:rect b="b" l="l" r="r" t="t"/>
              <a:pathLst>
                <a:path extrusionOk="0" h="15348" w="8300">
                  <a:moveTo>
                    <a:pt x="5716" y="1"/>
                  </a:moveTo>
                  <a:cubicBezTo>
                    <a:pt x="4346" y="727"/>
                    <a:pt x="2810" y="1655"/>
                    <a:pt x="1358" y="2441"/>
                  </a:cubicBezTo>
                  <a:cubicBezTo>
                    <a:pt x="1917" y="4144"/>
                    <a:pt x="3096" y="6501"/>
                    <a:pt x="3680" y="8073"/>
                  </a:cubicBezTo>
                  <a:cubicBezTo>
                    <a:pt x="3299" y="10180"/>
                    <a:pt x="1084" y="11561"/>
                    <a:pt x="382" y="12181"/>
                  </a:cubicBezTo>
                  <a:cubicBezTo>
                    <a:pt x="1" y="13669"/>
                    <a:pt x="822" y="15002"/>
                    <a:pt x="1679" y="15348"/>
                  </a:cubicBezTo>
                  <a:cubicBezTo>
                    <a:pt x="4013" y="13455"/>
                    <a:pt x="7728" y="10728"/>
                    <a:pt x="8085" y="9002"/>
                  </a:cubicBezTo>
                  <a:cubicBezTo>
                    <a:pt x="8299" y="7966"/>
                    <a:pt x="6251" y="2120"/>
                    <a:pt x="5716" y="1"/>
                  </a:cubicBezTo>
                  <a:close/>
                </a:path>
              </a:pathLst>
            </a:custGeom>
            <a:solidFill>
              <a:srgbClr val="DE8C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4"/>
            <p:cNvSpPr/>
            <p:nvPr/>
          </p:nvSpPr>
          <p:spPr>
            <a:xfrm>
              <a:off x="1460000" y="2571275"/>
              <a:ext cx="181300" cy="280425"/>
            </a:xfrm>
            <a:custGeom>
              <a:rect b="b" l="l" r="r" t="t"/>
              <a:pathLst>
                <a:path extrusionOk="0" h="11217" w="7252">
                  <a:moveTo>
                    <a:pt x="1774" y="1"/>
                  </a:moveTo>
                  <a:cubicBezTo>
                    <a:pt x="1191" y="1310"/>
                    <a:pt x="750" y="2918"/>
                    <a:pt x="453" y="4549"/>
                  </a:cubicBezTo>
                  <a:cubicBezTo>
                    <a:pt x="0" y="6978"/>
                    <a:pt x="607" y="9157"/>
                    <a:pt x="1000" y="11216"/>
                  </a:cubicBezTo>
                  <a:cubicBezTo>
                    <a:pt x="3120" y="11073"/>
                    <a:pt x="5191" y="10561"/>
                    <a:pt x="7251" y="9954"/>
                  </a:cubicBezTo>
                  <a:cubicBezTo>
                    <a:pt x="6680" y="6835"/>
                    <a:pt x="4751" y="2263"/>
                    <a:pt x="3763" y="1275"/>
                  </a:cubicBezTo>
                  <a:cubicBezTo>
                    <a:pt x="3179" y="703"/>
                    <a:pt x="2441" y="405"/>
                    <a:pt x="17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4"/>
            <p:cNvSpPr/>
            <p:nvPr/>
          </p:nvSpPr>
          <p:spPr>
            <a:xfrm>
              <a:off x="1068575" y="2949300"/>
              <a:ext cx="516150" cy="854000"/>
            </a:xfrm>
            <a:custGeom>
              <a:rect b="b" l="l" r="r" t="t"/>
              <a:pathLst>
                <a:path extrusionOk="0" h="34160" w="20646">
                  <a:moveTo>
                    <a:pt x="2406" y="1"/>
                  </a:moveTo>
                  <a:cubicBezTo>
                    <a:pt x="1513" y="2858"/>
                    <a:pt x="1024" y="4549"/>
                    <a:pt x="501" y="8335"/>
                  </a:cubicBezTo>
                  <a:cubicBezTo>
                    <a:pt x="0" y="12050"/>
                    <a:pt x="667" y="25373"/>
                    <a:pt x="1739" y="34160"/>
                  </a:cubicBezTo>
                  <a:cubicBezTo>
                    <a:pt x="2274" y="34145"/>
                    <a:pt x="2852" y="34141"/>
                    <a:pt x="3453" y="34141"/>
                  </a:cubicBezTo>
                  <a:cubicBezTo>
                    <a:pt x="4236" y="34141"/>
                    <a:pt x="5057" y="34148"/>
                    <a:pt x="5874" y="34148"/>
                  </a:cubicBezTo>
                  <a:cubicBezTo>
                    <a:pt x="7054" y="34148"/>
                    <a:pt x="8224" y="34134"/>
                    <a:pt x="9252" y="34064"/>
                  </a:cubicBezTo>
                  <a:cubicBezTo>
                    <a:pt x="9275" y="27528"/>
                    <a:pt x="9275" y="20979"/>
                    <a:pt x="9406" y="14336"/>
                  </a:cubicBezTo>
                  <a:cubicBezTo>
                    <a:pt x="10597" y="20563"/>
                    <a:pt x="11800" y="26801"/>
                    <a:pt x="12990" y="33040"/>
                  </a:cubicBezTo>
                  <a:cubicBezTo>
                    <a:pt x="15431" y="32278"/>
                    <a:pt x="17991" y="31921"/>
                    <a:pt x="20646" y="31040"/>
                  </a:cubicBezTo>
                  <a:cubicBezTo>
                    <a:pt x="19503" y="23932"/>
                    <a:pt x="17788" y="16896"/>
                    <a:pt x="17205" y="9716"/>
                  </a:cubicBezTo>
                  <a:cubicBezTo>
                    <a:pt x="16955" y="6692"/>
                    <a:pt x="17300" y="3692"/>
                    <a:pt x="17217" y="679"/>
                  </a:cubicBezTo>
                  <a:cubicBezTo>
                    <a:pt x="12323" y="608"/>
                    <a:pt x="7192" y="417"/>
                    <a:pt x="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4"/>
            <p:cNvSpPr/>
            <p:nvPr/>
          </p:nvSpPr>
          <p:spPr>
            <a:xfrm>
              <a:off x="1112025" y="2510550"/>
              <a:ext cx="420325" cy="519450"/>
            </a:xfrm>
            <a:custGeom>
              <a:rect b="b" l="l" r="r" t="t"/>
              <a:pathLst>
                <a:path extrusionOk="0" h="20778" w="16813">
                  <a:moveTo>
                    <a:pt x="6228" y="1"/>
                  </a:moveTo>
                  <a:cubicBezTo>
                    <a:pt x="4680" y="13"/>
                    <a:pt x="3144" y="298"/>
                    <a:pt x="1834" y="906"/>
                  </a:cubicBezTo>
                  <a:cubicBezTo>
                    <a:pt x="1060" y="3323"/>
                    <a:pt x="703" y="5823"/>
                    <a:pt x="870" y="8657"/>
                  </a:cubicBezTo>
                  <a:cubicBezTo>
                    <a:pt x="894" y="9109"/>
                    <a:pt x="929" y="9573"/>
                    <a:pt x="989" y="10050"/>
                  </a:cubicBezTo>
                  <a:cubicBezTo>
                    <a:pt x="1346" y="13145"/>
                    <a:pt x="1668" y="16515"/>
                    <a:pt x="1" y="19396"/>
                  </a:cubicBezTo>
                  <a:cubicBezTo>
                    <a:pt x="1415" y="20057"/>
                    <a:pt x="5697" y="20777"/>
                    <a:pt x="9157" y="20777"/>
                  </a:cubicBezTo>
                  <a:cubicBezTo>
                    <a:pt x="11117" y="20777"/>
                    <a:pt x="12812" y="20546"/>
                    <a:pt x="13574" y="19944"/>
                  </a:cubicBezTo>
                  <a:cubicBezTo>
                    <a:pt x="13860" y="18467"/>
                    <a:pt x="14169" y="16896"/>
                    <a:pt x="14491" y="15288"/>
                  </a:cubicBezTo>
                  <a:cubicBezTo>
                    <a:pt x="15265" y="11252"/>
                    <a:pt x="16062" y="6954"/>
                    <a:pt x="16812" y="3263"/>
                  </a:cubicBezTo>
                  <a:cubicBezTo>
                    <a:pt x="15229" y="2263"/>
                    <a:pt x="13514" y="1537"/>
                    <a:pt x="12098" y="1072"/>
                  </a:cubicBezTo>
                  <a:cubicBezTo>
                    <a:pt x="12098" y="2769"/>
                    <a:pt x="11500" y="4074"/>
                    <a:pt x="10146" y="4074"/>
                  </a:cubicBezTo>
                  <a:cubicBezTo>
                    <a:pt x="10122" y="4074"/>
                    <a:pt x="10098" y="4074"/>
                    <a:pt x="10073" y="4073"/>
                  </a:cubicBezTo>
                  <a:cubicBezTo>
                    <a:pt x="8168" y="4001"/>
                    <a:pt x="7085" y="2668"/>
                    <a:pt x="62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4"/>
            <p:cNvSpPr/>
            <p:nvPr/>
          </p:nvSpPr>
          <p:spPr>
            <a:xfrm>
              <a:off x="1112025" y="2663550"/>
              <a:ext cx="362275" cy="366725"/>
            </a:xfrm>
            <a:custGeom>
              <a:rect b="b" l="l" r="r" t="t"/>
              <a:pathLst>
                <a:path extrusionOk="0" h="14669" w="14491">
                  <a:moveTo>
                    <a:pt x="5513" y="1"/>
                  </a:moveTo>
                  <a:cubicBezTo>
                    <a:pt x="3858" y="1132"/>
                    <a:pt x="2334" y="2429"/>
                    <a:pt x="870" y="3799"/>
                  </a:cubicBezTo>
                  <a:cubicBezTo>
                    <a:pt x="894" y="4215"/>
                    <a:pt x="929" y="4632"/>
                    <a:pt x="989" y="5049"/>
                  </a:cubicBezTo>
                  <a:cubicBezTo>
                    <a:pt x="1346" y="7811"/>
                    <a:pt x="1668" y="10847"/>
                    <a:pt x="1" y="13419"/>
                  </a:cubicBezTo>
                  <a:cubicBezTo>
                    <a:pt x="1415" y="14020"/>
                    <a:pt x="5700" y="14669"/>
                    <a:pt x="9160" y="14669"/>
                  </a:cubicBezTo>
                  <a:cubicBezTo>
                    <a:pt x="11118" y="14669"/>
                    <a:pt x="12812" y="14461"/>
                    <a:pt x="13574" y="13919"/>
                  </a:cubicBezTo>
                  <a:cubicBezTo>
                    <a:pt x="13860" y="12585"/>
                    <a:pt x="14169" y="11181"/>
                    <a:pt x="14491" y="9728"/>
                  </a:cubicBezTo>
                  <a:lnTo>
                    <a:pt x="14491" y="9728"/>
                  </a:lnTo>
                  <a:cubicBezTo>
                    <a:pt x="14272" y="9732"/>
                    <a:pt x="14055" y="9735"/>
                    <a:pt x="13838" y="9735"/>
                  </a:cubicBezTo>
                  <a:cubicBezTo>
                    <a:pt x="13403" y="9735"/>
                    <a:pt x="12967" y="9724"/>
                    <a:pt x="12514" y="9692"/>
                  </a:cubicBezTo>
                  <a:cubicBezTo>
                    <a:pt x="10657" y="9490"/>
                    <a:pt x="8799" y="8835"/>
                    <a:pt x="7549" y="7609"/>
                  </a:cubicBezTo>
                  <a:cubicBezTo>
                    <a:pt x="6549" y="6620"/>
                    <a:pt x="6002" y="5311"/>
                    <a:pt x="5728" y="4001"/>
                  </a:cubicBezTo>
                  <a:cubicBezTo>
                    <a:pt x="5478" y="2679"/>
                    <a:pt x="5490" y="1334"/>
                    <a:pt x="55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4"/>
            <p:cNvSpPr/>
            <p:nvPr/>
          </p:nvSpPr>
          <p:spPr>
            <a:xfrm>
              <a:off x="1407300" y="2532575"/>
              <a:ext cx="132775" cy="557850"/>
            </a:xfrm>
            <a:custGeom>
              <a:rect b="b" l="l" r="r" t="t"/>
              <a:pathLst>
                <a:path extrusionOk="0" h="22314" w="5311">
                  <a:moveTo>
                    <a:pt x="84" y="1"/>
                  </a:moveTo>
                  <a:cubicBezTo>
                    <a:pt x="310" y="2156"/>
                    <a:pt x="334" y="4430"/>
                    <a:pt x="275" y="6752"/>
                  </a:cubicBezTo>
                  <a:cubicBezTo>
                    <a:pt x="263" y="7395"/>
                    <a:pt x="239" y="8038"/>
                    <a:pt x="215" y="8680"/>
                  </a:cubicBezTo>
                  <a:cubicBezTo>
                    <a:pt x="191" y="9585"/>
                    <a:pt x="144" y="10502"/>
                    <a:pt x="120" y="11407"/>
                  </a:cubicBezTo>
                  <a:lnTo>
                    <a:pt x="96" y="11824"/>
                  </a:lnTo>
                  <a:cubicBezTo>
                    <a:pt x="84" y="11907"/>
                    <a:pt x="84" y="11990"/>
                    <a:pt x="84" y="12062"/>
                  </a:cubicBezTo>
                  <a:cubicBezTo>
                    <a:pt x="72" y="12586"/>
                    <a:pt x="60" y="13098"/>
                    <a:pt x="36" y="13610"/>
                  </a:cubicBezTo>
                  <a:cubicBezTo>
                    <a:pt x="13" y="14967"/>
                    <a:pt x="1" y="16324"/>
                    <a:pt x="36" y="17646"/>
                  </a:cubicBezTo>
                  <a:cubicBezTo>
                    <a:pt x="72" y="18444"/>
                    <a:pt x="120" y="19206"/>
                    <a:pt x="167" y="19991"/>
                  </a:cubicBezTo>
                  <a:cubicBezTo>
                    <a:pt x="239" y="20777"/>
                    <a:pt x="322" y="21551"/>
                    <a:pt x="441" y="22313"/>
                  </a:cubicBezTo>
                  <a:cubicBezTo>
                    <a:pt x="1882" y="21861"/>
                    <a:pt x="3335" y="21432"/>
                    <a:pt x="4763" y="20980"/>
                  </a:cubicBezTo>
                  <a:cubicBezTo>
                    <a:pt x="4644" y="20444"/>
                    <a:pt x="4549" y="19896"/>
                    <a:pt x="4478" y="19348"/>
                  </a:cubicBezTo>
                  <a:cubicBezTo>
                    <a:pt x="4382" y="18575"/>
                    <a:pt x="4347" y="17765"/>
                    <a:pt x="4347" y="16967"/>
                  </a:cubicBezTo>
                  <a:cubicBezTo>
                    <a:pt x="4323" y="15669"/>
                    <a:pt x="4382" y="14336"/>
                    <a:pt x="4501" y="12991"/>
                  </a:cubicBezTo>
                  <a:cubicBezTo>
                    <a:pt x="4561" y="12229"/>
                    <a:pt x="4644" y="11478"/>
                    <a:pt x="4716" y="10705"/>
                  </a:cubicBezTo>
                  <a:cubicBezTo>
                    <a:pt x="5013" y="7740"/>
                    <a:pt x="5311" y="4763"/>
                    <a:pt x="5037" y="2049"/>
                  </a:cubicBezTo>
                  <a:cubicBezTo>
                    <a:pt x="4728" y="1858"/>
                    <a:pt x="4406" y="1692"/>
                    <a:pt x="4073" y="1537"/>
                  </a:cubicBezTo>
                  <a:cubicBezTo>
                    <a:pt x="3882" y="1442"/>
                    <a:pt x="3704" y="1358"/>
                    <a:pt x="3513" y="1263"/>
                  </a:cubicBezTo>
                  <a:cubicBezTo>
                    <a:pt x="3299" y="1180"/>
                    <a:pt x="3073" y="1072"/>
                    <a:pt x="2870" y="977"/>
                  </a:cubicBezTo>
                  <a:cubicBezTo>
                    <a:pt x="2644" y="894"/>
                    <a:pt x="2442" y="799"/>
                    <a:pt x="2215" y="715"/>
                  </a:cubicBezTo>
                  <a:cubicBezTo>
                    <a:pt x="1525" y="465"/>
                    <a:pt x="834" y="227"/>
                    <a:pt x="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4"/>
            <p:cNvSpPr/>
            <p:nvPr/>
          </p:nvSpPr>
          <p:spPr>
            <a:xfrm>
              <a:off x="1408800" y="2800175"/>
              <a:ext cx="116100" cy="72950"/>
            </a:xfrm>
            <a:custGeom>
              <a:rect b="b" l="l" r="r" t="t"/>
              <a:pathLst>
                <a:path extrusionOk="0" h="2918" w="4644">
                  <a:moveTo>
                    <a:pt x="4644" y="1"/>
                  </a:moveTo>
                  <a:lnTo>
                    <a:pt x="4644" y="1"/>
                  </a:lnTo>
                  <a:cubicBezTo>
                    <a:pt x="3525" y="358"/>
                    <a:pt x="2358" y="560"/>
                    <a:pt x="1191" y="655"/>
                  </a:cubicBezTo>
                  <a:cubicBezTo>
                    <a:pt x="929" y="667"/>
                    <a:pt x="667" y="679"/>
                    <a:pt x="417" y="691"/>
                  </a:cubicBezTo>
                  <a:cubicBezTo>
                    <a:pt x="298" y="715"/>
                    <a:pt x="191" y="715"/>
                    <a:pt x="72" y="715"/>
                  </a:cubicBezTo>
                  <a:lnTo>
                    <a:pt x="60" y="1132"/>
                  </a:lnTo>
                  <a:cubicBezTo>
                    <a:pt x="36" y="1203"/>
                    <a:pt x="36" y="1286"/>
                    <a:pt x="36" y="1370"/>
                  </a:cubicBezTo>
                  <a:cubicBezTo>
                    <a:pt x="24" y="1882"/>
                    <a:pt x="12" y="2394"/>
                    <a:pt x="0" y="2918"/>
                  </a:cubicBezTo>
                  <a:cubicBezTo>
                    <a:pt x="1489" y="2787"/>
                    <a:pt x="2977" y="2584"/>
                    <a:pt x="4429" y="2287"/>
                  </a:cubicBezTo>
                  <a:cubicBezTo>
                    <a:pt x="4489" y="1525"/>
                    <a:pt x="4560" y="774"/>
                    <a:pt x="46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4"/>
            <p:cNvSpPr/>
            <p:nvPr/>
          </p:nvSpPr>
          <p:spPr>
            <a:xfrm>
              <a:off x="1408200" y="2956450"/>
              <a:ext cx="111050" cy="75325"/>
            </a:xfrm>
            <a:custGeom>
              <a:rect b="b" l="l" r="r" t="t"/>
              <a:pathLst>
                <a:path extrusionOk="0" h="3013" w="4442">
                  <a:moveTo>
                    <a:pt x="4275" y="0"/>
                  </a:moveTo>
                  <a:cubicBezTo>
                    <a:pt x="2882" y="334"/>
                    <a:pt x="1453" y="560"/>
                    <a:pt x="0" y="679"/>
                  </a:cubicBezTo>
                  <a:cubicBezTo>
                    <a:pt x="36" y="1465"/>
                    <a:pt x="84" y="2239"/>
                    <a:pt x="143" y="3013"/>
                  </a:cubicBezTo>
                  <a:cubicBezTo>
                    <a:pt x="1584" y="2894"/>
                    <a:pt x="3025" y="2691"/>
                    <a:pt x="4442" y="2393"/>
                  </a:cubicBezTo>
                  <a:cubicBezTo>
                    <a:pt x="4346" y="1620"/>
                    <a:pt x="4311" y="810"/>
                    <a:pt x="42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4"/>
            <p:cNvSpPr/>
            <p:nvPr/>
          </p:nvSpPr>
          <p:spPr>
            <a:xfrm>
              <a:off x="1409700" y="2550150"/>
              <a:ext cx="84850" cy="283675"/>
            </a:xfrm>
            <a:custGeom>
              <a:rect b="b" l="l" r="r" t="t"/>
              <a:pathLst>
                <a:path extrusionOk="0" h="11347" w="3394">
                  <a:moveTo>
                    <a:pt x="2131" y="0"/>
                  </a:moveTo>
                  <a:cubicBezTo>
                    <a:pt x="1691" y="2060"/>
                    <a:pt x="1036" y="4084"/>
                    <a:pt x="202" y="6037"/>
                  </a:cubicBezTo>
                  <a:cubicBezTo>
                    <a:pt x="179" y="6680"/>
                    <a:pt x="155" y="7323"/>
                    <a:pt x="143" y="7954"/>
                  </a:cubicBezTo>
                  <a:cubicBezTo>
                    <a:pt x="107" y="8870"/>
                    <a:pt x="60" y="9787"/>
                    <a:pt x="36" y="10692"/>
                  </a:cubicBezTo>
                  <a:lnTo>
                    <a:pt x="24" y="11109"/>
                  </a:lnTo>
                  <a:cubicBezTo>
                    <a:pt x="0" y="11192"/>
                    <a:pt x="0" y="11276"/>
                    <a:pt x="0" y="11347"/>
                  </a:cubicBezTo>
                  <a:cubicBezTo>
                    <a:pt x="119" y="11145"/>
                    <a:pt x="238" y="10918"/>
                    <a:pt x="357" y="10692"/>
                  </a:cubicBezTo>
                  <a:cubicBezTo>
                    <a:pt x="417" y="10597"/>
                    <a:pt x="464" y="10478"/>
                    <a:pt x="524" y="10371"/>
                  </a:cubicBezTo>
                  <a:cubicBezTo>
                    <a:pt x="2060" y="7323"/>
                    <a:pt x="3036" y="3965"/>
                    <a:pt x="3393" y="560"/>
                  </a:cubicBezTo>
                  <a:cubicBezTo>
                    <a:pt x="3191" y="453"/>
                    <a:pt x="2977" y="369"/>
                    <a:pt x="2786" y="262"/>
                  </a:cubicBezTo>
                  <a:cubicBezTo>
                    <a:pt x="2560" y="155"/>
                    <a:pt x="2357" y="84"/>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4"/>
            <p:cNvSpPr/>
            <p:nvPr/>
          </p:nvSpPr>
          <p:spPr>
            <a:xfrm>
              <a:off x="1081675" y="2504300"/>
              <a:ext cx="212550" cy="590575"/>
            </a:xfrm>
            <a:custGeom>
              <a:rect b="b" l="l" r="r" t="t"/>
              <a:pathLst>
                <a:path extrusionOk="0" h="23623" w="8502">
                  <a:moveTo>
                    <a:pt x="8025" y="1"/>
                  </a:moveTo>
                  <a:cubicBezTo>
                    <a:pt x="7501" y="1"/>
                    <a:pt x="6751" y="84"/>
                    <a:pt x="5953" y="239"/>
                  </a:cubicBezTo>
                  <a:cubicBezTo>
                    <a:pt x="5680" y="275"/>
                    <a:pt x="5406" y="334"/>
                    <a:pt x="5132" y="394"/>
                  </a:cubicBezTo>
                  <a:cubicBezTo>
                    <a:pt x="4787" y="477"/>
                    <a:pt x="4465" y="548"/>
                    <a:pt x="4132" y="632"/>
                  </a:cubicBezTo>
                  <a:cubicBezTo>
                    <a:pt x="3870" y="715"/>
                    <a:pt x="3596" y="787"/>
                    <a:pt x="3346" y="858"/>
                  </a:cubicBezTo>
                  <a:cubicBezTo>
                    <a:pt x="2572" y="1108"/>
                    <a:pt x="1989" y="1382"/>
                    <a:pt x="1870" y="1608"/>
                  </a:cubicBezTo>
                  <a:cubicBezTo>
                    <a:pt x="1548" y="2227"/>
                    <a:pt x="1179" y="3739"/>
                    <a:pt x="1143" y="4430"/>
                  </a:cubicBezTo>
                  <a:cubicBezTo>
                    <a:pt x="1036" y="6418"/>
                    <a:pt x="893" y="8585"/>
                    <a:pt x="727" y="10835"/>
                  </a:cubicBezTo>
                  <a:cubicBezTo>
                    <a:pt x="679" y="11633"/>
                    <a:pt x="619" y="12431"/>
                    <a:pt x="560" y="13229"/>
                  </a:cubicBezTo>
                  <a:cubicBezTo>
                    <a:pt x="477" y="14514"/>
                    <a:pt x="381" y="15800"/>
                    <a:pt x="298" y="17050"/>
                  </a:cubicBezTo>
                  <a:cubicBezTo>
                    <a:pt x="250" y="17943"/>
                    <a:pt x="191" y="18813"/>
                    <a:pt x="131" y="19658"/>
                  </a:cubicBezTo>
                  <a:cubicBezTo>
                    <a:pt x="84" y="20444"/>
                    <a:pt x="48" y="21206"/>
                    <a:pt x="0" y="21956"/>
                  </a:cubicBezTo>
                  <a:cubicBezTo>
                    <a:pt x="0" y="21956"/>
                    <a:pt x="4156" y="23289"/>
                    <a:pt x="6549" y="23623"/>
                  </a:cubicBezTo>
                  <a:cubicBezTo>
                    <a:pt x="6739" y="22789"/>
                    <a:pt x="6930" y="21932"/>
                    <a:pt x="7096" y="21063"/>
                  </a:cubicBezTo>
                  <a:cubicBezTo>
                    <a:pt x="7239" y="20301"/>
                    <a:pt x="7394" y="19503"/>
                    <a:pt x="7513" y="18717"/>
                  </a:cubicBezTo>
                  <a:cubicBezTo>
                    <a:pt x="7727" y="17408"/>
                    <a:pt x="7906" y="16074"/>
                    <a:pt x="8049" y="14717"/>
                  </a:cubicBezTo>
                  <a:cubicBezTo>
                    <a:pt x="8061" y="14503"/>
                    <a:pt x="8097" y="14300"/>
                    <a:pt x="8108" y="14086"/>
                  </a:cubicBezTo>
                  <a:cubicBezTo>
                    <a:pt x="8156" y="13598"/>
                    <a:pt x="8204" y="13121"/>
                    <a:pt x="8228" y="12633"/>
                  </a:cubicBezTo>
                  <a:cubicBezTo>
                    <a:pt x="8239" y="12502"/>
                    <a:pt x="8239" y="12359"/>
                    <a:pt x="8263" y="12228"/>
                  </a:cubicBezTo>
                  <a:cubicBezTo>
                    <a:pt x="8299" y="11538"/>
                    <a:pt x="8347" y="10847"/>
                    <a:pt x="8382" y="10157"/>
                  </a:cubicBezTo>
                  <a:cubicBezTo>
                    <a:pt x="8406" y="9526"/>
                    <a:pt x="8418" y="8895"/>
                    <a:pt x="8430" y="8264"/>
                  </a:cubicBezTo>
                  <a:cubicBezTo>
                    <a:pt x="8501" y="5430"/>
                    <a:pt x="8359" y="2632"/>
                    <a:pt x="80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4"/>
            <p:cNvSpPr/>
            <p:nvPr/>
          </p:nvSpPr>
          <p:spPr>
            <a:xfrm>
              <a:off x="1095650" y="2775775"/>
              <a:ext cx="192625" cy="96750"/>
            </a:xfrm>
            <a:custGeom>
              <a:rect b="b" l="l" r="r" t="t"/>
              <a:pathLst>
                <a:path extrusionOk="0" h="3870" w="7705">
                  <a:moveTo>
                    <a:pt x="168" y="0"/>
                  </a:moveTo>
                  <a:cubicBezTo>
                    <a:pt x="108" y="786"/>
                    <a:pt x="49" y="1596"/>
                    <a:pt x="1" y="2393"/>
                  </a:cubicBezTo>
                  <a:cubicBezTo>
                    <a:pt x="2430" y="3167"/>
                    <a:pt x="4942" y="3667"/>
                    <a:pt x="7478" y="3870"/>
                  </a:cubicBezTo>
                  <a:cubicBezTo>
                    <a:pt x="7490" y="3667"/>
                    <a:pt x="7526" y="3453"/>
                    <a:pt x="7538" y="3251"/>
                  </a:cubicBezTo>
                  <a:lnTo>
                    <a:pt x="7704" y="1381"/>
                  </a:lnTo>
                  <a:lnTo>
                    <a:pt x="6359" y="1203"/>
                  </a:lnTo>
                  <a:cubicBezTo>
                    <a:pt x="4275" y="905"/>
                    <a:pt x="2204" y="512"/>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4"/>
            <p:cNvSpPr/>
            <p:nvPr/>
          </p:nvSpPr>
          <p:spPr>
            <a:xfrm>
              <a:off x="1084650" y="2931150"/>
              <a:ext cx="184575" cy="99725"/>
            </a:xfrm>
            <a:custGeom>
              <a:rect b="b" l="l" r="r" t="t"/>
              <a:pathLst>
                <a:path extrusionOk="0" h="3989" w="7383">
                  <a:moveTo>
                    <a:pt x="167" y="0"/>
                  </a:moveTo>
                  <a:cubicBezTo>
                    <a:pt x="108" y="893"/>
                    <a:pt x="48" y="1751"/>
                    <a:pt x="0" y="2584"/>
                  </a:cubicBezTo>
                  <a:cubicBezTo>
                    <a:pt x="2263" y="3298"/>
                    <a:pt x="4596" y="3763"/>
                    <a:pt x="6966" y="3989"/>
                  </a:cubicBezTo>
                  <a:cubicBezTo>
                    <a:pt x="7108" y="3227"/>
                    <a:pt x="7251" y="2441"/>
                    <a:pt x="7382" y="1643"/>
                  </a:cubicBezTo>
                  <a:cubicBezTo>
                    <a:pt x="4906" y="1393"/>
                    <a:pt x="2489" y="846"/>
                    <a:pt x="1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4"/>
            <p:cNvSpPr/>
            <p:nvPr/>
          </p:nvSpPr>
          <p:spPr>
            <a:xfrm>
              <a:off x="1184650" y="2510850"/>
              <a:ext cx="107775" cy="309300"/>
            </a:xfrm>
            <a:custGeom>
              <a:rect b="b" l="l" r="r" t="t"/>
              <a:pathLst>
                <a:path extrusionOk="0" h="12372" w="4311">
                  <a:moveTo>
                    <a:pt x="1823" y="1"/>
                  </a:moveTo>
                  <a:cubicBezTo>
                    <a:pt x="1549" y="48"/>
                    <a:pt x="1263" y="108"/>
                    <a:pt x="1001" y="167"/>
                  </a:cubicBezTo>
                  <a:cubicBezTo>
                    <a:pt x="656" y="239"/>
                    <a:pt x="334" y="322"/>
                    <a:pt x="1" y="406"/>
                  </a:cubicBezTo>
                  <a:cubicBezTo>
                    <a:pt x="477" y="4132"/>
                    <a:pt x="1763" y="8026"/>
                    <a:pt x="3561" y="11407"/>
                  </a:cubicBezTo>
                  <a:cubicBezTo>
                    <a:pt x="3668" y="11585"/>
                    <a:pt x="3751" y="11764"/>
                    <a:pt x="3859" y="11943"/>
                  </a:cubicBezTo>
                  <a:cubicBezTo>
                    <a:pt x="3942" y="12086"/>
                    <a:pt x="4013" y="12228"/>
                    <a:pt x="4109" y="12371"/>
                  </a:cubicBezTo>
                  <a:cubicBezTo>
                    <a:pt x="4120" y="12240"/>
                    <a:pt x="4120" y="12097"/>
                    <a:pt x="4144" y="11966"/>
                  </a:cubicBezTo>
                  <a:cubicBezTo>
                    <a:pt x="4180" y="11276"/>
                    <a:pt x="4228" y="10585"/>
                    <a:pt x="4263" y="9895"/>
                  </a:cubicBezTo>
                  <a:cubicBezTo>
                    <a:pt x="4287" y="9264"/>
                    <a:pt x="4299" y="8633"/>
                    <a:pt x="4311" y="8002"/>
                  </a:cubicBezTo>
                  <a:cubicBezTo>
                    <a:pt x="3192" y="5442"/>
                    <a:pt x="2335" y="2763"/>
                    <a:pt x="18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4"/>
            <p:cNvSpPr/>
            <p:nvPr/>
          </p:nvSpPr>
          <p:spPr>
            <a:xfrm>
              <a:off x="913800" y="2654625"/>
              <a:ext cx="213150" cy="429250"/>
            </a:xfrm>
            <a:custGeom>
              <a:rect b="b" l="l" r="r" t="t"/>
              <a:pathLst>
                <a:path extrusionOk="0" h="17170" w="8526">
                  <a:moveTo>
                    <a:pt x="5287" y="0"/>
                  </a:moveTo>
                  <a:cubicBezTo>
                    <a:pt x="5060" y="322"/>
                    <a:pt x="4798" y="655"/>
                    <a:pt x="4525" y="1012"/>
                  </a:cubicBezTo>
                  <a:cubicBezTo>
                    <a:pt x="4048" y="1620"/>
                    <a:pt x="3513" y="2275"/>
                    <a:pt x="2989" y="2906"/>
                  </a:cubicBezTo>
                  <a:cubicBezTo>
                    <a:pt x="1655" y="4525"/>
                    <a:pt x="369" y="6073"/>
                    <a:pt x="250" y="6775"/>
                  </a:cubicBezTo>
                  <a:cubicBezTo>
                    <a:pt x="0" y="8180"/>
                    <a:pt x="3227" y="14193"/>
                    <a:pt x="5751" y="17169"/>
                  </a:cubicBezTo>
                  <a:cubicBezTo>
                    <a:pt x="6406" y="16812"/>
                    <a:pt x="7203" y="16157"/>
                    <a:pt x="7930" y="15776"/>
                  </a:cubicBezTo>
                  <a:cubicBezTo>
                    <a:pt x="6763" y="13562"/>
                    <a:pt x="5465" y="10645"/>
                    <a:pt x="5060" y="8168"/>
                  </a:cubicBezTo>
                  <a:cubicBezTo>
                    <a:pt x="5346" y="7787"/>
                    <a:pt x="5632" y="7406"/>
                    <a:pt x="5906" y="7037"/>
                  </a:cubicBezTo>
                  <a:cubicBezTo>
                    <a:pt x="6608" y="6132"/>
                    <a:pt x="7323" y="5287"/>
                    <a:pt x="8096" y="4406"/>
                  </a:cubicBezTo>
                  <a:cubicBezTo>
                    <a:pt x="8251" y="4239"/>
                    <a:pt x="8382" y="4060"/>
                    <a:pt x="8525" y="3894"/>
                  </a:cubicBezTo>
                  <a:cubicBezTo>
                    <a:pt x="7180" y="2405"/>
                    <a:pt x="6489" y="1370"/>
                    <a:pt x="5287" y="0"/>
                  </a:cubicBezTo>
                  <a:close/>
                </a:path>
              </a:pathLst>
            </a:custGeom>
            <a:solidFill>
              <a:srgbClr val="FDBC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4"/>
            <p:cNvSpPr/>
            <p:nvPr/>
          </p:nvSpPr>
          <p:spPr>
            <a:xfrm>
              <a:off x="988500" y="2679025"/>
              <a:ext cx="127425" cy="151250"/>
            </a:xfrm>
            <a:custGeom>
              <a:rect b="b" l="l" r="r" t="t"/>
              <a:pathLst>
                <a:path extrusionOk="0" h="6050" w="5097">
                  <a:moveTo>
                    <a:pt x="1537" y="1"/>
                  </a:moveTo>
                  <a:cubicBezTo>
                    <a:pt x="1060" y="608"/>
                    <a:pt x="525" y="1263"/>
                    <a:pt x="1" y="1894"/>
                  </a:cubicBezTo>
                  <a:cubicBezTo>
                    <a:pt x="739" y="3430"/>
                    <a:pt x="1715" y="4835"/>
                    <a:pt x="2918" y="6049"/>
                  </a:cubicBezTo>
                  <a:cubicBezTo>
                    <a:pt x="3620" y="5156"/>
                    <a:pt x="4323" y="4287"/>
                    <a:pt x="5097" y="3394"/>
                  </a:cubicBezTo>
                  <a:cubicBezTo>
                    <a:pt x="3799" y="2406"/>
                    <a:pt x="2596" y="1275"/>
                    <a:pt x="1537" y="1"/>
                  </a:cubicBezTo>
                  <a:close/>
                </a:path>
              </a:pathLst>
            </a:custGeom>
            <a:solidFill>
              <a:srgbClr val="DE8C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4"/>
            <p:cNvSpPr/>
            <p:nvPr/>
          </p:nvSpPr>
          <p:spPr>
            <a:xfrm>
              <a:off x="981950" y="2540350"/>
              <a:ext cx="206850" cy="298850"/>
            </a:xfrm>
            <a:custGeom>
              <a:rect b="b" l="l" r="r" t="t"/>
              <a:pathLst>
                <a:path extrusionOk="0" h="11954" w="8274">
                  <a:moveTo>
                    <a:pt x="6262" y="1"/>
                  </a:moveTo>
                  <a:cubicBezTo>
                    <a:pt x="6209" y="1"/>
                    <a:pt x="6153" y="4"/>
                    <a:pt x="6097" y="11"/>
                  </a:cubicBezTo>
                  <a:cubicBezTo>
                    <a:pt x="4751" y="190"/>
                    <a:pt x="2049" y="4214"/>
                    <a:pt x="1" y="7143"/>
                  </a:cubicBezTo>
                  <a:cubicBezTo>
                    <a:pt x="1501" y="8929"/>
                    <a:pt x="3215" y="10536"/>
                    <a:pt x="5061" y="11953"/>
                  </a:cubicBezTo>
                  <a:cubicBezTo>
                    <a:pt x="6537" y="10108"/>
                    <a:pt x="7216" y="8036"/>
                    <a:pt x="7811" y="5762"/>
                  </a:cubicBezTo>
                  <a:cubicBezTo>
                    <a:pt x="8274" y="3970"/>
                    <a:pt x="8063" y="1"/>
                    <a:pt x="626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4"/>
            <p:cNvSpPr/>
            <p:nvPr/>
          </p:nvSpPr>
          <p:spPr>
            <a:xfrm>
              <a:off x="1053100" y="3030950"/>
              <a:ext cx="166700" cy="139025"/>
            </a:xfrm>
            <a:custGeom>
              <a:rect b="b" l="l" r="r" t="t"/>
              <a:pathLst>
                <a:path extrusionOk="0" h="5561" w="6668">
                  <a:moveTo>
                    <a:pt x="4805" y="0"/>
                  </a:moveTo>
                  <a:cubicBezTo>
                    <a:pt x="4751" y="0"/>
                    <a:pt x="4698" y="3"/>
                    <a:pt x="4644" y="9"/>
                  </a:cubicBezTo>
                  <a:cubicBezTo>
                    <a:pt x="3965" y="68"/>
                    <a:pt x="2655" y="449"/>
                    <a:pt x="1691" y="556"/>
                  </a:cubicBezTo>
                  <a:cubicBezTo>
                    <a:pt x="1024" y="616"/>
                    <a:pt x="560" y="1342"/>
                    <a:pt x="0" y="1759"/>
                  </a:cubicBezTo>
                  <a:cubicBezTo>
                    <a:pt x="391" y="2713"/>
                    <a:pt x="1384" y="3361"/>
                    <a:pt x="2403" y="3361"/>
                  </a:cubicBezTo>
                  <a:cubicBezTo>
                    <a:pt x="2503" y="3361"/>
                    <a:pt x="2603" y="3355"/>
                    <a:pt x="2703" y="3343"/>
                  </a:cubicBezTo>
                  <a:cubicBezTo>
                    <a:pt x="2977" y="3819"/>
                    <a:pt x="3036" y="4164"/>
                    <a:pt x="3096" y="4319"/>
                  </a:cubicBezTo>
                  <a:cubicBezTo>
                    <a:pt x="3132" y="4474"/>
                    <a:pt x="2870" y="5486"/>
                    <a:pt x="3251" y="5557"/>
                  </a:cubicBezTo>
                  <a:cubicBezTo>
                    <a:pt x="3262" y="5559"/>
                    <a:pt x="3273" y="5560"/>
                    <a:pt x="3285" y="5560"/>
                  </a:cubicBezTo>
                  <a:cubicBezTo>
                    <a:pt x="3622" y="5560"/>
                    <a:pt x="3833" y="4544"/>
                    <a:pt x="3787" y="4164"/>
                  </a:cubicBezTo>
                  <a:cubicBezTo>
                    <a:pt x="3763" y="3878"/>
                    <a:pt x="3715" y="3343"/>
                    <a:pt x="3489" y="2771"/>
                  </a:cubicBezTo>
                  <a:lnTo>
                    <a:pt x="3489" y="2771"/>
                  </a:lnTo>
                  <a:cubicBezTo>
                    <a:pt x="3834" y="3247"/>
                    <a:pt x="3989" y="3426"/>
                    <a:pt x="4072" y="3747"/>
                  </a:cubicBezTo>
                  <a:cubicBezTo>
                    <a:pt x="4178" y="4122"/>
                    <a:pt x="3961" y="5094"/>
                    <a:pt x="4337" y="5094"/>
                  </a:cubicBezTo>
                  <a:cubicBezTo>
                    <a:pt x="4344" y="5094"/>
                    <a:pt x="4351" y="5093"/>
                    <a:pt x="4358" y="5093"/>
                  </a:cubicBezTo>
                  <a:cubicBezTo>
                    <a:pt x="4965" y="5033"/>
                    <a:pt x="4858" y="3759"/>
                    <a:pt x="4799" y="3426"/>
                  </a:cubicBezTo>
                  <a:cubicBezTo>
                    <a:pt x="4727" y="3104"/>
                    <a:pt x="4620" y="2581"/>
                    <a:pt x="4227" y="2033"/>
                  </a:cubicBezTo>
                  <a:lnTo>
                    <a:pt x="4227" y="2033"/>
                  </a:lnTo>
                  <a:cubicBezTo>
                    <a:pt x="4608" y="2223"/>
                    <a:pt x="5013" y="2640"/>
                    <a:pt x="5096" y="2878"/>
                  </a:cubicBezTo>
                  <a:cubicBezTo>
                    <a:pt x="5251" y="3271"/>
                    <a:pt x="5025" y="3771"/>
                    <a:pt x="5156" y="4045"/>
                  </a:cubicBezTo>
                  <a:cubicBezTo>
                    <a:pt x="5209" y="4151"/>
                    <a:pt x="5294" y="4216"/>
                    <a:pt x="5392" y="4216"/>
                  </a:cubicBezTo>
                  <a:cubicBezTo>
                    <a:pt x="5493" y="4216"/>
                    <a:pt x="5607" y="4148"/>
                    <a:pt x="5715" y="3985"/>
                  </a:cubicBezTo>
                  <a:cubicBezTo>
                    <a:pt x="5858" y="3747"/>
                    <a:pt x="6049" y="2854"/>
                    <a:pt x="5846" y="2390"/>
                  </a:cubicBezTo>
                  <a:cubicBezTo>
                    <a:pt x="5739" y="2164"/>
                    <a:pt x="5215" y="1569"/>
                    <a:pt x="4799" y="1128"/>
                  </a:cubicBezTo>
                  <a:cubicBezTo>
                    <a:pt x="4953" y="1059"/>
                    <a:pt x="5131" y="1034"/>
                    <a:pt x="5308" y="1034"/>
                  </a:cubicBezTo>
                  <a:cubicBezTo>
                    <a:pt x="5377" y="1034"/>
                    <a:pt x="5446" y="1038"/>
                    <a:pt x="5513" y="1045"/>
                  </a:cubicBezTo>
                  <a:cubicBezTo>
                    <a:pt x="5715" y="1497"/>
                    <a:pt x="5751" y="2045"/>
                    <a:pt x="6132" y="2330"/>
                  </a:cubicBezTo>
                  <a:cubicBezTo>
                    <a:pt x="6236" y="2404"/>
                    <a:pt x="6334" y="2456"/>
                    <a:pt x="6418" y="2456"/>
                  </a:cubicBezTo>
                  <a:cubicBezTo>
                    <a:pt x="6496" y="2456"/>
                    <a:pt x="6562" y="2410"/>
                    <a:pt x="6608" y="2295"/>
                  </a:cubicBezTo>
                  <a:cubicBezTo>
                    <a:pt x="6668" y="2140"/>
                    <a:pt x="6513" y="1140"/>
                    <a:pt x="6382" y="568"/>
                  </a:cubicBezTo>
                  <a:cubicBezTo>
                    <a:pt x="6346" y="449"/>
                    <a:pt x="6311" y="330"/>
                    <a:pt x="6215" y="259"/>
                  </a:cubicBezTo>
                  <a:cubicBezTo>
                    <a:pt x="6144" y="211"/>
                    <a:pt x="6049" y="199"/>
                    <a:pt x="5965" y="187"/>
                  </a:cubicBezTo>
                  <a:cubicBezTo>
                    <a:pt x="5568" y="135"/>
                    <a:pt x="5190" y="0"/>
                    <a:pt x="4805" y="0"/>
                  </a:cubicBezTo>
                  <a:close/>
                </a:path>
              </a:pathLst>
            </a:custGeom>
            <a:solidFill>
              <a:srgbClr val="FDBC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44"/>
          <p:cNvGrpSpPr/>
          <p:nvPr/>
        </p:nvGrpSpPr>
        <p:grpSpPr>
          <a:xfrm>
            <a:off x="6370796" y="1236323"/>
            <a:ext cx="2053201" cy="4077208"/>
            <a:chOff x="2015425" y="2211975"/>
            <a:chExt cx="773625" cy="1536250"/>
          </a:xfrm>
        </p:grpSpPr>
        <p:sp>
          <p:nvSpPr>
            <p:cNvPr id="924" name="Google Shape;924;p44"/>
            <p:cNvSpPr/>
            <p:nvPr/>
          </p:nvSpPr>
          <p:spPr>
            <a:xfrm>
              <a:off x="2438100" y="2451025"/>
              <a:ext cx="162825" cy="199925"/>
            </a:xfrm>
            <a:custGeom>
              <a:rect b="b" l="l" r="r" t="t"/>
              <a:pathLst>
                <a:path extrusionOk="0" h="7997" w="6513">
                  <a:moveTo>
                    <a:pt x="4608" y="1"/>
                  </a:moveTo>
                  <a:lnTo>
                    <a:pt x="4608" y="1"/>
                  </a:lnTo>
                  <a:cubicBezTo>
                    <a:pt x="4501" y="72"/>
                    <a:pt x="4405" y="155"/>
                    <a:pt x="4310" y="227"/>
                  </a:cubicBezTo>
                  <a:cubicBezTo>
                    <a:pt x="3143" y="1108"/>
                    <a:pt x="1929" y="1858"/>
                    <a:pt x="714" y="2537"/>
                  </a:cubicBezTo>
                  <a:cubicBezTo>
                    <a:pt x="857" y="3072"/>
                    <a:pt x="929" y="3620"/>
                    <a:pt x="929" y="4203"/>
                  </a:cubicBezTo>
                  <a:lnTo>
                    <a:pt x="929" y="4573"/>
                  </a:lnTo>
                  <a:cubicBezTo>
                    <a:pt x="619" y="4680"/>
                    <a:pt x="322" y="4799"/>
                    <a:pt x="0" y="4918"/>
                  </a:cubicBezTo>
                  <a:cubicBezTo>
                    <a:pt x="357" y="5942"/>
                    <a:pt x="953" y="6882"/>
                    <a:pt x="1750" y="7561"/>
                  </a:cubicBezTo>
                  <a:cubicBezTo>
                    <a:pt x="1999" y="7788"/>
                    <a:pt x="2307" y="7996"/>
                    <a:pt x="2630" y="7996"/>
                  </a:cubicBezTo>
                  <a:cubicBezTo>
                    <a:pt x="2662" y="7996"/>
                    <a:pt x="2694" y="7994"/>
                    <a:pt x="2727" y="7990"/>
                  </a:cubicBezTo>
                  <a:cubicBezTo>
                    <a:pt x="3000" y="7966"/>
                    <a:pt x="3239" y="7775"/>
                    <a:pt x="3441" y="7597"/>
                  </a:cubicBezTo>
                  <a:cubicBezTo>
                    <a:pt x="4739" y="6478"/>
                    <a:pt x="5858" y="5227"/>
                    <a:pt x="6513" y="3561"/>
                  </a:cubicBezTo>
                  <a:cubicBezTo>
                    <a:pt x="5834" y="3453"/>
                    <a:pt x="5477" y="3465"/>
                    <a:pt x="5227" y="3394"/>
                  </a:cubicBezTo>
                  <a:cubicBezTo>
                    <a:pt x="4727" y="2370"/>
                    <a:pt x="4489" y="1191"/>
                    <a:pt x="4608"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4"/>
            <p:cNvSpPr/>
            <p:nvPr/>
          </p:nvSpPr>
          <p:spPr>
            <a:xfrm>
              <a:off x="2455950" y="2455800"/>
              <a:ext cx="89925" cy="99425"/>
            </a:xfrm>
            <a:custGeom>
              <a:rect b="b" l="l" r="r" t="t"/>
              <a:pathLst>
                <a:path extrusionOk="0" h="3977" w="3597">
                  <a:moveTo>
                    <a:pt x="3596" y="0"/>
                  </a:moveTo>
                  <a:lnTo>
                    <a:pt x="3596" y="0"/>
                  </a:lnTo>
                  <a:cubicBezTo>
                    <a:pt x="2441" y="881"/>
                    <a:pt x="1215" y="1643"/>
                    <a:pt x="0" y="2310"/>
                  </a:cubicBezTo>
                  <a:cubicBezTo>
                    <a:pt x="143" y="2846"/>
                    <a:pt x="215" y="3393"/>
                    <a:pt x="215" y="3977"/>
                  </a:cubicBezTo>
                  <a:cubicBezTo>
                    <a:pt x="989" y="3774"/>
                    <a:pt x="1715" y="3334"/>
                    <a:pt x="2286" y="2762"/>
                  </a:cubicBezTo>
                  <a:cubicBezTo>
                    <a:pt x="3013" y="2012"/>
                    <a:pt x="3477" y="1036"/>
                    <a:pt x="3596" y="0"/>
                  </a:cubicBezTo>
                  <a:close/>
                </a:path>
              </a:pathLst>
            </a:custGeom>
            <a:solidFill>
              <a:srgbClr val="968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4"/>
            <p:cNvSpPr/>
            <p:nvPr/>
          </p:nvSpPr>
          <p:spPr>
            <a:xfrm>
              <a:off x="2319325" y="2404525"/>
              <a:ext cx="72650" cy="52250"/>
            </a:xfrm>
            <a:custGeom>
              <a:rect b="b" l="l" r="r" t="t"/>
              <a:pathLst>
                <a:path extrusionOk="0" h="2090" w="2906">
                  <a:moveTo>
                    <a:pt x="1294" y="1"/>
                  </a:moveTo>
                  <a:cubicBezTo>
                    <a:pt x="703" y="1"/>
                    <a:pt x="207" y="309"/>
                    <a:pt x="108" y="765"/>
                  </a:cubicBezTo>
                  <a:cubicBezTo>
                    <a:pt x="1" y="1325"/>
                    <a:pt x="501" y="1896"/>
                    <a:pt x="1239" y="2051"/>
                  </a:cubicBezTo>
                  <a:cubicBezTo>
                    <a:pt x="1366" y="2077"/>
                    <a:pt x="1492" y="2090"/>
                    <a:pt x="1613" y="2090"/>
                  </a:cubicBezTo>
                  <a:cubicBezTo>
                    <a:pt x="2206" y="2090"/>
                    <a:pt x="2698" y="1789"/>
                    <a:pt x="2787" y="1325"/>
                  </a:cubicBezTo>
                  <a:cubicBezTo>
                    <a:pt x="2906" y="765"/>
                    <a:pt x="2394" y="194"/>
                    <a:pt x="1655" y="39"/>
                  </a:cubicBezTo>
                  <a:cubicBezTo>
                    <a:pt x="1533" y="13"/>
                    <a:pt x="1411" y="1"/>
                    <a:pt x="1294"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4"/>
            <p:cNvSpPr/>
            <p:nvPr/>
          </p:nvSpPr>
          <p:spPr>
            <a:xfrm>
              <a:off x="2333625" y="2336425"/>
              <a:ext cx="29775" cy="94375"/>
            </a:xfrm>
            <a:custGeom>
              <a:rect b="b" l="l" r="r" t="t"/>
              <a:pathLst>
                <a:path extrusionOk="0" h="3775" w="1191">
                  <a:moveTo>
                    <a:pt x="333" y="1"/>
                  </a:moveTo>
                  <a:cubicBezTo>
                    <a:pt x="48" y="596"/>
                    <a:pt x="0" y="1322"/>
                    <a:pt x="131" y="1989"/>
                  </a:cubicBezTo>
                  <a:cubicBezTo>
                    <a:pt x="274" y="2668"/>
                    <a:pt x="583" y="3263"/>
                    <a:pt x="953" y="3775"/>
                  </a:cubicBezTo>
                  <a:cubicBezTo>
                    <a:pt x="1024" y="2751"/>
                    <a:pt x="1107" y="1739"/>
                    <a:pt x="1179" y="715"/>
                  </a:cubicBezTo>
                  <a:cubicBezTo>
                    <a:pt x="1191" y="584"/>
                    <a:pt x="1191" y="417"/>
                    <a:pt x="1131" y="310"/>
                  </a:cubicBezTo>
                  <a:cubicBezTo>
                    <a:pt x="1048" y="167"/>
                    <a:pt x="869" y="132"/>
                    <a:pt x="714" y="132"/>
                  </a:cubicBezTo>
                  <a:cubicBezTo>
                    <a:pt x="548" y="120"/>
                    <a:pt x="381" y="132"/>
                    <a:pt x="3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4"/>
            <p:cNvSpPr/>
            <p:nvPr/>
          </p:nvSpPr>
          <p:spPr>
            <a:xfrm>
              <a:off x="2344325" y="2226050"/>
              <a:ext cx="228925" cy="303525"/>
            </a:xfrm>
            <a:custGeom>
              <a:rect b="b" l="l" r="r" t="t"/>
              <a:pathLst>
                <a:path extrusionOk="0" h="12141" w="9157">
                  <a:moveTo>
                    <a:pt x="4610" y="1"/>
                  </a:moveTo>
                  <a:cubicBezTo>
                    <a:pt x="4516" y="1"/>
                    <a:pt x="4420" y="4"/>
                    <a:pt x="4323" y="10"/>
                  </a:cubicBezTo>
                  <a:cubicBezTo>
                    <a:pt x="2013" y="153"/>
                    <a:pt x="417" y="1856"/>
                    <a:pt x="96" y="4475"/>
                  </a:cubicBezTo>
                  <a:cubicBezTo>
                    <a:pt x="24" y="5082"/>
                    <a:pt x="1" y="5725"/>
                    <a:pt x="84" y="6428"/>
                  </a:cubicBezTo>
                  <a:lnTo>
                    <a:pt x="84" y="6499"/>
                  </a:lnTo>
                  <a:cubicBezTo>
                    <a:pt x="429" y="9764"/>
                    <a:pt x="1240" y="12140"/>
                    <a:pt x="3855" y="12140"/>
                  </a:cubicBezTo>
                  <a:cubicBezTo>
                    <a:pt x="3949" y="12140"/>
                    <a:pt x="4045" y="12137"/>
                    <a:pt x="4144" y="12131"/>
                  </a:cubicBezTo>
                  <a:cubicBezTo>
                    <a:pt x="6728" y="11964"/>
                    <a:pt x="9157" y="9226"/>
                    <a:pt x="8954" y="5832"/>
                  </a:cubicBezTo>
                  <a:cubicBezTo>
                    <a:pt x="8907" y="4999"/>
                    <a:pt x="8752" y="4225"/>
                    <a:pt x="8549" y="3511"/>
                  </a:cubicBezTo>
                  <a:cubicBezTo>
                    <a:pt x="8490" y="3332"/>
                    <a:pt x="8430" y="3154"/>
                    <a:pt x="8371" y="2987"/>
                  </a:cubicBezTo>
                  <a:cubicBezTo>
                    <a:pt x="7680" y="1187"/>
                    <a:pt x="6430" y="1"/>
                    <a:pt x="4610"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4"/>
            <p:cNvSpPr/>
            <p:nvPr/>
          </p:nvSpPr>
          <p:spPr>
            <a:xfrm>
              <a:off x="2344325" y="2301000"/>
              <a:ext cx="213450" cy="87375"/>
            </a:xfrm>
            <a:custGeom>
              <a:rect b="b" l="l" r="r" t="t"/>
              <a:pathLst>
                <a:path extrusionOk="0" h="3495" w="8538">
                  <a:moveTo>
                    <a:pt x="8359" y="1"/>
                  </a:moveTo>
                  <a:cubicBezTo>
                    <a:pt x="5585" y="394"/>
                    <a:pt x="2834" y="894"/>
                    <a:pt x="96" y="1489"/>
                  </a:cubicBezTo>
                  <a:cubicBezTo>
                    <a:pt x="24" y="2108"/>
                    <a:pt x="1" y="2739"/>
                    <a:pt x="84" y="3442"/>
                  </a:cubicBezTo>
                  <a:cubicBezTo>
                    <a:pt x="366" y="3478"/>
                    <a:pt x="649" y="3494"/>
                    <a:pt x="934" y="3494"/>
                  </a:cubicBezTo>
                  <a:cubicBezTo>
                    <a:pt x="1479" y="3494"/>
                    <a:pt x="2029" y="3437"/>
                    <a:pt x="2584" y="3358"/>
                  </a:cubicBezTo>
                  <a:cubicBezTo>
                    <a:pt x="4465" y="3073"/>
                    <a:pt x="6347" y="2561"/>
                    <a:pt x="8133" y="1846"/>
                  </a:cubicBezTo>
                  <a:cubicBezTo>
                    <a:pt x="8311" y="1311"/>
                    <a:pt x="8430" y="894"/>
                    <a:pt x="8537" y="525"/>
                  </a:cubicBezTo>
                  <a:cubicBezTo>
                    <a:pt x="8478" y="334"/>
                    <a:pt x="8418" y="168"/>
                    <a:pt x="8359" y="1"/>
                  </a:cubicBezTo>
                  <a:close/>
                </a:path>
              </a:pathLst>
            </a:custGeom>
            <a:solidFill>
              <a:srgbClr val="968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4"/>
            <p:cNvSpPr/>
            <p:nvPr/>
          </p:nvSpPr>
          <p:spPr>
            <a:xfrm>
              <a:off x="2483625" y="2341200"/>
              <a:ext cx="146775" cy="140225"/>
            </a:xfrm>
            <a:custGeom>
              <a:rect b="b" l="l" r="r" t="t"/>
              <a:pathLst>
                <a:path extrusionOk="0" h="5609" w="5871">
                  <a:moveTo>
                    <a:pt x="3858" y="0"/>
                  </a:moveTo>
                  <a:cubicBezTo>
                    <a:pt x="2632" y="0"/>
                    <a:pt x="1001" y="24"/>
                    <a:pt x="1" y="191"/>
                  </a:cubicBezTo>
                  <a:cubicBezTo>
                    <a:pt x="310" y="750"/>
                    <a:pt x="810" y="1977"/>
                    <a:pt x="2287" y="2155"/>
                  </a:cubicBezTo>
                  <a:cubicBezTo>
                    <a:pt x="2644" y="2203"/>
                    <a:pt x="2894" y="3370"/>
                    <a:pt x="2763" y="3858"/>
                  </a:cubicBezTo>
                  <a:cubicBezTo>
                    <a:pt x="2620" y="4394"/>
                    <a:pt x="2680" y="5108"/>
                    <a:pt x="2799" y="5596"/>
                  </a:cubicBezTo>
                  <a:cubicBezTo>
                    <a:pt x="2858" y="5604"/>
                    <a:pt x="2914" y="5608"/>
                    <a:pt x="2965" y="5608"/>
                  </a:cubicBezTo>
                  <a:cubicBezTo>
                    <a:pt x="3650" y="5608"/>
                    <a:pt x="3621" y="4910"/>
                    <a:pt x="3954" y="4655"/>
                  </a:cubicBezTo>
                  <a:cubicBezTo>
                    <a:pt x="4007" y="4616"/>
                    <a:pt x="4066" y="4603"/>
                    <a:pt x="4130" y="4603"/>
                  </a:cubicBezTo>
                  <a:cubicBezTo>
                    <a:pt x="4265" y="4603"/>
                    <a:pt x="4422" y="4661"/>
                    <a:pt x="4589" y="4661"/>
                  </a:cubicBezTo>
                  <a:cubicBezTo>
                    <a:pt x="4752" y="4661"/>
                    <a:pt x="4925" y="4605"/>
                    <a:pt x="5097" y="4382"/>
                  </a:cubicBezTo>
                  <a:cubicBezTo>
                    <a:pt x="5561" y="3786"/>
                    <a:pt x="5085" y="3286"/>
                    <a:pt x="5299" y="2929"/>
                  </a:cubicBezTo>
                  <a:cubicBezTo>
                    <a:pt x="5442" y="2667"/>
                    <a:pt x="5787" y="2500"/>
                    <a:pt x="5835" y="2191"/>
                  </a:cubicBezTo>
                  <a:cubicBezTo>
                    <a:pt x="5871" y="1965"/>
                    <a:pt x="5740" y="1762"/>
                    <a:pt x="5573" y="1607"/>
                  </a:cubicBezTo>
                  <a:cubicBezTo>
                    <a:pt x="5394" y="1465"/>
                    <a:pt x="5204" y="1369"/>
                    <a:pt x="5013" y="1250"/>
                  </a:cubicBezTo>
                  <a:cubicBezTo>
                    <a:pt x="4454" y="893"/>
                    <a:pt x="3989" y="655"/>
                    <a:pt x="38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4"/>
            <p:cNvSpPr/>
            <p:nvPr/>
          </p:nvSpPr>
          <p:spPr>
            <a:xfrm>
              <a:off x="2525300" y="2384900"/>
              <a:ext cx="76225" cy="57875"/>
            </a:xfrm>
            <a:custGeom>
              <a:rect b="b" l="l" r="r" t="t"/>
              <a:pathLst>
                <a:path extrusionOk="0" h="2315" w="3049">
                  <a:moveTo>
                    <a:pt x="1756" y="0"/>
                  </a:moveTo>
                  <a:cubicBezTo>
                    <a:pt x="1537" y="0"/>
                    <a:pt x="1307" y="47"/>
                    <a:pt x="1084" y="145"/>
                  </a:cubicBezTo>
                  <a:cubicBezTo>
                    <a:pt x="382" y="467"/>
                    <a:pt x="1" y="1169"/>
                    <a:pt x="251" y="1717"/>
                  </a:cubicBezTo>
                  <a:cubicBezTo>
                    <a:pt x="413" y="2099"/>
                    <a:pt x="825" y="2314"/>
                    <a:pt x="1298" y="2314"/>
                  </a:cubicBezTo>
                  <a:cubicBezTo>
                    <a:pt x="1517" y="2314"/>
                    <a:pt x="1750" y="2268"/>
                    <a:pt x="1977" y="2169"/>
                  </a:cubicBezTo>
                  <a:cubicBezTo>
                    <a:pt x="2680" y="1860"/>
                    <a:pt x="3049" y="1157"/>
                    <a:pt x="2811" y="598"/>
                  </a:cubicBezTo>
                  <a:cubicBezTo>
                    <a:pt x="2640" y="216"/>
                    <a:pt x="2225" y="0"/>
                    <a:pt x="1756"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4"/>
            <p:cNvSpPr/>
            <p:nvPr/>
          </p:nvSpPr>
          <p:spPr>
            <a:xfrm>
              <a:off x="2333314" y="2223175"/>
              <a:ext cx="257800" cy="135600"/>
            </a:xfrm>
            <a:custGeom>
              <a:rect b="b" l="l" r="r" t="t"/>
              <a:pathLst>
                <a:path extrusionOk="0" h="5424" w="10312">
                  <a:moveTo>
                    <a:pt x="5017" y="1"/>
                  </a:moveTo>
                  <a:cubicBezTo>
                    <a:pt x="4834" y="1"/>
                    <a:pt x="4646" y="6"/>
                    <a:pt x="4454" y="18"/>
                  </a:cubicBezTo>
                  <a:cubicBezTo>
                    <a:pt x="346" y="292"/>
                    <a:pt x="1" y="5281"/>
                    <a:pt x="13" y="5424"/>
                  </a:cubicBezTo>
                  <a:lnTo>
                    <a:pt x="10312" y="5376"/>
                  </a:lnTo>
                  <a:cubicBezTo>
                    <a:pt x="9974" y="1752"/>
                    <a:pt x="8179" y="1"/>
                    <a:pt x="50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4"/>
            <p:cNvSpPr/>
            <p:nvPr/>
          </p:nvSpPr>
          <p:spPr>
            <a:xfrm>
              <a:off x="2441650" y="2255900"/>
              <a:ext cx="128025" cy="102875"/>
            </a:xfrm>
            <a:custGeom>
              <a:rect b="b" l="l" r="r" t="t"/>
              <a:pathLst>
                <a:path extrusionOk="0" h="4115" w="5121">
                  <a:moveTo>
                    <a:pt x="3820" y="1"/>
                  </a:moveTo>
                  <a:cubicBezTo>
                    <a:pt x="3430" y="1"/>
                    <a:pt x="3032" y="120"/>
                    <a:pt x="2620" y="352"/>
                  </a:cubicBezTo>
                  <a:cubicBezTo>
                    <a:pt x="1870" y="781"/>
                    <a:pt x="322" y="2031"/>
                    <a:pt x="1" y="4115"/>
                  </a:cubicBezTo>
                  <a:cubicBezTo>
                    <a:pt x="275" y="3638"/>
                    <a:pt x="1168" y="2091"/>
                    <a:pt x="2811" y="1102"/>
                  </a:cubicBezTo>
                  <a:cubicBezTo>
                    <a:pt x="3169" y="891"/>
                    <a:pt x="3597" y="776"/>
                    <a:pt x="4021" y="776"/>
                  </a:cubicBezTo>
                  <a:cubicBezTo>
                    <a:pt x="4385" y="776"/>
                    <a:pt x="4747" y="861"/>
                    <a:pt x="5061" y="1043"/>
                  </a:cubicBezTo>
                  <a:cubicBezTo>
                    <a:pt x="5121" y="721"/>
                    <a:pt x="4978" y="305"/>
                    <a:pt x="4502" y="126"/>
                  </a:cubicBezTo>
                  <a:cubicBezTo>
                    <a:pt x="4276" y="42"/>
                    <a:pt x="4050" y="1"/>
                    <a:pt x="38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4"/>
            <p:cNvSpPr/>
            <p:nvPr/>
          </p:nvSpPr>
          <p:spPr>
            <a:xfrm>
              <a:off x="2370525" y="2211975"/>
              <a:ext cx="101225" cy="136075"/>
            </a:xfrm>
            <a:custGeom>
              <a:rect b="b" l="l" r="r" t="t"/>
              <a:pathLst>
                <a:path extrusionOk="0" h="5443" w="4049">
                  <a:moveTo>
                    <a:pt x="3125" y="1"/>
                  </a:moveTo>
                  <a:cubicBezTo>
                    <a:pt x="2907" y="1"/>
                    <a:pt x="2671" y="46"/>
                    <a:pt x="2441" y="145"/>
                  </a:cubicBezTo>
                  <a:cubicBezTo>
                    <a:pt x="1810" y="407"/>
                    <a:pt x="1084" y="1169"/>
                    <a:pt x="786" y="1764"/>
                  </a:cubicBezTo>
                  <a:cubicBezTo>
                    <a:pt x="179" y="2907"/>
                    <a:pt x="0" y="4264"/>
                    <a:pt x="322" y="5443"/>
                  </a:cubicBezTo>
                  <a:cubicBezTo>
                    <a:pt x="358" y="4300"/>
                    <a:pt x="560" y="3121"/>
                    <a:pt x="1191" y="2157"/>
                  </a:cubicBezTo>
                  <a:cubicBezTo>
                    <a:pt x="1798" y="1181"/>
                    <a:pt x="2894" y="466"/>
                    <a:pt x="4049" y="466"/>
                  </a:cubicBezTo>
                  <a:cubicBezTo>
                    <a:pt x="3929" y="180"/>
                    <a:pt x="3562" y="1"/>
                    <a:pt x="3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4"/>
            <p:cNvSpPr/>
            <p:nvPr/>
          </p:nvSpPr>
          <p:spPr>
            <a:xfrm>
              <a:off x="2297080" y="2321250"/>
              <a:ext cx="217775" cy="50450"/>
            </a:xfrm>
            <a:custGeom>
              <a:rect b="b" l="l" r="r" t="t"/>
              <a:pathLst>
                <a:path extrusionOk="0" h="2018" w="8711">
                  <a:moveTo>
                    <a:pt x="3294" y="0"/>
                  </a:moveTo>
                  <a:cubicBezTo>
                    <a:pt x="2043" y="0"/>
                    <a:pt x="246" y="1298"/>
                    <a:pt x="43" y="1846"/>
                  </a:cubicBezTo>
                  <a:cubicBezTo>
                    <a:pt x="0" y="1969"/>
                    <a:pt x="417" y="2017"/>
                    <a:pt x="1089" y="2017"/>
                  </a:cubicBezTo>
                  <a:cubicBezTo>
                    <a:pt x="3397" y="2017"/>
                    <a:pt x="8711" y="1453"/>
                    <a:pt x="8711" y="1453"/>
                  </a:cubicBezTo>
                  <a:cubicBezTo>
                    <a:pt x="8711" y="1453"/>
                    <a:pt x="4925" y="0"/>
                    <a:pt x="32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4"/>
            <p:cNvSpPr/>
            <p:nvPr/>
          </p:nvSpPr>
          <p:spPr>
            <a:xfrm>
              <a:off x="2373800" y="2426550"/>
              <a:ext cx="12825" cy="18900"/>
            </a:xfrm>
            <a:custGeom>
              <a:rect b="b" l="l" r="r" t="t"/>
              <a:pathLst>
                <a:path extrusionOk="0" h="756" w="513">
                  <a:moveTo>
                    <a:pt x="203" y="1"/>
                  </a:moveTo>
                  <a:cubicBezTo>
                    <a:pt x="195" y="1"/>
                    <a:pt x="187" y="2"/>
                    <a:pt x="179" y="3"/>
                  </a:cubicBezTo>
                  <a:cubicBezTo>
                    <a:pt x="72" y="15"/>
                    <a:pt x="0" y="206"/>
                    <a:pt x="48" y="420"/>
                  </a:cubicBezTo>
                  <a:cubicBezTo>
                    <a:pt x="92" y="609"/>
                    <a:pt x="199" y="756"/>
                    <a:pt x="309" y="756"/>
                  </a:cubicBezTo>
                  <a:cubicBezTo>
                    <a:pt x="317" y="756"/>
                    <a:pt x="326" y="755"/>
                    <a:pt x="334" y="753"/>
                  </a:cubicBezTo>
                  <a:cubicBezTo>
                    <a:pt x="453" y="741"/>
                    <a:pt x="512" y="551"/>
                    <a:pt x="465" y="337"/>
                  </a:cubicBezTo>
                  <a:cubicBezTo>
                    <a:pt x="420" y="148"/>
                    <a:pt x="314" y="1"/>
                    <a:pt x="203" y="1"/>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4"/>
            <p:cNvSpPr/>
            <p:nvPr/>
          </p:nvSpPr>
          <p:spPr>
            <a:xfrm>
              <a:off x="2451175" y="2421250"/>
              <a:ext cx="12550" cy="19100"/>
            </a:xfrm>
            <a:custGeom>
              <a:rect b="b" l="l" r="r" t="t"/>
              <a:pathLst>
                <a:path extrusionOk="0" h="764" w="502">
                  <a:moveTo>
                    <a:pt x="193" y="0"/>
                  </a:moveTo>
                  <a:cubicBezTo>
                    <a:pt x="189" y="0"/>
                    <a:pt x="184" y="0"/>
                    <a:pt x="180" y="1"/>
                  </a:cubicBezTo>
                  <a:cubicBezTo>
                    <a:pt x="61" y="37"/>
                    <a:pt x="1" y="215"/>
                    <a:pt x="49" y="418"/>
                  </a:cubicBezTo>
                  <a:cubicBezTo>
                    <a:pt x="94" y="624"/>
                    <a:pt x="206" y="764"/>
                    <a:pt x="320" y="764"/>
                  </a:cubicBezTo>
                  <a:cubicBezTo>
                    <a:pt x="325" y="764"/>
                    <a:pt x="330" y="763"/>
                    <a:pt x="334" y="763"/>
                  </a:cubicBezTo>
                  <a:cubicBezTo>
                    <a:pt x="442" y="751"/>
                    <a:pt x="501" y="549"/>
                    <a:pt x="465" y="346"/>
                  </a:cubicBezTo>
                  <a:cubicBezTo>
                    <a:pt x="420" y="140"/>
                    <a:pt x="308" y="0"/>
                    <a:pt x="193" y="0"/>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4"/>
            <p:cNvSpPr/>
            <p:nvPr/>
          </p:nvSpPr>
          <p:spPr>
            <a:xfrm>
              <a:off x="2438975" y="2379225"/>
              <a:ext cx="46475" cy="15275"/>
            </a:xfrm>
            <a:custGeom>
              <a:rect b="b" l="l" r="r" t="t"/>
              <a:pathLst>
                <a:path extrusionOk="0" h="611" w="1859">
                  <a:moveTo>
                    <a:pt x="1047" y="1"/>
                  </a:moveTo>
                  <a:cubicBezTo>
                    <a:pt x="695" y="1"/>
                    <a:pt x="342" y="121"/>
                    <a:pt x="72" y="348"/>
                  </a:cubicBezTo>
                  <a:cubicBezTo>
                    <a:pt x="13" y="384"/>
                    <a:pt x="1" y="491"/>
                    <a:pt x="60" y="551"/>
                  </a:cubicBezTo>
                  <a:cubicBezTo>
                    <a:pt x="84" y="598"/>
                    <a:pt x="132" y="610"/>
                    <a:pt x="179" y="610"/>
                  </a:cubicBezTo>
                  <a:cubicBezTo>
                    <a:pt x="203" y="610"/>
                    <a:pt x="251" y="598"/>
                    <a:pt x="263" y="587"/>
                  </a:cubicBezTo>
                  <a:cubicBezTo>
                    <a:pt x="466" y="404"/>
                    <a:pt x="743" y="313"/>
                    <a:pt x="1020" y="313"/>
                  </a:cubicBezTo>
                  <a:cubicBezTo>
                    <a:pt x="1230" y="313"/>
                    <a:pt x="1441" y="365"/>
                    <a:pt x="1620" y="467"/>
                  </a:cubicBezTo>
                  <a:cubicBezTo>
                    <a:pt x="1642" y="475"/>
                    <a:pt x="1666" y="479"/>
                    <a:pt x="1690" y="479"/>
                  </a:cubicBezTo>
                  <a:cubicBezTo>
                    <a:pt x="1745" y="479"/>
                    <a:pt x="1801" y="458"/>
                    <a:pt x="1834" y="408"/>
                  </a:cubicBezTo>
                  <a:cubicBezTo>
                    <a:pt x="1858" y="325"/>
                    <a:pt x="1846" y="241"/>
                    <a:pt x="1775" y="194"/>
                  </a:cubicBezTo>
                  <a:cubicBezTo>
                    <a:pt x="1555" y="64"/>
                    <a:pt x="1301" y="1"/>
                    <a:pt x="1047" y="1"/>
                  </a:cubicBezTo>
                  <a:close/>
                </a:path>
              </a:pathLst>
            </a:custGeom>
            <a:solidFill>
              <a:srgbClr val="4F24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4"/>
            <p:cNvSpPr/>
            <p:nvPr/>
          </p:nvSpPr>
          <p:spPr>
            <a:xfrm>
              <a:off x="2350875" y="2384450"/>
              <a:ext cx="42000" cy="12725"/>
            </a:xfrm>
            <a:custGeom>
              <a:rect b="b" l="l" r="r" t="t"/>
              <a:pathLst>
                <a:path extrusionOk="0" h="509" w="1680">
                  <a:moveTo>
                    <a:pt x="864" y="1"/>
                  </a:moveTo>
                  <a:cubicBezTo>
                    <a:pt x="592" y="1"/>
                    <a:pt x="317" y="75"/>
                    <a:pt x="84" y="223"/>
                  </a:cubicBezTo>
                  <a:cubicBezTo>
                    <a:pt x="12" y="270"/>
                    <a:pt x="1" y="354"/>
                    <a:pt x="36" y="437"/>
                  </a:cubicBezTo>
                  <a:cubicBezTo>
                    <a:pt x="48" y="473"/>
                    <a:pt x="120" y="509"/>
                    <a:pt x="155" y="509"/>
                  </a:cubicBezTo>
                  <a:cubicBezTo>
                    <a:pt x="191" y="509"/>
                    <a:pt x="215" y="497"/>
                    <a:pt x="239" y="461"/>
                  </a:cubicBezTo>
                  <a:cubicBezTo>
                    <a:pt x="416" y="345"/>
                    <a:pt x="631" y="285"/>
                    <a:pt x="846" y="285"/>
                  </a:cubicBezTo>
                  <a:cubicBezTo>
                    <a:pt x="1050" y="285"/>
                    <a:pt x="1255" y="339"/>
                    <a:pt x="1429" y="449"/>
                  </a:cubicBezTo>
                  <a:cubicBezTo>
                    <a:pt x="1455" y="466"/>
                    <a:pt x="1481" y="474"/>
                    <a:pt x="1508" y="474"/>
                  </a:cubicBezTo>
                  <a:cubicBezTo>
                    <a:pt x="1555" y="474"/>
                    <a:pt x="1601" y="448"/>
                    <a:pt x="1632" y="401"/>
                  </a:cubicBezTo>
                  <a:cubicBezTo>
                    <a:pt x="1679" y="330"/>
                    <a:pt x="1667" y="235"/>
                    <a:pt x="1584" y="199"/>
                  </a:cubicBezTo>
                  <a:cubicBezTo>
                    <a:pt x="1371" y="66"/>
                    <a:pt x="1119" y="1"/>
                    <a:pt x="864" y="1"/>
                  </a:cubicBezTo>
                  <a:close/>
                </a:path>
              </a:pathLst>
            </a:custGeom>
            <a:solidFill>
              <a:srgbClr val="4F24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4"/>
            <p:cNvSpPr/>
            <p:nvPr/>
          </p:nvSpPr>
          <p:spPr>
            <a:xfrm>
              <a:off x="2397300" y="2430750"/>
              <a:ext cx="17900" cy="44400"/>
            </a:xfrm>
            <a:custGeom>
              <a:rect b="b" l="l" r="r" t="t"/>
              <a:pathLst>
                <a:path extrusionOk="0" h="1776" w="716">
                  <a:moveTo>
                    <a:pt x="242" y="0"/>
                  </a:moveTo>
                  <a:cubicBezTo>
                    <a:pt x="168" y="0"/>
                    <a:pt x="106" y="57"/>
                    <a:pt x="84" y="133"/>
                  </a:cubicBezTo>
                  <a:cubicBezTo>
                    <a:pt x="1" y="669"/>
                    <a:pt x="120" y="1240"/>
                    <a:pt x="418" y="1705"/>
                  </a:cubicBezTo>
                  <a:cubicBezTo>
                    <a:pt x="430" y="1752"/>
                    <a:pt x="489" y="1776"/>
                    <a:pt x="537" y="1776"/>
                  </a:cubicBezTo>
                  <a:cubicBezTo>
                    <a:pt x="549" y="1776"/>
                    <a:pt x="584" y="1776"/>
                    <a:pt x="620" y="1764"/>
                  </a:cubicBezTo>
                  <a:cubicBezTo>
                    <a:pt x="703" y="1716"/>
                    <a:pt x="715" y="1633"/>
                    <a:pt x="668" y="1550"/>
                  </a:cubicBezTo>
                  <a:cubicBezTo>
                    <a:pt x="418" y="1157"/>
                    <a:pt x="311" y="645"/>
                    <a:pt x="382" y="181"/>
                  </a:cubicBezTo>
                  <a:cubicBezTo>
                    <a:pt x="406" y="97"/>
                    <a:pt x="346" y="26"/>
                    <a:pt x="263" y="2"/>
                  </a:cubicBezTo>
                  <a:cubicBezTo>
                    <a:pt x="256" y="1"/>
                    <a:pt x="249" y="0"/>
                    <a:pt x="242" y="0"/>
                  </a:cubicBezTo>
                  <a:close/>
                </a:path>
              </a:pathLst>
            </a:custGeom>
            <a:solidFill>
              <a:srgbClr val="9C4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4"/>
            <p:cNvSpPr/>
            <p:nvPr/>
          </p:nvSpPr>
          <p:spPr>
            <a:xfrm>
              <a:off x="2426175" y="2460825"/>
              <a:ext cx="49750" cy="34575"/>
            </a:xfrm>
            <a:custGeom>
              <a:rect b="b" l="l" r="r" t="t"/>
              <a:pathLst>
                <a:path extrusionOk="0" h="1383" w="1990">
                  <a:moveTo>
                    <a:pt x="1813" y="0"/>
                  </a:moveTo>
                  <a:cubicBezTo>
                    <a:pt x="1762" y="0"/>
                    <a:pt x="1715" y="27"/>
                    <a:pt x="1692" y="73"/>
                  </a:cubicBezTo>
                  <a:cubicBezTo>
                    <a:pt x="1346" y="609"/>
                    <a:pt x="763" y="990"/>
                    <a:pt x="144" y="1085"/>
                  </a:cubicBezTo>
                  <a:cubicBezTo>
                    <a:pt x="60" y="1085"/>
                    <a:pt x="1" y="1168"/>
                    <a:pt x="25" y="1252"/>
                  </a:cubicBezTo>
                  <a:cubicBezTo>
                    <a:pt x="37" y="1323"/>
                    <a:pt x="96" y="1383"/>
                    <a:pt x="168" y="1383"/>
                  </a:cubicBezTo>
                  <a:cubicBezTo>
                    <a:pt x="179" y="1383"/>
                    <a:pt x="179" y="1383"/>
                    <a:pt x="179" y="1371"/>
                  </a:cubicBezTo>
                  <a:cubicBezTo>
                    <a:pt x="894" y="1264"/>
                    <a:pt x="1549" y="847"/>
                    <a:pt x="1942" y="240"/>
                  </a:cubicBezTo>
                  <a:cubicBezTo>
                    <a:pt x="1989" y="156"/>
                    <a:pt x="1965" y="73"/>
                    <a:pt x="1894" y="25"/>
                  </a:cubicBezTo>
                  <a:cubicBezTo>
                    <a:pt x="1869" y="8"/>
                    <a:pt x="1840" y="0"/>
                    <a:pt x="1813" y="0"/>
                  </a:cubicBezTo>
                  <a:close/>
                </a:path>
              </a:pathLst>
            </a:custGeom>
            <a:solidFill>
              <a:srgbClr val="9C4E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4"/>
            <p:cNvSpPr/>
            <p:nvPr/>
          </p:nvSpPr>
          <p:spPr>
            <a:xfrm>
              <a:off x="2302650" y="2989775"/>
              <a:ext cx="433725" cy="758450"/>
            </a:xfrm>
            <a:custGeom>
              <a:rect b="b" l="l" r="r" t="t"/>
              <a:pathLst>
                <a:path extrusionOk="0" h="30338" w="17349">
                  <a:moveTo>
                    <a:pt x="16753" y="1"/>
                  </a:moveTo>
                  <a:cubicBezTo>
                    <a:pt x="12205" y="239"/>
                    <a:pt x="7585" y="1108"/>
                    <a:pt x="3204" y="2025"/>
                  </a:cubicBezTo>
                  <a:cubicBezTo>
                    <a:pt x="2680" y="9585"/>
                    <a:pt x="394" y="22611"/>
                    <a:pt x="1" y="30338"/>
                  </a:cubicBezTo>
                  <a:cubicBezTo>
                    <a:pt x="1510" y="30273"/>
                    <a:pt x="3012" y="30215"/>
                    <a:pt x="4558" y="30215"/>
                  </a:cubicBezTo>
                  <a:cubicBezTo>
                    <a:pt x="4999" y="30215"/>
                    <a:pt x="5445" y="30220"/>
                    <a:pt x="5894" y="30231"/>
                  </a:cubicBezTo>
                  <a:cubicBezTo>
                    <a:pt x="6490" y="26337"/>
                    <a:pt x="8978" y="15407"/>
                    <a:pt x="9823" y="9871"/>
                  </a:cubicBezTo>
                  <a:cubicBezTo>
                    <a:pt x="10038" y="16122"/>
                    <a:pt x="9978" y="24266"/>
                    <a:pt x="10157" y="29743"/>
                  </a:cubicBezTo>
                  <a:cubicBezTo>
                    <a:pt x="12300" y="29564"/>
                    <a:pt x="14443" y="29397"/>
                    <a:pt x="16193" y="28862"/>
                  </a:cubicBezTo>
                  <a:cubicBezTo>
                    <a:pt x="16872" y="22682"/>
                    <a:pt x="17348" y="13693"/>
                    <a:pt x="17348" y="6323"/>
                  </a:cubicBezTo>
                  <a:cubicBezTo>
                    <a:pt x="17348" y="3799"/>
                    <a:pt x="17229" y="1894"/>
                    <a:pt x="167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4"/>
            <p:cNvSpPr/>
            <p:nvPr/>
          </p:nvSpPr>
          <p:spPr>
            <a:xfrm>
              <a:off x="2353250" y="2534075"/>
              <a:ext cx="376275" cy="540850"/>
            </a:xfrm>
            <a:custGeom>
              <a:rect b="b" l="l" r="r" t="t"/>
              <a:pathLst>
                <a:path extrusionOk="0" h="21634" w="15051">
                  <a:moveTo>
                    <a:pt x="8847" y="0"/>
                  </a:moveTo>
                  <a:cubicBezTo>
                    <a:pt x="8847" y="0"/>
                    <a:pt x="7264" y="4513"/>
                    <a:pt x="5930" y="4513"/>
                  </a:cubicBezTo>
                  <a:cubicBezTo>
                    <a:pt x="4585" y="4513"/>
                    <a:pt x="4144" y="1239"/>
                    <a:pt x="4144" y="1239"/>
                  </a:cubicBezTo>
                  <a:cubicBezTo>
                    <a:pt x="4144" y="1239"/>
                    <a:pt x="513" y="2786"/>
                    <a:pt x="251" y="3882"/>
                  </a:cubicBezTo>
                  <a:cubicBezTo>
                    <a:pt x="1" y="4989"/>
                    <a:pt x="2120" y="21634"/>
                    <a:pt x="2120" y="21634"/>
                  </a:cubicBezTo>
                  <a:lnTo>
                    <a:pt x="14503" y="20562"/>
                  </a:lnTo>
                  <a:cubicBezTo>
                    <a:pt x="14503" y="20562"/>
                    <a:pt x="15050" y="2917"/>
                    <a:pt x="14431" y="1929"/>
                  </a:cubicBezTo>
                  <a:cubicBezTo>
                    <a:pt x="13800" y="953"/>
                    <a:pt x="8847" y="0"/>
                    <a:pt x="88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4"/>
            <p:cNvSpPr/>
            <p:nvPr/>
          </p:nvSpPr>
          <p:spPr>
            <a:xfrm>
              <a:off x="2271100" y="2604325"/>
              <a:ext cx="142600" cy="257175"/>
            </a:xfrm>
            <a:custGeom>
              <a:rect b="b" l="l" r="r" t="t"/>
              <a:pathLst>
                <a:path extrusionOk="0" h="10287" w="5704">
                  <a:moveTo>
                    <a:pt x="3930" y="0"/>
                  </a:moveTo>
                  <a:cubicBezTo>
                    <a:pt x="3037" y="357"/>
                    <a:pt x="1489" y="2917"/>
                    <a:pt x="1025" y="4537"/>
                  </a:cubicBezTo>
                  <a:cubicBezTo>
                    <a:pt x="584" y="6156"/>
                    <a:pt x="191" y="7799"/>
                    <a:pt x="1" y="9466"/>
                  </a:cubicBezTo>
                  <a:cubicBezTo>
                    <a:pt x="1286" y="10001"/>
                    <a:pt x="2696" y="10286"/>
                    <a:pt x="4092" y="10286"/>
                  </a:cubicBezTo>
                  <a:cubicBezTo>
                    <a:pt x="4249" y="10286"/>
                    <a:pt x="4405" y="10283"/>
                    <a:pt x="4561" y="10275"/>
                  </a:cubicBezTo>
                  <a:cubicBezTo>
                    <a:pt x="5108" y="7680"/>
                    <a:pt x="5704" y="5001"/>
                    <a:pt x="5216" y="2501"/>
                  </a:cubicBezTo>
                  <a:cubicBezTo>
                    <a:pt x="5001" y="1489"/>
                    <a:pt x="5025" y="524"/>
                    <a:pt x="39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4"/>
            <p:cNvSpPr/>
            <p:nvPr/>
          </p:nvSpPr>
          <p:spPr>
            <a:xfrm>
              <a:off x="2558650" y="2534375"/>
              <a:ext cx="214925" cy="551450"/>
            </a:xfrm>
            <a:custGeom>
              <a:rect b="b" l="l" r="r" t="t"/>
              <a:pathLst>
                <a:path extrusionOk="0" h="22058" w="8597">
                  <a:moveTo>
                    <a:pt x="929" y="0"/>
                  </a:moveTo>
                  <a:cubicBezTo>
                    <a:pt x="595" y="1679"/>
                    <a:pt x="357" y="3346"/>
                    <a:pt x="214" y="4989"/>
                  </a:cubicBezTo>
                  <a:cubicBezTo>
                    <a:pt x="72" y="6358"/>
                    <a:pt x="12" y="7727"/>
                    <a:pt x="0" y="9097"/>
                  </a:cubicBezTo>
                  <a:lnTo>
                    <a:pt x="0" y="9382"/>
                  </a:lnTo>
                  <a:cubicBezTo>
                    <a:pt x="0" y="9882"/>
                    <a:pt x="0" y="10406"/>
                    <a:pt x="12" y="10906"/>
                  </a:cubicBezTo>
                  <a:cubicBezTo>
                    <a:pt x="60" y="12145"/>
                    <a:pt x="131" y="13371"/>
                    <a:pt x="274" y="14597"/>
                  </a:cubicBezTo>
                  <a:cubicBezTo>
                    <a:pt x="345" y="15264"/>
                    <a:pt x="417" y="15955"/>
                    <a:pt x="524" y="16621"/>
                  </a:cubicBezTo>
                  <a:cubicBezTo>
                    <a:pt x="774" y="18336"/>
                    <a:pt x="1107" y="20050"/>
                    <a:pt x="1524" y="21789"/>
                  </a:cubicBezTo>
                  <a:cubicBezTo>
                    <a:pt x="2424" y="21968"/>
                    <a:pt x="3358" y="22057"/>
                    <a:pt x="4301" y="22057"/>
                  </a:cubicBezTo>
                  <a:cubicBezTo>
                    <a:pt x="5740" y="22057"/>
                    <a:pt x="7201" y="21849"/>
                    <a:pt x="8596" y="21432"/>
                  </a:cubicBezTo>
                  <a:cubicBezTo>
                    <a:pt x="7977" y="19396"/>
                    <a:pt x="7561" y="17276"/>
                    <a:pt x="7334" y="15193"/>
                  </a:cubicBezTo>
                  <a:cubicBezTo>
                    <a:pt x="7263" y="14526"/>
                    <a:pt x="7215" y="13847"/>
                    <a:pt x="7192" y="13169"/>
                  </a:cubicBezTo>
                  <a:cubicBezTo>
                    <a:pt x="7144" y="12073"/>
                    <a:pt x="7156" y="10966"/>
                    <a:pt x="7215" y="9871"/>
                  </a:cubicBezTo>
                  <a:cubicBezTo>
                    <a:pt x="7251" y="9323"/>
                    <a:pt x="7299" y="8787"/>
                    <a:pt x="7358" y="8227"/>
                  </a:cubicBezTo>
                  <a:cubicBezTo>
                    <a:pt x="7263" y="8073"/>
                    <a:pt x="7180" y="7918"/>
                    <a:pt x="7096" y="7751"/>
                  </a:cubicBezTo>
                  <a:cubicBezTo>
                    <a:pt x="6025" y="5632"/>
                    <a:pt x="5489" y="3382"/>
                    <a:pt x="5775" y="1084"/>
                  </a:cubicBezTo>
                  <a:cubicBezTo>
                    <a:pt x="5239" y="929"/>
                    <a:pt x="4751" y="774"/>
                    <a:pt x="4274" y="643"/>
                  </a:cubicBezTo>
                  <a:cubicBezTo>
                    <a:pt x="3846" y="524"/>
                    <a:pt x="3405" y="417"/>
                    <a:pt x="2965" y="334"/>
                  </a:cubicBezTo>
                  <a:cubicBezTo>
                    <a:pt x="2322" y="191"/>
                    <a:pt x="1667" y="96"/>
                    <a:pt x="929" y="0"/>
                  </a:cubicBezTo>
                  <a:close/>
                </a:path>
              </a:pathLst>
            </a:custGeom>
            <a:solidFill>
              <a:srgbClr val="FF92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4"/>
            <p:cNvSpPr/>
            <p:nvPr/>
          </p:nvSpPr>
          <p:spPr>
            <a:xfrm>
              <a:off x="2565775" y="2862975"/>
              <a:ext cx="176850" cy="86950"/>
            </a:xfrm>
            <a:custGeom>
              <a:rect b="b" l="l" r="r" t="t"/>
              <a:pathLst>
                <a:path extrusionOk="0" h="3478" w="7074">
                  <a:moveTo>
                    <a:pt x="6918" y="1"/>
                  </a:moveTo>
                  <a:cubicBezTo>
                    <a:pt x="4692" y="787"/>
                    <a:pt x="2358" y="1275"/>
                    <a:pt x="1" y="1453"/>
                  </a:cubicBezTo>
                  <a:cubicBezTo>
                    <a:pt x="72" y="2120"/>
                    <a:pt x="156" y="2811"/>
                    <a:pt x="251" y="3477"/>
                  </a:cubicBezTo>
                  <a:cubicBezTo>
                    <a:pt x="2573" y="3227"/>
                    <a:pt x="4859" y="2739"/>
                    <a:pt x="7073" y="2025"/>
                  </a:cubicBezTo>
                  <a:cubicBezTo>
                    <a:pt x="7002" y="1358"/>
                    <a:pt x="6954" y="668"/>
                    <a:pt x="6918" y="1"/>
                  </a:cubicBezTo>
                  <a:close/>
                </a:path>
              </a:pathLst>
            </a:custGeom>
            <a:solidFill>
              <a:srgbClr val="FDD2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4"/>
            <p:cNvSpPr/>
            <p:nvPr/>
          </p:nvSpPr>
          <p:spPr>
            <a:xfrm>
              <a:off x="2559525" y="2728150"/>
              <a:ext cx="183675" cy="78900"/>
            </a:xfrm>
            <a:custGeom>
              <a:rect b="b" l="l" r="r" t="t"/>
              <a:pathLst>
                <a:path extrusionOk="0" h="3156" w="7347">
                  <a:moveTo>
                    <a:pt x="7097" y="0"/>
                  </a:moveTo>
                  <a:cubicBezTo>
                    <a:pt x="4835" y="798"/>
                    <a:pt x="2465" y="1250"/>
                    <a:pt x="72" y="1346"/>
                  </a:cubicBezTo>
                  <a:lnTo>
                    <a:pt x="1" y="1346"/>
                  </a:lnTo>
                  <a:lnTo>
                    <a:pt x="1" y="1631"/>
                  </a:lnTo>
                  <a:cubicBezTo>
                    <a:pt x="1" y="2131"/>
                    <a:pt x="1" y="2655"/>
                    <a:pt x="13" y="3155"/>
                  </a:cubicBezTo>
                  <a:cubicBezTo>
                    <a:pt x="2442" y="3048"/>
                    <a:pt x="4871" y="2691"/>
                    <a:pt x="7216" y="2096"/>
                  </a:cubicBezTo>
                  <a:cubicBezTo>
                    <a:pt x="7240" y="1548"/>
                    <a:pt x="7287" y="1012"/>
                    <a:pt x="7347" y="465"/>
                  </a:cubicBezTo>
                  <a:cubicBezTo>
                    <a:pt x="7264" y="298"/>
                    <a:pt x="7168" y="143"/>
                    <a:pt x="7097" y="0"/>
                  </a:cubicBezTo>
                  <a:close/>
                </a:path>
              </a:pathLst>
            </a:custGeom>
            <a:solidFill>
              <a:srgbClr val="FDD2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4"/>
            <p:cNvSpPr/>
            <p:nvPr/>
          </p:nvSpPr>
          <p:spPr>
            <a:xfrm>
              <a:off x="2559525" y="2542700"/>
              <a:ext cx="106900" cy="226250"/>
            </a:xfrm>
            <a:custGeom>
              <a:rect b="b" l="l" r="r" t="t"/>
              <a:pathLst>
                <a:path extrusionOk="0" h="9050" w="4276">
                  <a:moveTo>
                    <a:pt x="2954" y="1"/>
                  </a:moveTo>
                  <a:cubicBezTo>
                    <a:pt x="2894" y="72"/>
                    <a:pt x="2835" y="132"/>
                    <a:pt x="2775" y="203"/>
                  </a:cubicBezTo>
                  <a:cubicBezTo>
                    <a:pt x="1680" y="1525"/>
                    <a:pt x="894" y="3061"/>
                    <a:pt x="203" y="4656"/>
                  </a:cubicBezTo>
                  <a:cubicBezTo>
                    <a:pt x="84" y="6025"/>
                    <a:pt x="13" y="7394"/>
                    <a:pt x="1" y="8764"/>
                  </a:cubicBezTo>
                  <a:lnTo>
                    <a:pt x="1" y="9049"/>
                  </a:lnTo>
                  <a:cubicBezTo>
                    <a:pt x="13" y="8942"/>
                    <a:pt x="37" y="8835"/>
                    <a:pt x="72" y="8752"/>
                  </a:cubicBezTo>
                  <a:cubicBezTo>
                    <a:pt x="918" y="5692"/>
                    <a:pt x="2346" y="2811"/>
                    <a:pt x="4275" y="298"/>
                  </a:cubicBezTo>
                  <a:cubicBezTo>
                    <a:pt x="3823" y="179"/>
                    <a:pt x="3394" y="72"/>
                    <a:pt x="2954" y="1"/>
                  </a:cubicBezTo>
                  <a:close/>
                </a:path>
              </a:pathLst>
            </a:custGeom>
            <a:solidFill>
              <a:srgbClr val="FDD2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4"/>
            <p:cNvSpPr/>
            <p:nvPr/>
          </p:nvSpPr>
          <p:spPr>
            <a:xfrm>
              <a:off x="2337775" y="2561150"/>
              <a:ext cx="126225" cy="540575"/>
            </a:xfrm>
            <a:custGeom>
              <a:rect b="b" l="l" r="r" t="t"/>
              <a:pathLst>
                <a:path extrusionOk="0" h="21623" w="5049">
                  <a:moveTo>
                    <a:pt x="4858" y="1"/>
                  </a:moveTo>
                  <a:cubicBezTo>
                    <a:pt x="4251" y="120"/>
                    <a:pt x="3537" y="394"/>
                    <a:pt x="2882" y="715"/>
                  </a:cubicBezTo>
                  <a:cubicBezTo>
                    <a:pt x="2322" y="989"/>
                    <a:pt x="1787" y="1311"/>
                    <a:pt x="1358" y="1608"/>
                  </a:cubicBezTo>
                  <a:cubicBezTo>
                    <a:pt x="965" y="1894"/>
                    <a:pt x="667" y="2144"/>
                    <a:pt x="536" y="2323"/>
                  </a:cubicBezTo>
                  <a:cubicBezTo>
                    <a:pt x="1" y="3049"/>
                    <a:pt x="13" y="6025"/>
                    <a:pt x="239" y="8502"/>
                  </a:cubicBezTo>
                  <a:cubicBezTo>
                    <a:pt x="263" y="8883"/>
                    <a:pt x="310" y="9264"/>
                    <a:pt x="358" y="9621"/>
                  </a:cubicBezTo>
                  <a:cubicBezTo>
                    <a:pt x="382" y="9823"/>
                    <a:pt x="394" y="10050"/>
                    <a:pt x="429" y="10264"/>
                  </a:cubicBezTo>
                  <a:cubicBezTo>
                    <a:pt x="560" y="11443"/>
                    <a:pt x="656" y="12621"/>
                    <a:pt x="727" y="13800"/>
                  </a:cubicBezTo>
                  <a:cubicBezTo>
                    <a:pt x="763" y="14395"/>
                    <a:pt x="787" y="15003"/>
                    <a:pt x="798" y="15598"/>
                  </a:cubicBezTo>
                  <a:cubicBezTo>
                    <a:pt x="858" y="17539"/>
                    <a:pt x="810" y="19468"/>
                    <a:pt x="679" y="21384"/>
                  </a:cubicBezTo>
                  <a:cubicBezTo>
                    <a:pt x="1216" y="21544"/>
                    <a:pt x="1782" y="21623"/>
                    <a:pt x="2354" y="21623"/>
                  </a:cubicBezTo>
                  <a:cubicBezTo>
                    <a:pt x="3230" y="21623"/>
                    <a:pt x="4121" y="21440"/>
                    <a:pt x="4942" y="21087"/>
                  </a:cubicBezTo>
                  <a:cubicBezTo>
                    <a:pt x="5049" y="19468"/>
                    <a:pt x="4966" y="17872"/>
                    <a:pt x="4847" y="16300"/>
                  </a:cubicBezTo>
                  <a:cubicBezTo>
                    <a:pt x="4787" y="15669"/>
                    <a:pt x="4727" y="15062"/>
                    <a:pt x="4668" y="14455"/>
                  </a:cubicBezTo>
                  <a:cubicBezTo>
                    <a:pt x="4525" y="13110"/>
                    <a:pt x="4358" y="11788"/>
                    <a:pt x="4227" y="10466"/>
                  </a:cubicBezTo>
                  <a:cubicBezTo>
                    <a:pt x="4204" y="10359"/>
                    <a:pt x="4204" y="10252"/>
                    <a:pt x="4192" y="10133"/>
                  </a:cubicBezTo>
                  <a:cubicBezTo>
                    <a:pt x="4168" y="9883"/>
                    <a:pt x="4144" y="9633"/>
                    <a:pt x="4120" y="9371"/>
                  </a:cubicBezTo>
                  <a:cubicBezTo>
                    <a:pt x="4108" y="9073"/>
                    <a:pt x="4073" y="8764"/>
                    <a:pt x="4061" y="8466"/>
                  </a:cubicBezTo>
                  <a:cubicBezTo>
                    <a:pt x="4001" y="7430"/>
                    <a:pt x="3965" y="6371"/>
                    <a:pt x="4001" y="5335"/>
                  </a:cubicBezTo>
                  <a:cubicBezTo>
                    <a:pt x="4061" y="3513"/>
                    <a:pt x="4311" y="1727"/>
                    <a:pt x="4858" y="1"/>
                  </a:cubicBezTo>
                  <a:close/>
                </a:path>
              </a:pathLst>
            </a:custGeom>
            <a:solidFill>
              <a:srgbClr val="FF92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4"/>
            <p:cNvSpPr/>
            <p:nvPr/>
          </p:nvSpPr>
          <p:spPr>
            <a:xfrm>
              <a:off x="2343725" y="2772800"/>
              <a:ext cx="98850" cy="48300"/>
            </a:xfrm>
            <a:custGeom>
              <a:rect b="b" l="l" r="r" t="t"/>
              <a:pathLst>
                <a:path extrusionOk="0" h="1932" w="3954">
                  <a:moveTo>
                    <a:pt x="3823" y="0"/>
                  </a:moveTo>
                  <a:cubicBezTo>
                    <a:pt x="3656" y="12"/>
                    <a:pt x="3477" y="36"/>
                    <a:pt x="3323" y="60"/>
                  </a:cubicBezTo>
                  <a:cubicBezTo>
                    <a:pt x="2802" y="109"/>
                    <a:pt x="2286" y="133"/>
                    <a:pt x="1775" y="133"/>
                  </a:cubicBezTo>
                  <a:cubicBezTo>
                    <a:pt x="1177" y="133"/>
                    <a:pt x="585" y="100"/>
                    <a:pt x="1" y="36"/>
                  </a:cubicBezTo>
                  <a:lnTo>
                    <a:pt x="1" y="36"/>
                  </a:lnTo>
                  <a:cubicBezTo>
                    <a:pt x="25" y="417"/>
                    <a:pt x="72" y="786"/>
                    <a:pt x="120" y="1143"/>
                  </a:cubicBezTo>
                  <a:cubicBezTo>
                    <a:pt x="144" y="1369"/>
                    <a:pt x="179" y="1596"/>
                    <a:pt x="191" y="1798"/>
                  </a:cubicBezTo>
                  <a:cubicBezTo>
                    <a:pt x="713" y="1887"/>
                    <a:pt x="1240" y="1931"/>
                    <a:pt x="1767" y="1931"/>
                  </a:cubicBezTo>
                  <a:cubicBezTo>
                    <a:pt x="2504" y="1931"/>
                    <a:pt x="3239" y="1846"/>
                    <a:pt x="3954" y="1679"/>
                  </a:cubicBezTo>
                  <a:lnTo>
                    <a:pt x="3882" y="905"/>
                  </a:lnTo>
                  <a:cubicBezTo>
                    <a:pt x="3847" y="607"/>
                    <a:pt x="3835" y="298"/>
                    <a:pt x="3823" y="0"/>
                  </a:cubicBezTo>
                  <a:close/>
                </a:path>
              </a:pathLst>
            </a:custGeom>
            <a:solidFill>
              <a:srgbClr val="FDD2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4"/>
            <p:cNvSpPr/>
            <p:nvPr/>
          </p:nvSpPr>
          <p:spPr>
            <a:xfrm>
              <a:off x="2355925" y="2905250"/>
              <a:ext cx="102725" cy="64125"/>
            </a:xfrm>
            <a:custGeom>
              <a:rect b="b" l="l" r="r" t="t"/>
              <a:pathLst>
                <a:path extrusionOk="0" h="2565" w="4109">
                  <a:moveTo>
                    <a:pt x="1" y="0"/>
                  </a:moveTo>
                  <a:cubicBezTo>
                    <a:pt x="37" y="620"/>
                    <a:pt x="61" y="1215"/>
                    <a:pt x="72" y="1822"/>
                  </a:cubicBezTo>
                  <a:cubicBezTo>
                    <a:pt x="608" y="1965"/>
                    <a:pt x="1144" y="2108"/>
                    <a:pt x="1680" y="2239"/>
                  </a:cubicBezTo>
                  <a:cubicBezTo>
                    <a:pt x="2251" y="2382"/>
                    <a:pt x="2823" y="2536"/>
                    <a:pt x="3406" y="2560"/>
                  </a:cubicBezTo>
                  <a:cubicBezTo>
                    <a:pt x="3470" y="2563"/>
                    <a:pt x="3534" y="2565"/>
                    <a:pt x="3597" y="2565"/>
                  </a:cubicBezTo>
                  <a:cubicBezTo>
                    <a:pt x="3771" y="2565"/>
                    <a:pt x="3943" y="2554"/>
                    <a:pt x="4109" y="2536"/>
                  </a:cubicBezTo>
                  <a:cubicBezTo>
                    <a:pt x="4061" y="1905"/>
                    <a:pt x="4001" y="1298"/>
                    <a:pt x="3930" y="667"/>
                  </a:cubicBezTo>
                  <a:cubicBezTo>
                    <a:pt x="2608" y="655"/>
                    <a:pt x="1263" y="429"/>
                    <a:pt x="1" y="0"/>
                  </a:cubicBezTo>
                  <a:close/>
                </a:path>
              </a:pathLst>
            </a:custGeom>
            <a:solidFill>
              <a:srgbClr val="FDD2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4"/>
            <p:cNvSpPr/>
            <p:nvPr/>
          </p:nvSpPr>
          <p:spPr>
            <a:xfrm>
              <a:off x="2371125" y="2578725"/>
              <a:ext cx="69675" cy="216725"/>
            </a:xfrm>
            <a:custGeom>
              <a:rect b="b" l="l" r="r" t="t"/>
              <a:pathLst>
                <a:path extrusionOk="0" h="8669" w="2787">
                  <a:moveTo>
                    <a:pt x="1536" y="0"/>
                  </a:moveTo>
                  <a:cubicBezTo>
                    <a:pt x="977" y="286"/>
                    <a:pt x="417" y="608"/>
                    <a:pt x="0" y="905"/>
                  </a:cubicBezTo>
                  <a:cubicBezTo>
                    <a:pt x="155" y="3334"/>
                    <a:pt x="929" y="5727"/>
                    <a:pt x="2203" y="7811"/>
                  </a:cubicBezTo>
                  <a:cubicBezTo>
                    <a:pt x="2405" y="8108"/>
                    <a:pt x="2584" y="8394"/>
                    <a:pt x="2786" y="8668"/>
                  </a:cubicBezTo>
                  <a:cubicBezTo>
                    <a:pt x="2751" y="8370"/>
                    <a:pt x="2739" y="8061"/>
                    <a:pt x="2715" y="7763"/>
                  </a:cubicBezTo>
                  <a:cubicBezTo>
                    <a:pt x="2655" y="6727"/>
                    <a:pt x="2620" y="5668"/>
                    <a:pt x="2655" y="4632"/>
                  </a:cubicBezTo>
                  <a:cubicBezTo>
                    <a:pt x="2000" y="3167"/>
                    <a:pt x="1608" y="1596"/>
                    <a:pt x="1536" y="0"/>
                  </a:cubicBezTo>
                  <a:close/>
                </a:path>
              </a:pathLst>
            </a:custGeom>
            <a:solidFill>
              <a:srgbClr val="FDD2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4"/>
            <p:cNvSpPr/>
            <p:nvPr/>
          </p:nvSpPr>
          <p:spPr>
            <a:xfrm>
              <a:off x="2015425" y="2723075"/>
              <a:ext cx="548300" cy="470025"/>
            </a:xfrm>
            <a:custGeom>
              <a:rect b="b" l="l" r="r" t="t"/>
              <a:pathLst>
                <a:path extrusionOk="0" h="18801" w="21932">
                  <a:moveTo>
                    <a:pt x="17586" y="1"/>
                  </a:moveTo>
                  <a:cubicBezTo>
                    <a:pt x="17586" y="1"/>
                    <a:pt x="11813" y="2511"/>
                    <a:pt x="6345" y="2511"/>
                  </a:cubicBezTo>
                  <a:cubicBezTo>
                    <a:pt x="4768" y="2511"/>
                    <a:pt x="3215" y="2302"/>
                    <a:pt x="1834" y="1763"/>
                  </a:cubicBezTo>
                  <a:cubicBezTo>
                    <a:pt x="1179" y="1513"/>
                    <a:pt x="572" y="1191"/>
                    <a:pt x="0" y="775"/>
                  </a:cubicBezTo>
                  <a:lnTo>
                    <a:pt x="0" y="775"/>
                  </a:lnTo>
                  <a:lnTo>
                    <a:pt x="5441" y="16741"/>
                  </a:lnTo>
                  <a:cubicBezTo>
                    <a:pt x="7718" y="18049"/>
                    <a:pt x="10196" y="18801"/>
                    <a:pt x="12691" y="18801"/>
                  </a:cubicBezTo>
                  <a:cubicBezTo>
                    <a:pt x="15873" y="18801"/>
                    <a:pt x="19082" y="17578"/>
                    <a:pt x="21932" y="14729"/>
                  </a:cubicBezTo>
                  <a:cubicBezTo>
                    <a:pt x="21932" y="14729"/>
                    <a:pt x="21741" y="14229"/>
                    <a:pt x="21467" y="13407"/>
                  </a:cubicBezTo>
                  <a:cubicBezTo>
                    <a:pt x="20443" y="10455"/>
                    <a:pt x="18062" y="3346"/>
                    <a:pt x="175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4"/>
            <p:cNvSpPr/>
            <p:nvPr/>
          </p:nvSpPr>
          <p:spPr>
            <a:xfrm>
              <a:off x="2015425" y="2742425"/>
              <a:ext cx="548300" cy="450675"/>
            </a:xfrm>
            <a:custGeom>
              <a:rect b="b" l="l" r="r" t="t"/>
              <a:pathLst>
                <a:path extrusionOk="0" h="18027" w="21932">
                  <a:moveTo>
                    <a:pt x="0" y="1"/>
                  </a:moveTo>
                  <a:lnTo>
                    <a:pt x="5441" y="15967"/>
                  </a:lnTo>
                  <a:cubicBezTo>
                    <a:pt x="7718" y="17275"/>
                    <a:pt x="10196" y="18027"/>
                    <a:pt x="12691" y="18027"/>
                  </a:cubicBezTo>
                  <a:cubicBezTo>
                    <a:pt x="15873" y="18027"/>
                    <a:pt x="19082" y="16804"/>
                    <a:pt x="21932" y="13955"/>
                  </a:cubicBezTo>
                  <a:cubicBezTo>
                    <a:pt x="21932" y="13955"/>
                    <a:pt x="21741" y="13455"/>
                    <a:pt x="21467" y="12645"/>
                  </a:cubicBezTo>
                  <a:cubicBezTo>
                    <a:pt x="20300" y="13240"/>
                    <a:pt x="19074" y="13717"/>
                    <a:pt x="17800" y="14026"/>
                  </a:cubicBezTo>
                  <a:cubicBezTo>
                    <a:pt x="16677" y="14301"/>
                    <a:pt x="15515" y="14463"/>
                    <a:pt x="14360" y="14463"/>
                  </a:cubicBezTo>
                  <a:cubicBezTo>
                    <a:pt x="13066" y="14463"/>
                    <a:pt x="11781" y="14260"/>
                    <a:pt x="10573" y="13788"/>
                  </a:cubicBezTo>
                  <a:cubicBezTo>
                    <a:pt x="7858" y="12752"/>
                    <a:pt x="5775" y="10454"/>
                    <a:pt x="4394" y="7918"/>
                  </a:cubicBezTo>
                  <a:cubicBezTo>
                    <a:pt x="3215" y="5751"/>
                    <a:pt x="2489" y="3370"/>
                    <a:pt x="1834" y="989"/>
                  </a:cubicBezTo>
                  <a:cubicBezTo>
                    <a:pt x="1179" y="739"/>
                    <a:pt x="572" y="417"/>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4"/>
            <p:cNvSpPr/>
            <p:nvPr/>
          </p:nvSpPr>
          <p:spPr>
            <a:xfrm>
              <a:off x="2047275" y="2890375"/>
              <a:ext cx="74725" cy="44300"/>
            </a:xfrm>
            <a:custGeom>
              <a:rect b="b" l="l" r="r" t="t"/>
              <a:pathLst>
                <a:path extrusionOk="0" h="1772" w="2989">
                  <a:moveTo>
                    <a:pt x="488" y="0"/>
                  </a:moveTo>
                  <a:cubicBezTo>
                    <a:pt x="334" y="0"/>
                    <a:pt x="191" y="60"/>
                    <a:pt x="95" y="179"/>
                  </a:cubicBezTo>
                  <a:cubicBezTo>
                    <a:pt x="0" y="322"/>
                    <a:pt x="0" y="500"/>
                    <a:pt x="60" y="655"/>
                  </a:cubicBezTo>
                  <a:cubicBezTo>
                    <a:pt x="119" y="810"/>
                    <a:pt x="203" y="941"/>
                    <a:pt x="310" y="1072"/>
                  </a:cubicBezTo>
                  <a:cubicBezTo>
                    <a:pt x="1155" y="1393"/>
                    <a:pt x="1727" y="1560"/>
                    <a:pt x="2274" y="1727"/>
                  </a:cubicBezTo>
                  <a:cubicBezTo>
                    <a:pt x="2369" y="1752"/>
                    <a:pt x="2457" y="1772"/>
                    <a:pt x="2548" y="1772"/>
                  </a:cubicBezTo>
                  <a:cubicBezTo>
                    <a:pt x="2583" y="1772"/>
                    <a:pt x="2619" y="1769"/>
                    <a:pt x="2655" y="1762"/>
                  </a:cubicBezTo>
                  <a:cubicBezTo>
                    <a:pt x="2798" y="1727"/>
                    <a:pt x="2917" y="1643"/>
                    <a:pt x="2941" y="1512"/>
                  </a:cubicBezTo>
                  <a:cubicBezTo>
                    <a:pt x="2989" y="1310"/>
                    <a:pt x="2858" y="1155"/>
                    <a:pt x="2715" y="1036"/>
                  </a:cubicBezTo>
                  <a:cubicBezTo>
                    <a:pt x="2203" y="572"/>
                    <a:pt x="1548" y="334"/>
                    <a:pt x="905" y="107"/>
                  </a:cubicBezTo>
                  <a:cubicBezTo>
                    <a:pt x="774" y="48"/>
                    <a:pt x="631" y="0"/>
                    <a:pt x="488"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4"/>
            <p:cNvSpPr/>
            <p:nvPr/>
          </p:nvSpPr>
          <p:spPr>
            <a:xfrm>
              <a:off x="2055600" y="2921625"/>
              <a:ext cx="75025" cy="44025"/>
            </a:xfrm>
            <a:custGeom>
              <a:rect b="b" l="l" r="r" t="t"/>
              <a:pathLst>
                <a:path extrusionOk="0" h="1761" w="3001">
                  <a:moveTo>
                    <a:pt x="501" y="0"/>
                  </a:moveTo>
                  <a:cubicBezTo>
                    <a:pt x="346" y="0"/>
                    <a:pt x="203" y="60"/>
                    <a:pt x="108" y="179"/>
                  </a:cubicBezTo>
                  <a:cubicBezTo>
                    <a:pt x="1" y="322"/>
                    <a:pt x="1" y="500"/>
                    <a:pt x="60" y="655"/>
                  </a:cubicBezTo>
                  <a:cubicBezTo>
                    <a:pt x="120" y="810"/>
                    <a:pt x="215" y="941"/>
                    <a:pt x="322" y="1072"/>
                  </a:cubicBezTo>
                  <a:cubicBezTo>
                    <a:pt x="1167" y="1405"/>
                    <a:pt x="1715" y="1584"/>
                    <a:pt x="2287" y="1715"/>
                  </a:cubicBezTo>
                  <a:cubicBezTo>
                    <a:pt x="2381" y="1741"/>
                    <a:pt x="2469" y="1760"/>
                    <a:pt x="2560" y="1760"/>
                  </a:cubicBezTo>
                  <a:cubicBezTo>
                    <a:pt x="2595" y="1760"/>
                    <a:pt x="2631" y="1757"/>
                    <a:pt x="2668" y="1751"/>
                  </a:cubicBezTo>
                  <a:cubicBezTo>
                    <a:pt x="2799" y="1715"/>
                    <a:pt x="2918" y="1631"/>
                    <a:pt x="2953" y="1489"/>
                  </a:cubicBezTo>
                  <a:cubicBezTo>
                    <a:pt x="3001" y="1298"/>
                    <a:pt x="2858" y="1131"/>
                    <a:pt x="2727" y="1012"/>
                  </a:cubicBezTo>
                  <a:cubicBezTo>
                    <a:pt x="2203" y="560"/>
                    <a:pt x="1548" y="310"/>
                    <a:pt x="917" y="96"/>
                  </a:cubicBezTo>
                  <a:cubicBezTo>
                    <a:pt x="774" y="48"/>
                    <a:pt x="644" y="0"/>
                    <a:pt x="501"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4"/>
            <p:cNvSpPr/>
            <p:nvPr/>
          </p:nvSpPr>
          <p:spPr>
            <a:xfrm>
              <a:off x="2062450" y="2950800"/>
              <a:ext cx="74725" cy="43850"/>
            </a:xfrm>
            <a:custGeom>
              <a:rect b="b" l="l" r="r" t="t"/>
              <a:pathLst>
                <a:path extrusionOk="0" h="1754" w="2989">
                  <a:moveTo>
                    <a:pt x="489" y="0"/>
                  </a:moveTo>
                  <a:cubicBezTo>
                    <a:pt x="346" y="0"/>
                    <a:pt x="191" y="60"/>
                    <a:pt x="108" y="179"/>
                  </a:cubicBezTo>
                  <a:cubicBezTo>
                    <a:pt x="0" y="310"/>
                    <a:pt x="0" y="488"/>
                    <a:pt x="60" y="655"/>
                  </a:cubicBezTo>
                  <a:cubicBezTo>
                    <a:pt x="119" y="798"/>
                    <a:pt x="203" y="941"/>
                    <a:pt x="310" y="1072"/>
                  </a:cubicBezTo>
                  <a:cubicBezTo>
                    <a:pt x="1155" y="1393"/>
                    <a:pt x="1727" y="1572"/>
                    <a:pt x="2275" y="1715"/>
                  </a:cubicBezTo>
                  <a:cubicBezTo>
                    <a:pt x="2366" y="1731"/>
                    <a:pt x="2463" y="1754"/>
                    <a:pt x="2553" y="1754"/>
                  </a:cubicBezTo>
                  <a:cubicBezTo>
                    <a:pt x="2593" y="1754"/>
                    <a:pt x="2631" y="1749"/>
                    <a:pt x="2667" y="1738"/>
                  </a:cubicBezTo>
                  <a:cubicBezTo>
                    <a:pt x="2798" y="1715"/>
                    <a:pt x="2917" y="1619"/>
                    <a:pt x="2941" y="1488"/>
                  </a:cubicBezTo>
                  <a:cubicBezTo>
                    <a:pt x="2989" y="1298"/>
                    <a:pt x="2858" y="1131"/>
                    <a:pt x="2727" y="1012"/>
                  </a:cubicBezTo>
                  <a:cubicBezTo>
                    <a:pt x="2203" y="548"/>
                    <a:pt x="1548" y="310"/>
                    <a:pt x="905" y="83"/>
                  </a:cubicBezTo>
                  <a:cubicBezTo>
                    <a:pt x="774" y="36"/>
                    <a:pt x="643" y="0"/>
                    <a:pt x="489"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4"/>
            <p:cNvSpPr/>
            <p:nvPr/>
          </p:nvSpPr>
          <p:spPr>
            <a:xfrm>
              <a:off x="2065725" y="2981450"/>
              <a:ext cx="74725" cy="44025"/>
            </a:xfrm>
            <a:custGeom>
              <a:rect b="b" l="l" r="r" t="t"/>
              <a:pathLst>
                <a:path extrusionOk="0" h="1761" w="2989">
                  <a:moveTo>
                    <a:pt x="489" y="0"/>
                  </a:moveTo>
                  <a:cubicBezTo>
                    <a:pt x="346" y="0"/>
                    <a:pt x="191" y="72"/>
                    <a:pt x="108" y="191"/>
                  </a:cubicBezTo>
                  <a:cubicBezTo>
                    <a:pt x="0" y="322"/>
                    <a:pt x="0" y="501"/>
                    <a:pt x="60" y="667"/>
                  </a:cubicBezTo>
                  <a:cubicBezTo>
                    <a:pt x="119" y="810"/>
                    <a:pt x="215" y="941"/>
                    <a:pt x="310" y="1084"/>
                  </a:cubicBezTo>
                  <a:cubicBezTo>
                    <a:pt x="1167" y="1405"/>
                    <a:pt x="1727" y="1584"/>
                    <a:pt x="2274" y="1715"/>
                  </a:cubicBezTo>
                  <a:cubicBezTo>
                    <a:pt x="2377" y="1741"/>
                    <a:pt x="2468" y="1760"/>
                    <a:pt x="2560" y="1760"/>
                  </a:cubicBezTo>
                  <a:cubicBezTo>
                    <a:pt x="2595" y="1760"/>
                    <a:pt x="2631" y="1757"/>
                    <a:pt x="2667" y="1751"/>
                  </a:cubicBezTo>
                  <a:cubicBezTo>
                    <a:pt x="2798" y="1715"/>
                    <a:pt x="2917" y="1632"/>
                    <a:pt x="2953" y="1501"/>
                  </a:cubicBezTo>
                  <a:cubicBezTo>
                    <a:pt x="2989" y="1298"/>
                    <a:pt x="2858" y="1143"/>
                    <a:pt x="2727" y="1024"/>
                  </a:cubicBezTo>
                  <a:cubicBezTo>
                    <a:pt x="2203" y="560"/>
                    <a:pt x="1548" y="322"/>
                    <a:pt x="905" y="96"/>
                  </a:cubicBezTo>
                  <a:cubicBezTo>
                    <a:pt x="774" y="48"/>
                    <a:pt x="643" y="0"/>
                    <a:pt x="489"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4"/>
            <p:cNvSpPr/>
            <p:nvPr/>
          </p:nvSpPr>
          <p:spPr>
            <a:xfrm>
              <a:off x="2558350" y="2786475"/>
              <a:ext cx="227725" cy="203850"/>
            </a:xfrm>
            <a:custGeom>
              <a:rect b="b" l="l" r="r" t="t"/>
              <a:pathLst>
                <a:path extrusionOk="0" h="8154" w="9109">
                  <a:moveTo>
                    <a:pt x="8632" y="1"/>
                  </a:moveTo>
                  <a:cubicBezTo>
                    <a:pt x="7382" y="537"/>
                    <a:pt x="6096" y="882"/>
                    <a:pt x="4798" y="1072"/>
                  </a:cubicBezTo>
                  <a:cubicBezTo>
                    <a:pt x="4882" y="2061"/>
                    <a:pt x="5120" y="3144"/>
                    <a:pt x="5096" y="3716"/>
                  </a:cubicBezTo>
                  <a:cubicBezTo>
                    <a:pt x="5096" y="3847"/>
                    <a:pt x="5060" y="3930"/>
                    <a:pt x="5037" y="4013"/>
                  </a:cubicBezTo>
                  <a:cubicBezTo>
                    <a:pt x="4858" y="4311"/>
                    <a:pt x="2072" y="5323"/>
                    <a:pt x="24" y="5799"/>
                  </a:cubicBezTo>
                  <a:cubicBezTo>
                    <a:pt x="0" y="6704"/>
                    <a:pt x="131" y="7347"/>
                    <a:pt x="191" y="8121"/>
                  </a:cubicBezTo>
                  <a:cubicBezTo>
                    <a:pt x="651" y="8142"/>
                    <a:pt x="1143" y="8153"/>
                    <a:pt x="1651" y="8153"/>
                  </a:cubicBezTo>
                  <a:cubicBezTo>
                    <a:pt x="4534" y="8153"/>
                    <a:pt x="7910" y="7807"/>
                    <a:pt x="8608" y="7109"/>
                  </a:cubicBezTo>
                  <a:cubicBezTo>
                    <a:pt x="9109" y="6609"/>
                    <a:pt x="8989" y="3978"/>
                    <a:pt x="8870" y="2608"/>
                  </a:cubicBezTo>
                  <a:cubicBezTo>
                    <a:pt x="8775" y="1751"/>
                    <a:pt x="8704" y="870"/>
                    <a:pt x="8632"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4"/>
            <p:cNvSpPr/>
            <p:nvPr/>
          </p:nvSpPr>
          <p:spPr>
            <a:xfrm>
              <a:off x="2678300" y="2786475"/>
              <a:ext cx="101825" cy="92900"/>
            </a:xfrm>
            <a:custGeom>
              <a:rect b="b" l="l" r="r" t="t"/>
              <a:pathLst>
                <a:path extrusionOk="0" h="3716" w="4073">
                  <a:moveTo>
                    <a:pt x="3834" y="1"/>
                  </a:moveTo>
                  <a:cubicBezTo>
                    <a:pt x="2584" y="537"/>
                    <a:pt x="1298" y="882"/>
                    <a:pt x="0" y="1072"/>
                  </a:cubicBezTo>
                  <a:cubicBezTo>
                    <a:pt x="84" y="2061"/>
                    <a:pt x="322" y="3144"/>
                    <a:pt x="298" y="3716"/>
                  </a:cubicBezTo>
                  <a:cubicBezTo>
                    <a:pt x="1620" y="3632"/>
                    <a:pt x="2929" y="3263"/>
                    <a:pt x="4072" y="2608"/>
                  </a:cubicBezTo>
                  <a:cubicBezTo>
                    <a:pt x="3977" y="1751"/>
                    <a:pt x="3906" y="870"/>
                    <a:pt x="3834" y="1"/>
                  </a:cubicBezTo>
                  <a:close/>
                </a:path>
              </a:pathLst>
            </a:custGeom>
            <a:solidFill>
              <a:srgbClr val="968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4"/>
            <p:cNvSpPr/>
            <p:nvPr/>
          </p:nvSpPr>
          <p:spPr>
            <a:xfrm>
              <a:off x="2438100" y="2892650"/>
              <a:ext cx="135150" cy="129450"/>
            </a:xfrm>
            <a:custGeom>
              <a:rect b="b" l="l" r="r" t="t"/>
              <a:pathLst>
                <a:path extrusionOk="0" h="5178" w="5406">
                  <a:moveTo>
                    <a:pt x="2401" y="1"/>
                  </a:moveTo>
                  <a:cubicBezTo>
                    <a:pt x="1983" y="1"/>
                    <a:pt x="1277" y="314"/>
                    <a:pt x="869" y="671"/>
                  </a:cubicBezTo>
                  <a:cubicBezTo>
                    <a:pt x="405" y="1088"/>
                    <a:pt x="95" y="1671"/>
                    <a:pt x="24" y="2290"/>
                  </a:cubicBezTo>
                  <a:cubicBezTo>
                    <a:pt x="0" y="2350"/>
                    <a:pt x="0" y="2421"/>
                    <a:pt x="36" y="2469"/>
                  </a:cubicBezTo>
                  <a:cubicBezTo>
                    <a:pt x="72" y="2541"/>
                    <a:pt x="155" y="2578"/>
                    <a:pt x="239" y="2578"/>
                  </a:cubicBezTo>
                  <a:cubicBezTo>
                    <a:pt x="295" y="2578"/>
                    <a:pt x="350" y="2562"/>
                    <a:pt x="393" y="2529"/>
                  </a:cubicBezTo>
                  <a:cubicBezTo>
                    <a:pt x="512" y="2457"/>
                    <a:pt x="572" y="2326"/>
                    <a:pt x="631" y="2207"/>
                  </a:cubicBezTo>
                  <a:cubicBezTo>
                    <a:pt x="953" y="1612"/>
                    <a:pt x="1560" y="1195"/>
                    <a:pt x="2262" y="1100"/>
                  </a:cubicBezTo>
                  <a:lnTo>
                    <a:pt x="2262" y="1100"/>
                  </a:lnTo>
                  <a:cubicBezTo>
                    <a:pt x="1453" y="1493"/>
                    <a:pt x="798" y="2219"/>
                    <a:pt x="500" y="3064"/>
                  </a:cubicBezTo>
                  <a:cubicBezTo>
                    <a:pt x="441" y="3231"/>
                    <a:pt x="405" y="3457"/>
                    <a:pt x="560" y="3552"/>
                  </a:cubicBezTo>
                  <a:cubicBezTo>
                    <a:pt x="600" y="3583"/>
                    <a:pt x="646" y="3595"/>
                    <a:pt x="695" y="3595"/>
                  </a:cubicBezTo>
                  <a:cubicBezTo>
                    <a:pt x="819" y="3595"/>
                    <a:pt x="961" y="3517"/>
                    <a:pt x="1072" y="3457"/>
                  </a:cubicBezTo>
                  <a:cubicBezTo>
                    <a:pt x="1405" y="2826"/>
                    <a:pt x="1965" y="2338"/>
                    <a:pt x="2679" y="2052"/>
                  </a:cubicBezTo>
                  <a:lnTo>
                    <a:pt x="2679" y="2052"/>
                  </a:lnTo>
                  <a:cubicBezTo>
                    <a:pt x="1977" y="2481"/>
                    <a:pt x="1405" y="3100"/>
                    <a:pt x="1012" y="3826"/>
                  </a:cubicBezTo>
                  <a:cubicBezTo>
                    <a:pt x="953" y="3933"/>
                    <a:pt x="905" y="4053"/>
                    <a:pt x="929" y="4172"/>
                  </a:cubicBezTo>
                  <a:cubicBezTo>
                    <a:pt x="939" y="4272"/>
                    <a:pt x="1025" y="4373"/>
                    <a:pt x="1124" y="4373"/>
                  </a:cubicBezTo>
                  <a:cubicBezTo>
                    <a:pt x="1142" y="4373"/>
                    <a:pt x="1160" y="4369"/>
                    <a:pt x="1179" y="4362"/>
                  </a:cubicBezTo>
                  <a:cubicBezTo>
                    <a:pt x="1226" y="4350"/>
                    <a:pt x="1250" y="4314"/>
                    <a:pt x="1286" y="4291"/>
                  </a:cubicBezTo>
                  <a:cubicBezTo>
                    <a:pt x="1846" y="3838"/>
                    <a:pt x="2405" y="3374"/>
                    <a:pt x="3024" y="2933"/>
                  </a:cubicBezTo>
                  <a:lnTo>
                    <a:pt x="3024" y="2933"/>
                  </a:lnTo>
                  <a:cubicBezTo>
                    <a:pt x="2500" y="3481"/>
                    <a:pt x="1965" y="4064"/>
                    <a:pt x="1750" y="4791"/>
                  </a:cubicBezTo>
                  <a:cubicBezTo>
                    <a:pt x="1703" y="4922"/>
                    <a:pt x="1691" y="5100"/>
                    <a:pt x="1822" y="5160"/>
                  </a:cubicBezTo>
                  <a:cubicBezTo>
                    <a:pt x="1849" y="5172"/>
                    <a:pt x="1876" y="5177"/>
                    <a:pt x="1901" y="5177"/>
                  </a:cubicBezTo>
                  <a:cubicBezTo>
                    <a:pt x="1977" y="5177"/>
                    <a:pt x="2048" y="5133"/>
                    <a:pt x="2119" y="5088"/>
                  </a:cubicBezTo>
                  <a:cubicBezTo>
                    <a:pt x="2619" y="4731"/>
                    <a:pt x="3072" y="4291"/>
                    <a:pt x="3453" y="3814"/>
                  </a:cubicBezTo>
                  <a:cubicBezTo>
                    <a:pt x="3716" y="3972"/>
                    <a:pt x="4026" y="4049"/>
                    <a:pt x="4336" y="4049"/>
                  </a:cubicBezTo>
                  <a:cubicBezTo>
                    <a:pt x="4725" y="4049"/>
                    <a:pt x="5114" y="3928"/>
                    <a:pt x="5406" y="3695"/>
                  </a:cubicBezTo>
                  <a:cubicBezTo>
                    <a:pt x="5406" y="3124"/>
                    <a:pt x="5394" y="2529"/>
                    <a:pt x="5203" y="1790"/>
                  </a:cubicBezTo>
                  <a:cubicBezTo>
                    <a:pt x="4489" y="1016"/>
                    <a:pt x="3131" y="254"/>
                    <a:pt x="2584" y="28"/>
                  </a:cubicBezTo>
                  <a:cubicBezTo>
                    <a:pt x="2533" y="9"/>
                    <a:pt x="2471" y="1"/>
                    <a:pt x="2401"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4"/>
            <p:cNvSpPr/>
            <p:nvPr/>
          </p:nvSpPr>
          <p:spPr>
            <a:xfrm>
              <a:off x="2652100" y="2561150"/>
              <a:ext cx="136950" cy="289350"/>
            </a:xfrm>
            <a:custGeom>
              <a:rect b="b" l="l" r="r" t="t"/>
              <a:pathLst>
                <a:path extrusionOk="0" h="11574" w="5478">
                  <a:moveTo>
                    <a:pt x="2025" y="1"/>
                  </a:moveTo>
                  <a:cubicBezTo>
                    <a:pt x="1" y="525"/>
                    <a:pt x="477" y="9954"/>
                    <a:pt x="572" y="11574"/>
                  </a:cubicBezTo>
                  <a:cubicBezTo>
                    <a:pt x="2715" y="11574"/>
                    <a:pt x="3942" y="11371"/>
                    <a:pt x="5478" y="11086"/>
                  </a:cubicBezTo>
                  <a:cubicBezTo>
                    <a:pt x="5466" y="9216"/>
                    <a:pt x="5228" y="6847"/>
                    <a:pt x="4858" y="4644"/>
                  </a:cubicBezTo>
                  <a:cubicBezTo>
                    <a:pt x="4466" y="2358"/>
                    <a:pt x="3442" y="525"/>
                    <a:pt x="20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4"/>
            <p:cNvSpPr/>
            <p:nvPr/>
          </p:nvSpPr>
          <p:spPr>
            <a:xfrm>
              <a:off x="2329450" y="2277200"/>
              <a:ext cx="27400" cy="80100"/>
            </a:xfrm>
            <a:custGeom>
              <a:rect b="b" l="l" r="r" t="t"/>
              <a:pathLst>
                <a:path extrusionOk="0" h="3204" w="1096">
                  <a:moveTo>
                    <a:pt x="1096" y="0"/>
                  </a:moveTo>
                  <a:lnTo>
                    <a:pt x="1096" y="0"/>
                  </a:lnTo>
                  <a:cubicBezTo>
                    <a:pt x="477" y="274"/>
                    <a:pt x="143" y="881"/>
                    <a:pt x="84" y="1548"/>
                  </a:cubicBezTo>
                  <a:cubicBezTo>
                    <a:pt x="0" y="2203"/>
                    <a:pt x="238" y="2894"/>
                    <a:pt x="762" y="3203"/>
                  </a:cubicBezTo>
                  <a:cubicBezTo>
                    <a:pt x="286" y="2203"/>
                    <a:pt x="405" y="953"/>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4" name="Google Shape;964;p44"/>
          <p:cNvSpPr/>
          <p:nvPr/>
        </p:nvSpPr>
        <p:spPr>
          <a:xfrm>
            <a:off x="2743200" y="742950"/>
            <a:ext cx="3200400" cy="762000"/>
          </a:xfrm>
          <a:prstGeom prst="round2SameRect">
            <a:avLst>
              <a:gd fmla="val 16667" name="adj1"/>
              <a:gd fmla="val 0" name="adj2"/>
            </a:avLst>
          </a:prstGeom>
          <a:solidFill>
            <a:schemeClr val="accent1"/>
          </a:solidFill>
          <a:ln cap="flat" cmpd="sng" w="25400">
            <a:solidFill>
              <a:srgbClr val="AF93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5" name="Google Shape;965;p44"/>
          <p:cNvSpPr txBox="1"/>
          <p:nvPr>
            <p:ph type="title"/>
          </p:nvPr>
        </p:nvSpPr>
        <p:spPr>
          <a:xfrm>
            <a:off x="381000" y="4750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200"/>
              <a:t>04</a:t>
            </a:r>
            <a:endParaRPr sz="7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5"/>
          <p:cNvSpPr txBox="1"/>
          <p:nvPr>
            <p:ph type="title"/>
          </p:nvPr>
        </p:nvSpPr>
        <p:spPr>
          <a:xfrm>
            <a:off x="304800" y="0"/>
            <a:ext cx="3962400" cy="5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5400"/>
              <a:t>Procedure</a:t>
            </a:r>
            <a:endParaRPr sz="5400"/>
          </a:p>
        </p:txBody>
      </p:sp>
      <p:sp>
        <p:nvSpPr>
          <p:cNvPr id="971" name="Google Shape;971;p45"/>
          <p:cNvSpPr txBox="1"/>
          <p:nvPr>
            <p:ph idx="1" type="subTitle"/>
          </p:nvPr>
        </p:nvSpPr>
        <p:spPr>
          <a:xfrm>
            <a:off x="228600" y="895350"/>
            <a:ext cx="8382000" cy="4267200"/>
          </a:xfrm>
          <a:prstGeom prst="rect">
            <a:avLst/>
          </a:prstGeom>
          <a:noFill/>
          <a:ln>
            <a:noFill/>
          </a:ln>
        </p:spPr>
        <p:txBody>
          <a:bodyPr anchorCtr="0" anchor="t" bIns="91425" lIns="91425" spcFirstLastPara="1" rIns="91425" wrap="square" tIns="91425">
            <a:noAutofit/>
          </a:bodyPr>
          <a:lstStyle/>
          <a:p>
            <a:pPr indent="-457200" lvl="0" marL="596900" rtl="0" algn="l">
              <a:lnSpc>
                <a:spcPct val="100000"/>
              </a:lnSpc>
              <a:spcBef>
                <a:spcPts val="0"/>
              </a:spcBef>
              <a:spcAft>
                <a:spcPts val="0"/>
              </a:spcAft>
              <a:buSzPts val="1400"/>
              <a:buAutoNum type="arabicPeriod"/>
            </a:pPr>
            <a:r>
              <a:rPr b="1" lang="en" sz="2800"/>
              <a:t>Lift the pile by using mobile crane</a:t>
            </a:r>
            <a:endParaRPr/>
          </a:p>
          <a:p>
            <a:pPr indent="-457200" lvl="0" marL="596900" rtl="0" algn="l">
              <a:lnSpc>
                <a:spcPct val="100000"/>
              </a:lnSpc>
              <a:spcBef>
                <a:spcPts val="0"/>
              </a:spcBef>
              <a:spcAft>
                <a:spcPts val="0"/>
              </a:spcAft>
              <a:buSzPts val="1400"/>
              <a:buAutoNum type="arabicPeriod"/>
            </a:pPr>
            <a:r>
              <a:rPr b="1" lang="en" sz="2800"/>
              <a:t>Place and align the pile to interlock</a:t>
            </a:r>
            <a:endParaRPr/>
          </a:p>
          <a:p>
            <a:pPr indent="-457200" lvl="0" marL="596900" rtl="0" algn="l">
              <a:lnSpc>
                <a:spcPct val="100000"/>
              </a:lnSpc>
              <a:spcBef>
                <a:spcPts val="0"/>
              </a:spcBef>
              <a:spcAft>
                <a:spcPts val="0"/>
              </a:spcAft>
              <a:buSzPts val="1400"/>
              <a:buAutoNum type="arabicPeriod"/>
            </a:pPr>
            <a:r>
              <a:rPr b="1" lang="en" sz="2800"/>
              <a:t>Remove the lifting cable attached on the pile</a:t>
            </a:r>
            <a:endParaRPr/>
          </a:p>
          <a:p>
            <a:pPr indent="-457200" lvl="0" marL="596900" rtl="0" algn="l">
              <a:lnSpc>
                <a:spcPct val="100000"/>
              </a:lnSpc>
              <a:spcBef>
                <a:spcPts val="0"/>
              </a:spcBef>
              <a:spcAft>
                <a:spcPts val="0"/>
              </a:spcAft>
              <a:buSzPts val="1400"/>
              <a:buAutoNum type="arabicPeriod"/>
            </a:pPr>
            <a:r>
              <a:rPr b="1" lang="en" sz="2800"/>
              <a:t>Hook and lift vibro-hammer</a:t>
            </a:r>
            <a:endParaRPr/>
          </a:p>
          <a:p>
            <a:pPr indent="-457200" lvl="0" marL="596900" rtl="0" algn="l">
              <a:lnSpc>
                <a:spcPct val="100000"/>
              </a:lnSpc>
              <a:spcBef>
                <a:spcPts val="0"/>
              </a:spcBef>
              <a:spcAft>
                <a:spcPts val="0"/>
              </a:spcAft>
              <a:buSzPts val="1400"/>
              <a:buAutoNum type="arabicPeriod"/>
            </a:pPr>
            <a:r>
              <a:rPr b="1" lang="en" sz="2800"/>
              <a:t>Interconnect the vibro-hammer into the pile</a:t>
            </a:r>
            <a:endParaRPr/>
          </a:p>
          <a:p>
            <a:pPr indent="-457200" lvl="0" marL="596900" rtl="0" algn="l">
              <a:lnSpc>
                <a:spcPct val="100000"/>
              </a:lnSpc>
              <a:spcBef>
                <a:spcPts val="0"/>
              </a:spcBef>
              <a:spcAft>
                <a:spcPts val="0"/>
              </a:spcAft>
              <a:buSzPts val="1400"/>
              <a:buAutoNum type="arabicPeriod"/>
            </a:pPr>
            <a:r>
              <a:rPr b="1" lang="en" sz="2800"/>
              <a:t>Activate the vibro-hammer and drive into the required depth</a:t>
            </a:r>
            <a:endParaRPr/>
          </a:p>
          <a:p>
            <a:pPr indent="-457200" lvl="0" marL="596900" rtl="0" algn="l">
              <a:lnSpc>
                <a:spcPct val="100000"/>
              </a:lnSpc>
              <a:spcBef>
                <a:spcPts val="0"/>
              </a:spcBef>
              <a:spcAft>
                <a:spcPts val="0"/>
              </a:spcAft>
              <a:buSzPts val="1400"/>
              <a:buAutoNum type="arabicPeriod"/>
            </a:pPr>
            <a:r>
              <a:rPr b="1" lang="en" sz="2800"/>
              <a:t>Weld and fix the wale assembly</a:t>
            </a:r>
            <a:endParaRPr b="1" sz="2800"/>
          </a:p>
        </p:txBody>
      </p:sp>
      <p:grpSp>
        <p:nvGrpSpPr>
          <p:cNvPr id="972" name="Google Shape;972;p45"/>
          <p:cNvGrpSpPr/>
          <p:nvPr/>
        </p:nvGrpSpPr>
        <p:grpSpPr>
          <a:xfrm rot="-5400000">
            <a:off x="8263325" y="-338525"/>
            <a:ext cx="438150" cy="1115199"/>
            <a:chOff x="5539125" y="3866550"/>
            <a:chExt cx="1059125" cy="1267600"/>
          </a:xfrm>
        </p:grpSpPr>
        <p:sp>
          <p:nvSpPr>
            <p:cNvPr id="973" name="Google Shape;973;p45"/>
            <p:cNvSpPr/>
            <p:nvPr/>
          </p:nvSpPr>
          <p:spPr>
            <a:xfrm>
              <a:off x="5539125" y="3866550"/>
              <a:ext cx="1059125" cy="1267600"/>
            </a:xfrm>
            <a:custGeom>
              <a:rect b="b" l="l" r="r" t="t"/>
              <a:pathLst>
                <a:path extrusionOk="0" h="50704" w="42365">
                  <a:moveTo>
                    <a:pt x="40463" y="48402"/>
                  </a:moveTo>
                  <a:lnTo>
                    <a:pt x="1" y="0"/>
                  </a:lnTo>
                  <a:lnTo>
                    <a:pt x="1" y="50703"/>
                  </a:lnTo>
                  <a:lnTo>
                    <a:pt x="42364" y="50703"/>
                  </a:lnTo>
                  <a:close/>
                  <a:moveTo>
                    <a:pt x="6338" y="17513"/>
                  </a:moveTo>
                  <a:lnTo>
                    <a:pt x="28788" y="44332"/>
                  </a:lnTo>
                  <a:lnTo>
                    <a:pt x="6338" y="4433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5"/>
            <p:cNvSpPr/>
            <p:nvPr/>
          </p:nvSpPr>
          <p:spPr>
            <a:xfrm>
              <a:off x="5554125" y="41125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5"/>
            <p:cNvSpPr/>
            <p:nvPr/>
          </p:nvSpPr>
          <p:spPr>
            <a:xfrm>
              <a:off x="5554125" y="41851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5"/>
            <p:cNvSpPr/>
            <p:nvPr/>
          </p:nvSpPr>
          <p:spPr>
            <a:xfrm>
              <a:off x="5554125" y="425765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5"/>
            <p:cNvSpPr/>
            <p:nvPr/>
          </p:nvSpPr>
          <p:spPr>
            <a:xfrm>
              <a:off x="5554125" y="4329375"/>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5"/>
            <p:cNvSpPr/>
            <p:nvPr/>
          </p:nvSpPr>
          <p:spPr>
            <a:xfrm>
              <a:off x="5554125" y="44011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5"/>
            <p:cNvSpPr/>
            <p:nvPr/>
          </p:nvSpPr>
          <p:spPr>
            <a:xfrm>
              <a:off x="5554125" y="44728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5"/>
            <p:cNvSpPr/>
            <p:nvPr/>
          </p:nvSpPr>
          <p:spPr>
            <a:xfrm>
              <a:off x="5554125" y="4545375"/>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5"/>
            <p:cNvSpPr/>
            <p:nvPr/>
          </p:nvSpPr>
          <p:spPr>
            <a:xfrm>
              <a:off x="5554125" y="461707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5"/>
            <p:cNvSpPr/>
            <p:nvPr/>
          </p:nvSpPr>
          <p:spPr>
            <a:xfrm>
              <a:off x="5554125" y="468962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5"/>
            <p:cNvSpPr/>
            <p:nvPr/>
          </p:nvSpPr>
          <p:spPr>
            <a:xfrm>
              <a:off x="5554125" y="47613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5"/>
            <p:cNvSpPr/>
            <p:nvPr/>
          </p:nvSpPr>
          <p:spPr>
            <a:xfrm>
              <a:off x="5554125" y="483390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5"/>
            <p:cNvSpPr/>
            <p:nvPr/>
          </p:nvSpPr>
          <p:spPr>
            <a:xfrm>
              <a:off x="5554125" y="4905625"/>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5"/>
            <p:cNvSpPr/>
            <p:nvPr/>
          </p:nvSpPr>
          <p:spPr>
            <a:xfrm>
              <a:off x="5554125" y="4977350"/>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5"/>
            <p:cNvSpPr/>
            <p:nvPr/>
          </p:nvSpPr>
          <p:spPr>
            <a:xfrm>
              <a:off x="5554125" y="50499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5"/>
            <p:cNvSpPr/>
            <p:nvPr/>
          </p:nvSpPr>
          <p:spPr>
            <a:xfrm>
              <a:off x="5539125" y="5076575"/>
              <a:ext cx="1059125" cy="57575"/>
            </a:xfrm>
            <a:custGeom>
              <a:rect b="b" l="l" r="r" t="t"/>
              <a:pathLst>
                <a:path extrusionOk="0" h="2303" w="42365">
                  <a:moveTo>
                    <a:pt x="42364" y="2302"/>
                  </a:moveTo>
                  <a:lnTo>
                    <a:pt x="1" y="2302"/>
                  </a:lnTo>
                  <a:lnTo>
                    <a:pt x="1" y="1"/>
                  </a:lnTo>
                  <a:lnTo>
                    <a:pt x="404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6"/>
          <p:cNvSpPr txBox="1"/>
          <p:nvPr>
            <p:ph type="title"/>
          </p:nvPr>
        </p:nvSpPr>
        <p:spPr>
          <a:xfrm>
            <a:off x="720000" y="2111925"/>
            <a:ext cx="3883200" cy="10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6"/>
          <p:cNvSpPr txBox="1"/>
          <p:nvPr>
            <p:ph idx="1" type="subTitle"/>
          </p:nvPr>
        </p:nvSpPr>
        <p:spPr>
          <a:xfrm>
            <a:off x="720000" y="3208113"/>
            <a:ext cx="38832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DISCLAIMER:&#10;Inhinyerong Sibil YouTube page is intended for information purposes only and must never be considered a substitute for advise provided by a civil engineer or other qualified consultant professional. Always seek the advice of Professional Engineer and Engineering Consultants. All content are based on the experience of the contractor with the approval of the Project Management, Project Consultants and Inhinyerong  Sibil YouTube Page does not warrant the accuracy, completeness or usefulness of the information available on this page and that all information is used at the user’s own risk. “USE AT YOUR OWN RISK”. We have various type of methodology that is applicable for this content and that it does not limit to other approved methodology. &#10;&#10;********************************************************************************************************&#10;Driven Sheet Pile is commonly use as protection on the retention of soil and water penetration. It also give set-back from the structure which will help on the preparation, accessibility for construction of the footing of the building, pile hacking, rebar works, lean concrete works.&#10;&#10;This method is widely use in the Philippines and it is the most effective way." id="995" name="Google Shape;995;p46" title="driven sheet piles - substructure works - foundation footing - building construction">
            <a:hlinkClick r:id="rId3"/>
          </p:cNvPr>
          <p:cNvPicPr preferRelativeResize="0"/>
          <p:nvPr/>
        </p:nvPicPr>
        <p:blipFill>
          <a:blip r:embed="rId4">
            <a:alphaModFix/>
          </a:blip>
          <a:stretch>
            <a:fillRect/>
          </a:stretch>
        </p:blipFill>
        <p:spPr>
          <a:xfrm>
            <a:off x="426175" y="152400"/>
            <a:ext cx="7377425" cy="4149800"/>
          </a:xfrm>
          <a:prstGeom prst="rect">
            <a:avLst/>
          </a:prstGeom>
          <a:noFill/>
          <a:ln>
            <a:noFill/>
          </a:ln>
        </p:spPr>
      </p:pic>
      <p:sp>
        <p:nvSpPr>
          <p:cNvPr id="996" name="Google Shape;996;p46"/>
          <p:cNvSpPr txBox="1"/>
          <p:nvPr/>
        </p:nvSpPr>
        <p:spPr>
          <a:xfrm>
            <a:off x="1193700" y="4527900"/>
            <a:ext cx="54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5"/>
              </a:rPr>
              <a:t>https://www.youtube.com/watch?v=mnYccK9G1u8</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grpSp>
        <p:nvGrpSpPr>
          <p:cNvPr id="1001" name="Google Shape;1001;p47"/>
          <p:cNvGrpSpPr/>
          <p:nvPr/>
        </p:nvGrpSpPr>
        <p:grpSpPr>
          <a:xfrm>
            <a:off x="6217519" y="3084635"/>
            <a:ext cx="753567" cy="1800646"/>
            <a:chOff x="7805554" y="2664911"/>
            <a:chExt cx="581411" cy="1389280"/>
          </a:xfrm>
        </p:grpSpPr>
        <p:sp>
          <p:nvSpPr>
            <p:cNvPr id="1002" name="Google Shape;1002;p47"/>
            <p:cNvSpPr/>
            <p:nvPr/>
          </p:nvSpPr>
          <p:spPr>
            <a:xfrm>
              <a:off x="7805554" y="2793620"/>
              <a:ext cx="581411" cy="1260571"/>
            </a:xfrm>
            <a:custGeom>
              <a:rect b="b" l="l" r="r" t="t"/>
              <a:pathLst>
                <a:path extrusionOk="0" h="28552" w="13169">
                  <a:moveTo>
                    <a:pt x="0" y="1"/>
                  </a:moveTo>
                  <a:lnTo>
                    <a:pt x="0" y="28552"/>
                  </a:lnTo>
                  <a:lnTo>
                    <a:pt x="13169" y="28552"/>
                  </a:lnTo>
                  <a:lnTo>
                    <a:pt x="131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7"/>
            <p:cNvSpPr/>
            <p:nvPr/>
          </p:nvSpPr>
          <p:spPr>
            <a:xfrm>
              <a:off x="8270750" y="2793620"/>
              <a:ext cx="116203" cy="1260571"/>
            </a:xfrm>
            <a:custGeom>
              <a:rect b="b" l="l" r="r" t="t"/>
              <a:pathLst>
                <a:path extrusionOk="0" h="28552" w="2632">
                  <a:moveTo>
                    <a:pt x="0" y="1"/>
                  </a:moveTo>
                  <a:lnTo>
                    <a:pt x="0" y="28552"/>
                  </a:lnTo>
                  <a:lnTo>
                    <a:pt x="2632" y="28552"/>
                  </a:lnTo>
                  <a:lnTo>
                    <a:pt x="26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7"/>
            <p:cNvSpPr/>
            <p:nvPr/>
          </p:nvSpPr>
          <p:spPr>
            <a:xfrm>
              <a:off x="7862859" y="2877194"/>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7"/>
            <p:cNvSpPr/>
            <p:nvPr/>
          </p:nvSpPr>
          <p:spPr>
            <a:xfrm>
              <a:off x="7882285" y="2877194"/>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7"/>
            <p:cNvSpPr/>
            <p:nvPr/>
          </p:nvSpPr>
          <p:spPr>
            <a:xfrm>
              <a:off x="7974291" y="2877194"/>
              <a:ext cx="65210" cy="108344"/>
            </a:xfrm>
            <a:custGeom>
              <a:rect b="b" l="l" r="r" t="t"/>
              <a:pathLst>
                <a:path extrusionOk="0" h="2454" w="1477">
                  <a:moveTo>
                    <a:pt x="0" y="1"/>
                  </a:moveTo>
                  <a:lnTo>
                    <a:pt x="0" y="2453"/>
                  </a:lnTo>
                  <a:lnTo>
                    <a:pt x="1477" y="2453"/>
                  </a:lnTo>
                  <a:lnTo>
                    <a:pt x="14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7"/>
            <p:cNvSpPr/>
            <p:nvPr/>
          </p:nvSpPr>
          <p:spPr>
            <a:xfrm>
              <a:off x="7994246" y="2877194"/>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7"/>
            <p:cNvSpPr/>
            <p:nvPr/>
          </p:nvSpPr>
          <p:spPr>
            <a:xfrm>
              <a:off x="8086252" y="2877194"/>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7"/>
            <p:cNvSpPr/>
            <p:nvPr/>
          </p:nvSpPr>
          <p:spPr>
            <a:xfrm>
              <a:off x="8105678" y="2877194"/>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7"/>
            <p:cNvSpPr/>
            <p:nvPr/>
          </p:nvSpPr>
          <p:spPr>
            <a:xfrm>
              <a:off x="7862859" y="3050655"/>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7"/>
            <p:cNvSpPr/>
            <p:nvPr/>
          </p:nvSpPr>
          <p:spPr>
            <a:xfrm>
              <a:off x="7882285" y="3050655"/>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7"/>
            <p:cNvSpPr/>
            <p:nvPr/>
          </p:nvSpPr>
          <p:spPr>
            <a:xfrm>
              <a:off x="7974291" y="3050655"/>
              <a:ext cx="65210" cy="108344"/>
            </a:xfrm>
            <a:custGeom>
              <a:rect b="b" l="l" r="r" t="t"/>
              <a:pathLst>
                <a:path extrusionOk="0" h="2454" w="1477">
                  <a:moveTo>
                    <a:pt x="0" y="1"/>
                  </a:moveTo>
                  <a:lnTo>
                    <a:pt x="0" y="2453"/>
                  </a:lnTo>
                  <a:lnTo>
                    <a:pt x="1477" y="2453"/>
                  </a:lnTo>
                  <a:lnTo>
                    <a:pt x="14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7"/>
            <p:cNvSpPr/>
            <p:nvPr/>
          </p:nvSpPr>
          <p:spPr>
            <a:xfrm>
              <a:off x="7994246" y="3050655"/>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7"/>
            <p:cNvSpPr/>
            <p:nvPr/>
          </p:nvSpPr>
          <p:spPr>
            <a:xfrm>
              <a:off x="7862859" y="3223586"/>
              <a:ext cx="64680" cy="108344"/>
            </a:xfrm>
            <a:custGeom>
              <a:rect b="b" l="l" r="r" t="t"/>
              <a:pathLst>
                <a:path extrusionOk="0" h="2454" w="1465">
                  <a:moveTo>
                    <a:pt x="0" y="1"/>
                  </a:moveTo>
                  <a:lnTo>
                    <a:pt x="0" y="2453"/>
                  </a:lnTo>
                  <a:lnTo>
                    <a:pt x="1465" y="2453"/>
                  </a:lnTo>
                  <a:lnTo>
                    <a:pt x="14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7"/>
            <p:cNvSpPr/>
            <p:nvPr/>
          </p:nvSpPr>
          <p:spPr>
            <a:xfrm>
              <a:off x="7882285" y="3223586"/>
              <a:ext cx="44724" cy="108344"/>
            </a:xfrm>
            <a:custGeom>
              <a:rect b="b" l="l" r="r" t="t"/>
              <a:pathLst>
                <a:path extrusionOk="0" h="2454" w="1013">
                  <a:moveTo>
                    <a:pt x="1" y="1"/>
                  </a:moveTo>
                  <a:lnTo>
                    <a:pt x="1" y="2453"/>
                  </a:lnTo>
                  <a:lnTo>
                    <a:pt x="1013" y="2453"/>
                  </a:lnTo>
                  <a:lnTo>
                    <a:pt x="10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7"/>
            <p:cNvSpPr/>
            <p:nvPr/>
          </p:nvSpPr>
          <p:spPr>
            <a:xfrm>
              <a:off x="7819753" y="2666456"/>
              <a:ext cx="15806" cy="145651"/>
            </a:xfrm>
            <a:custGeom>
              <a:rect b="b" l="l" r="r" t="t"/>
              <a:pathLst>
                <a:path extrusionOk="0" h="3299" w="358">
                  <a:moveTo>
                    <a:pt x="0" y="1"/>
                  </a:moveTo>
                  <a:lnTo>
                    <a:pt x="48" y="3299"/>
                  </a:lnTo>
                  <a:lnTo>
                    <a:pt x="357" y="3299"/>
                  </a:ln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7"/>
            <p:cNvSpPr/>
            <p:nvPr/>
          </p:nvSpPr>
          <p:spPr>
            <a:xfrm>
              <a:off x="7940632" y="2664911"/>
              <a:ext cx="14790" cy="146666"/>
            </a:xfrm>
            <a:custGeom>
              <a:rect b="b" l="l" r="r" t="t"/>
              <a:pathLst>
                <a:path extrusionOk="0" h="3322" w="335">
                  <a:moveTo>
                    <a:pt x="1" y="0"/>
                  </a:moveTo>
                  <a:lnTo>
                    <a:pt x="25" y="3322"/>
                  </a:lnTo>
                  <a:lnTo>
                    <a:pt x="334"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7"/>
            <p:cNvSpPr/>
            <p:nvPr/>
          </p:nvSpPr>
          <p:spPr>
            <a:xfrm>
              <a:off x="8059967" y="2664911"/>
              <a:ext cx="13687" cy="146666"/>
            </a:xfrm>
            <a:custGeom>
              <a:rect b="b" l="l" r="r" t="t"/>
              <a:pathLst>
                <a:path extrusionOk="0" h="3322" w="310">
                  <a:moveTo>
                    <a:pt x="0" y="0"/>
                  </a:moveTo>
                  <a:lnTo>
                    <a:pt x="0" y="3322"/>
                  </a:lnTo>
                  <a:lnTo>
                    <a:pt x="310"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7"/>
            <p:cNvSpPr/>
            <p:nvPr/>
          </p:nvSpPr>
          <p:spPr>
            <a:xfrm>
              <a:off x="8178771" y="2664911"/>
              <a:ext cx="15276" cy="146666"/>
            </a:xfrm>
            <a:custGeom>
              <a:rect b="b" l="l" r="r" t="t"/>
              <a:pathLst>
                <a:path extrusionOk="0" h="3322" w="346">
                  <a:moveTo>
                    <a:pt x="24" y="0"/>
                  </a:moveTo>
                  <a:lnTo>
                    <a:pt x="0" y="3310"/>
                  </a:lnTo>
                  <a:lnTo>
                    <a:pt x="310" y="3322"/>
                  </a:lnTo>
                  <a:lnTo>
                    <a:pt x="3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0" name="Google Shape;1020;p47"/>
          <p:cNvSpPr txBox="1"/>
          <p:nvPr>
            <p:ph type="title"/>
          </p:nvPr>
        </p:nvSpPr>
        <p:spPr>
          <a:xfrm>
            <a:off x="2185500" y="641550"/>
            <a:ext cx="5053500" cy="17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7200"/>
              <a:t>APPLICATIONS</a:t>
            </a:r>
            <a:endParaRPr sz="7200"/>
          </a:p>
        </p:txBody>
      </p:sp>
      <p:grpSp>
        <p:nvGrpSpPr>
          <p:cNvPr id="1021" name="Google Shape;1021;p47"/>
          <p:cNvGrpSpPr/>
          <p:nvPr/>
        </p:nvGrpSpPr>
        <p:grpSpPr>
          <a:xfrm>
            <a:off x="7958389" y="2032649"/>
            <a:ext cx="837399" cy="2852668"/>
            <a:chOff x="6897235" y="2667486"/>
            <a:chExt cx="646091" cy="2200963"/>
          </a:xfrm>
        </p:grpSpPr>
        <p:sp>
          <p:nvSpPr>
            <p:cNvPr id="1022" name="Google Shape;1022;p47"/>
            <p:cNvSpPr/>
            <p:nvPr/>
          </p:nvSpPr>
          <p:spPr>
            <a:xfrm>
              <a:off x="6897235" y="2813708"/>
              <a:ext cx="646091" cy="2054741"/>
            </a:xfrm>
            <a:custGeom>
              <a:rect b="b" l="l" r="r" t="t"/>
              <a:pathLst>
                <a:path extrusionOk="0" h="46540" w="14634">
                  <a:moveTo>
                    <a:pt x="7317" y="1"/>
                  </a:moveTo>
                  <a:cubicBezTo>
                    <a:pt x="4888" y="1"/>
                    <a:pt x="2459" y="16"/>
                    <a:pt x="0" y="46"/>
                  </a:cubicBezTo>
                  <a:cubicBezTo>
                    <a:pt x="274" y="15536"/>
                    <a:pt x="739" y="31037"/>
                    <a:pt x="739" y="46539"/>
                  </a:cubicBezTo>
                  <a:lnTo>
                    <a:pt x="13907" y="46539"/>
                  </a:lnTo>
                  <a:cubicBezTo>
                    <a:pt x="13907" y="31037"/>
                    <a:pt x="14359" y="15547"/>
                    <a:pt x="14633" y="46"/>
                  </a:cubicBezTo>
                  <a:cubicBezTo>
                    <a:pt x="12175" y="16"/>
                    <a:pt x="9746" y="1"/>
                    <a:pt x="73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7"/>
            <p:cNvSpPr/>
            <p:nvPr/>
          </p:nvSpPr>
          <p:spPr>
            <a:xfrm>
              <a:off x="7395014" y="2814105"/>
              <a:ext cx="148300" cy="2054344"/>
            </a:xfrm>
            <a:custGeom>
              <a:rect b="b" l="l" r="r" t="t"/>
              <a:pathLst>
                <a:path extrusionOk="0" h="46531" w="3359">
                  <a:moveTo>
                    <a:pt x="429" y="1"/>
                  </a:moveTo>
                  <a:cubicBezTo>
                    <a:pt x="215" y="15527"/>
                    <a:pt x="1" y="31028"/>
                    <a:pt x="1" y="46530"/>
                  </a:cubicBezTo>
                  <a:lnTo>
                    <a:pt x="2632" y="46530"/>
                  </a:lnTo>
                  <a:cubicBezTo>
                    <a:pt x="2632" y="31028"/>
                    <a:pt x="3084" y="15538"/>
                    <a:pt x="3358" y="37"/>
                  </a:cubicBezTo>
                  <a:cubicBezTo>
                    <a:pt x="2382" y="13"/>
                    <a:pt x="1406" y="13"/>
                    <a:pt x="42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7"/>
            <p:cNvSpPr/>
            <p:nvPr/>
          </p:nvSpPr>
          <p:spPr>
            <a:xfrm>
              <a:off x="6965578" y="2669031"/>
              <a:ext cx="15806" cy="145651"/>
            </a:xfrm>
            <a:custGeom>
              <a:rect b="b" l="l" r="r" t="t"/>
              <a:pathLst>
                <a:path extrusionOk="0" h="3299" w="358">
                  <a:moveTo>
                    <a:pt x="0" y="1"/>
                  </a:moveTo>
                  <a:lnTo>
                    <a:pt x="48" y="3299"/>
                  </a:lnTo>
                  <a:lnTo>
                    <a:pt x="357" y="3299"/>
                  </a:ln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7"/>
            <p:cNvSpPr/>
            <p:nvPr/>
          </p:nvSpPr>
          <p:spPr>
            <a:xfrm>
              <a:off x="7086457" y="2667486"/>
              <a:ext cx="14790" cy="146666"/>
            </a:xfrm>
            <a:custGeom>
              <a:rect b="b" l="l" r="r" t="t"/>
              <a:pathLst>
                <a:path extrusionOk="0" h="3322" w="335">
                  <a:moveTo>
                    <a:pt x="1" y="0"/>
                  </a:moveTo>
                  <a:lnTo>
                    <a:pt x="25" y="3322"/>
                  </a:lnTo>
                  <a:lnTo>
                    <a:pt x="334"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7"/>
            <p:cNvSpPr/>
            <p:nvPr/>
          </p:nvSpPr>
          <p:spPr>
            <a:xfrm>
              <a:off x="7205792" y="2667486"/>
              <a:ext cx="13687" cy="146666"/>
            </a:xfrm>
            <a:custGeom>
              <a:rect b="b" l="l" r="r" t="t"/>
              <a:pathLst>
                <a:path extrusionOk="0" h="3322" w="310">
                  <a:moveTo>
                    <a:pt x="0" y="0"/>
                  </a:moveTo>
                  <a:lnTo>
                    <a:pt x="0" y="3322"/>
                  </a:lnTo>
                  <a:lnTo>
                    <a:pt x="310"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7"/>
            <p:cNvSpPr/>
            <p:nvPr/>
          </p:nvSpPr>
          <p:spPr>
            <a:xfrm>
              <a:off x="7324596" y="2667486"/>
              <a:ext cx="15276" cy="146666"/>
            </a:xfrm>
            <a:custGeom>
              <a:rect b="b" l="l" r="r" t="t"/>
              <a:pathLst>
                <a:path extrusionOk="0" h="3322" w="346">
                  <a:moveTo>
                    <a:pt x="24" y="0"/>
                  </a:moveTo>
                  <a:lnTo>
                    <a:pt x="0" y="3310"/>
                  </a:lnTo>
                  <a:lnTo>
                    <a:pt x="310" y="3322"/>
                  </a:lnTo>
                  <a:lnTo>
                    <a:pt x="3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7"/>
            <p:cNvSpPr/>
            <p:nvPr/>
          </p:nvSpPr>
          <p:spPr>
            <a:xfrm>
              <a:off x="6957675" y="2911365"/>
              <a:ext cx="73642" cy="109360"/>
            </a:xfrm>
            <a:custGeom>
              <a:rect b="b" l="l" r="r" t="t"/>
              <a:pathLst>
                <a:path extrusionOk="0" h="2477" w="1668">
                  <a:moveTo>
                    <a:pt x="1632" y="1"/>
                  </a:moveTo>
                  <a:cubicBezTo>
                    <a:pt x="1084" y="1"/>
                    <a:pt x="536" y="12"/>
                    <a:pt x="1" y="12"/>
                  </a:cubicBezTo>
                  <a:lnTo>
                    <a:pt x="48" y="2477"/>
                  </a:lnTo>
                  <a:cubicBezTo>
                    <a:pt x="596" y="2453"/>
                    <a:pt x="1132" y="2453"/>
                    <a:pt x="1668" y="2453"/>
                  </a:cubicBezTo>
                  <a:cubicBezTo>
                    <a:pt x="1668" y="1644"/>
                    <a:pt x="1656" y="822"/>
                    <a:pt x="16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7"/>
            <p:cNvSpPr/>
            <p:nvPr/>
          </p:nvSpPr>
          <p:spPr>
            <a:xfrm>
              <a:off x="6980279" y="2910835"/>
              <a:ext cx="51037" cy="108874"/>
            </a:xfrm>
            <a:custGeom>
              <a:rect b="b" l="l" r="r" t="t"/>
              <a:pathLst>
                <a:path extrusionOk="0" h="2466" w="1156">
                  <a:moveTo>
                    <a:pt x="1132" y="1"/>
                  </a:moveTo>
                  <a:cubicBezTo>
                    <a:pt x="763" y="13"/>
                    <a:pt x="370" y="13"/>
                    <a:pt x="1" y="13"/>
                  </a:cubicBezTo>
                  <a:lnTo>
                    <a:pt x="48" y="2465"/>
                  </a:lnTo>
                  <a:lnTo>
                    <a:pt x="1156" y="2465"/>
                  </a:lnTo>
                  <a:cubicBezTo>
                    <a:pt x="1156" y="1656"/>
                    <a:pt x="1144" y="834"/>
                    <a:pt x="11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7"/>
            <p:cNvSpPr/>
            <p:nvPr/>
          </p:nvSpPr>
          <p:spPr>
            <a:xfrm>
              <a:off x="7081204" y="2910835"/>
              <a:ext cx="72583" cy="108344"/>
            </a:xfrm>
            <a:custGeom>
              <a:rect b="b" l="l" r="r" t="t"/>
              <a:pathLst>
                <a:path extrusionOk="0" h="2454" w="1644">
                  <a:moveTo>
                    <a:pt x="1" y="1"/>
                  </a:moveTo>
                  <a:cubicBezTo>
                    <a:pt x="24" y="822"/>
                    <a:pt x="24" y="1632"/>
                    <a:pt x="36" y="2453"/>
                  </a:cubicBezTo>
                  <a:lnTo>
                    <a:pt x="1644" y="2453"/>
                  </a:lnTo>
                  <a:cubicBezTo>
                    <a:pt x="1644" y="1632"/>
                    <a:pt x="1632" y="822"/>
                    <a:pt x="16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7"/>
            <p:cNvSpPr/>
            <p:nvPr/>
          </p:nvSpPr>
          <p:spPr>
            <a:xfrm>
              <a:off x="7103808" y="2910305"/>
              <a:ext cx="49978" cy="108874"/>
            </a:xfrm>
            <a:custGeom>
              <a:rect b="b" l="l" r="r" t="t"/>
              <a:pathLst>
                <a:path extrusionOk="0" h="2466" w="1132">
                  <a:moveTo>
                    <a:pt x="1" y="1"/>
                  </a:moveTo>
                  <a:cubicBezTo>
                    <a:pt x="1" y="834"/>
                    <a:pt x="13" y="1644"/>
                    <a:pt x="13" y="2465"/>
                  </a:cubicBezTo>
                  <a:lnTo>
                    <a:pt x="1132" y="2465"/>
                  </a:lnTo>
                  <a:cubicBezTo>
                    <a:pt x="1132" y="1644"/>
                    <a:pt x="1120" y="834"/>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7"/>
            <p:cNvSpPr/>
            <p:nvPr/>
          </p:nvSpPr>
          <p:spPr>
            <a:xfrm>
              <a:off x="7204202" y="2910305"/>
              <a:ext cx="71523" cy="108874"/>
            </a:xfrm>
            <a:custGeom>
              <a:rect b="b" l="l" r="r" t="t"/>
              <a:pathLst>
                <a:path extrusionOk="0" h="2466" w="1620">
                  <a:moveTo>
                    <a:pt x="1" y="1"/>
                  </a:moveTo>
                  <a:lnTo>
                    <a:pt x="1" y="2465"/>
                  </a:lnTo>
                  <a:lnTo>
                    <a:pt x="1608" y="2465"/>
                  </a:lnTo>
                  <a:cubicBezTo>
                    <a:pt x="1608" y="1644"/>
                    <a:pt x="1620" y="834"/>
                    <a:pt x="16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7"/>
            <p:cNvSpPr/>
            <p:nvPr/>
          </p:nvSpPr>
          <p:spPr>
            <a:xfrm>
              <a:off x="7225747" y="2910305"/>
              <a:ext cx="49978" cy="108874"/>
            </a:xfrm>
            <a:custGeom>
              <a:rect b="b" l="l" r="r" t="t"/>
              <a:pathLst>
                <a:path extrusionOk="0" h="2466" w="1132">
                  <a:moveTo>
                    <a:pt x="1" y="1"/>
                  </a:moveTo>
                  <a:lnTo>
                    <a:pt x="1" y="2465"/>
                  </a:lnTo>
                  <a:lnTo>
                    <a:pt x="1120" y="2465"/>
                  </a:lnTo>
                  <a:cubicBezTo>
                    <a:pt x="1120" y="1644"/>
                    <a:pt x="1132" y="834"/>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7"/>
            <p:cNvSpPr/>
            <p:nvPr/>
          </p:nvSpPr>
          <p:spPr>
            <a:xfrm>
              <a:off x="6961869" y="3084826"/>
              <a:ext cx="72097" cy="108874"/>
            </a:xfrm>
            <a:custGeom>
              <a:rect b="b" l="l" r="r" t="t"/>
              <a:pathLst>
                <a:path extrusionOk="0" h="2466" w="1633">
                  <a:moveTo>
                    <a:pt x="1608" y="1"/>
                  </a:moveTo>
                  <a:cubicBezTo>
                    <a:pt x="1072" y="12"/>
                    <a:pt x="537" y="12"/>
                    <a:pt x="1" y="12"/>
                  </a:cubicBezTo>
                  <a:lnTo>
                    <a:pt x="49" y="2465"/>
                  </a:lnTo>
                  <a:cubicBezTo>
                    <a:pt x="584" y="2453"/>
                    <a:pt x="1096" y="2453"/>
                    <a:pt x="1632" y="2453"/>
                  </a:cubicBezTo>
                  <a:cubicBezTo>
                    <a:pt x="1620" y="1632"/>
                    <a:pt x="1608" y="822"/>
                    <a:pt x="16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7"/>
            <p:cNvSpPr/>
            <p:nvPr/>
          </p:nvSpPr>
          <p:spPr>
            <a:xfrm>
              <a:off x="6982928" y="3084826"/>
              <a:ext cx="51037" cy="108344"/>
            </a:xfrm>
            <a:custGeom>
              <a:rect b="b" l="l" r="r" t="t"/>
              <a:pathLst>
                <a:path extrusionOk="0" h="2454" w="1156">
                  <a:moveTo>
                    <a:pt x="0" y="1"/>
                  </a:moveTo>
                  <a:lnTo>
                    <a:pt x="48" y="2453"/>
                  </a:lnTo>
                  <a:lnTo>
                    <a:pt x="1155" y="2453"/>
                  </a:lnTo>
                  <a:lnTo>
                    <a:pt x="11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7"/>
            <p:cNvSpPr/>
            <p:nvPr/>
          </p:nvSpPr>
          <p:spPr>
            <a:xfrm>
              <a:off x="7083323" y="3084826"/>
              <a:ext cx="70993" cy="108344"/>
            </a:xfrm>
            <a:custGeom>
              <a:rect b="b" l="l" r="r" t="t"/>
              <a:pathLst>
                <a:path extrusionOk="0" h="2454" w="1608">
                  <a:moveTo>
                    <a:pt x="0" y="1"/>
                  </a:moveTo>
                  <a:cubicBezTo>
                    <a:pt x="12" y="822"/>
                    <a:pt x="12" y="1632"/>
                    <a:pt x="36" y="2453"/>
                  </a:cubicBezTo>
                  <a:lnTo>
                    <a:pt x="1608" y="2453"/>
                  </a:lnTo>
                  <a:cubicBezTo>
                    <a:pt x="1608" y="1620"/>
                    <a:pt x="1608" y="810"/>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7"/>
            <p:cNvSpPr/>
            <p:nvPr/>
          </p:nvSpPr>
          <p:spPr>
            <a:xfrm>
              <a:off x="7104867" y="3084826"/>
              <a:ext cx="49448" cy="108344"/>
            </a:xfrm>
            <a:custGeom>
              <a:rect b="b" l="l" r="r" t="t"/>
              <a:pathLst>
                <a:path extrusionOk="0" h="2454" w="1120">
                  <a:moveTo>
                    <a:pt x="0" y="1"/>
                  </a:moveTo>
                  <a:cubicBezTo>
                    <a:pt x="0" y="822"/>
                    <a:pt x="24" y="1632"/>
                    <a:pt x="24" y="2453"/>
                  </a:cubicBezTo>
                  <a:lnTo>
                    <a:pt x="1120" y="2453"/>
                  </a:lnTo>
                  <a:cubicBezTo>
                    <a:pt x="1120" y="1620"/>
                    <a:pt x="1120" y="810"/>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7"/>
            <p:cNvSpPr/>
            <p:nvPr/>
          </p:nvSpPr>
          <p:spPr>
            <a:xfrm>
              <a:off x="7204732" y="3084297"/>
              <a:ext cx="70508" cy="108874"/>
            </a:xfrm>
            <a:custGeom>
              <a:rect b="b" l="l" r="r" t="t"/>
              <a:pathLst>
                <a:path extrusionOk="0" h="2466" w="1597">
                  <a:moveTo>
                    <a:pt x="1" y="1"/>
                  </a:moveTo>
                  <a:lnTo>
                    <a:pt x="1" y="2465"/>
                  </a:lnTo>
                  <a:lnTo>
                    <a:pt x="1584" y="2465"/>
                  </a:lnTo>
                  <a:cubicBezTo>
                    <a:pt x="1584" y="1632"/>
                    <a:pt x="1596" y="822"/>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7"/>
            <p:cNvSpPr/>
            <p:nvPr/>
          </p:nvSpPr>
          <p:spPr>
            <a:xfrm>
              <a:off x="7225747" y="3084297"/>
              <a:ext cx="49492" cy="108874"/>
            </a:xfrm>
            <a:custGeom>
              <a:rect b="b" l="l" r="r" t="t"/>
              <a:pathLst>
                <a:path extrusionOk="0" h="2466" w="1121">
                  <a:moveTo>
                    <a:pt x="1" y="1"/>
                  </a:moveTo>
                  <a:lnTo>
                    <a:pt x="1" y="2465"/>
                  </a:lnTo>
                  <a:lnTo>
                    <a:pt x="1108" y="2465"/>
                  </a:lnTo>
                  <a:cubicBezTo>
                    <a:pt x="1108" y="1632"/>
                    <a:pt x="1120" y="822"/>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7"/>
            <p:cNvSpPr/>
            <p:nvPr/>
          </p:nvSpPr>
          <p:spPr>
            <a:xfrm>
              <a:off x="6964518" y="3257758"/>
              <a:ext cx="71523" cy="108874"/>
            </a:xfrm>
            <a:custGeom>
              <a:rect b="b" l="l" r="r" t="t"/>
              <a:pathLst>
                <a:path extrusionOk="0" h="2466" w="1620">
                  <a:moveTo>
                    <a:pt x="1596" y="1"/>
                  </a:moveTo>
                  <a:cubicBezTo>
                    <a:pt x="1060" y="13"/>
                    <a:pt x="536" y="13"/>
                    <a:pt x="0" y="13"/>
                  </a:cubicBezTo>
                  <a:lnTo>
                    <a:pt x="48" y="2465"/>
                  </a:lnTo>
                  <a:lnTo>
                    <a:pt x="1620" y="2465"/>
                  </a:lnTo>
                  <a:cubicBezTo>
                    <a:pt x="1608" y="1656"/>
                    <a:pt x="1608" y="834"/>
                    <a:pt x="1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7"/>
            <p:cNvSpPr/>
            <p:nvPr/>
          </p:nvSpPr>
          <p:spPr>
            <a:xfrm>
              <a:off x="6985533" y="3258288"/>
              <a:ext cx="50508" cy="108344"/>
            </a:xfrm>
            <a:custGeom>
              <a:rect b="b" l="l" r="r" t="t"/>
              <a:pathLst>
                <a:path extrusionOk="0" h="2454" w="1144">
                  <a:moveTo>
                    <a:pt x="1" y="1"/>
                  </a:moveTo>
                  <a:lnTo>
                    <a:pt x="48" y="2453"/>
                  </a:lnTo>
                  <a:lnTo>
                    <a:pt x="1144" y="2453"/>
                  </a:lnTo>
                  <a:cubicBezTo>
                    <a:pt x="1132" y="1644"/>
                    <a:pt x="1132" y="822"/>
                    <a:pt x="10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7"/>
            <p:cNvSpPr/>
            <p:nvPr/>
          </p:nvSpPr>
          <p:spPr>
            <a:xfrm>
              <a:off x="7084382" y="3258288"/>
              <a:ext cx="70463" cy="108344"/>
            </a:xfrm>
            <a:custGeom>
              <a:rect b="b" l="l" r="r" t="t"/>
              <a:pathLst>
                <a:path extrusionOk="0" h="2454" w="1596">
                  <a:moveTo>
                    <a:pt x="0" y="1"/>
                  </a:moveTo>
                  <a:cubicBezTo>
                    <a:pt x="24" y="822"/>
                    <a:pt x="24" y="1644"/>
                    <a:pt x="36" y="2453"/>
                  </a:cubicBezTo>
                  <a:lnTo>
                    <a:pt x="1596" y="2453"/>
                  </a:lnTo>
                  <a:cubicBezTo>
                    <a:pt x="1596" y="1620"/>
                    <a:pt x="1596" y="810"/>
                    <a:pt x="15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7"/>
            <p:cNvSpPr/>
            <p:nvPr/>
          </p:nvSpPr>
          <p:spPr>
            <a:xfrm>
              <a:off x="7106457" y="3258288"/>
              <a:ext cx="48388" cy="108344"/>
            </a:xfrm>
            <a:custGeom>
              <a:rect b="b" l="l" r="r" t="t"/>
              <a:pathLst>
                <a:path extrusionOk="0" h="2454" w="1096">
                  <a:moveTo>
                    <a:pt x="0" y="1"/>
                  </a:moveTo>
                  <a:cubicBezTo>
                    <a:pt x="0" y="822"/>
                    <a:pt x="12" y="1644"/>
                    <a:pt x="12" y="2453"/>
                  </a:cubicBezTo>
                  <a:lnTo>
                    <a:pt x="1096" y="2453"/>
                  </a:lnTo>
                  <a:lnTo>
                    <a:pt x="109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7"/>
            <p:cNvSpPr/>
            <p:nvPr/>
          </p:nvSpPr>
          <p:spPr>
            <a:xfrm>
              <a:off x="6967123" y="3431749"/>
              <a:ext cx="71037" cy="108344"/>
            </a:xfrm>
            <a:custGeom>
              <a:rect b="b" l="l" r="r" t="t"/>
              <a:pathLst>
                <a:path extrusionOk="0" h="2454" w="1609">
                  <a:moveTo>
                    <a:pt x="1" y="1"/>
                  </a:moveTo>
                  <a:lnTo>
                    <a:pt x="49" y="2453"/>
                  </a:lnTo>
                  <a:lnTo>
                    <a:pt x="1608" y="2453"/>
                  </a:lnTo>
                  <a:cubicBezTo>
                    <a:pt x="1608" y="1644"/>
                    <a:pt x="1596" y="822"/>
                    <a:pt x="15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7"/>
            <p:cNvSpPr/>
            <p:nvPr/>
          </p:nvSpPr>
          <p:spPr>
            <a:xfrm>
              <a:off x="6988182" y="3431749"/>
              <a:ext cx="49978" cy="108344"/>
            </a:xfrm>
            <a:custGeom>
              <a:rect b="b" l="l" r="r" t="t"/>
              <a:pathLst>
                <a:path extrusionOk="0" h="2454" w="1132">
                  <a:moveTo>
                    <a:pt x="0" y="1"/>
                  </a:moveTo>
                  <a:lnTo>
                    <a:pt x="48" y="2453"/>
                  </a:lnTo>
                  <a:lnTo>
                    <a:pt x="1131" y="2453"/>
                  </a:lnTo>
                  <a:cubicBezTo>
                    <a:pt x="1131" y="1644"/>
                    <a:pt x="1119" y="822"/>
                    <a:pt x="10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7"/>
            <p:cNvSpPr/>
            <p:nvPr/>
          </p:nvSpPr>
          <p:spPr>
            <a:xfrm>
              <a:off x="7087517" y="3431749"/>
              <a:ext cx="68918" cy="108344"/>
            </a:xfrm>
            <a:custGeom>
              <a:rect b="b" l="l" r="r" t="t"/>
              <a:pathLst>
                <a:path extrusionOk="0" h="2454" w="1561">
                  <a:moveTo>
                    <a:pt x="1" y="1"/>
                  </a:moveTo>
                  <a:cubicBezTo>
                    <a:pt x="1" y="822"/>
                    <a:pt x="12" y="1644"/>
                    <a:pt x="12" y="2453"/>
                  </a:cubicBezTo>
                  <a:lnTo>
                    <a:pt x="1560" y="2453"/>
                  </a:lnTo>
                  <a:cubicBezTo>
                    <a:pt x="1548" y="1620"/>
                    <a:pt x="1548" y="810"/>
                    <a:pt x="15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7"/>
            <p:cNvSpPr/>
            <p:nvPr/>
          </p:nvSpPr>
          <p:spPr>
            <a:xfrm>
              <a:off x="7108532" y="3431749"/>
              <a:ext cx="47903" cy="108344"/>
            </a:xfrm>
            <a:custGeom>
              <a:rect b="b" l="l" r="r" t="t"/>
              <a:pathLst>
                <a:path extrusionOk="0" h="2454" w="1085">
                  <a:moveTo>
                    <a:pt x="1" y="1"/>
                  </a:moveTo>
                  <a:cubicBezTo>
                    <a:pt x="1" y="822"/>
                    <a:pt x="13" y="1644"/>
                    <a:pt x="13" y="2453"/>
                  </a:cubicBezTo>
                  <a:lnTo>
                    <a:pt x="1084" y="2453"/>
                  </a:lnTo>
                  <a:cubicBezTo>
                    <a:pt x="1072" y="1620"/>
                    <a:pt x="1072" y="810"/>
                    <a:pt x="10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7"/>
            <p:cNvSpPr/>
            <p:nvPr/>
          </p:nvSpPr>
          <p:spPr>
            <a:xfrm>
              <a:off x="6969772" y="3605210"/>
              <a:ext cx="70463" cy="108344"/>
            </a:xfrm>
            <a:custGeom>
              <a:rect b="b" l="l" r="r" t="t"/>
              <a:pathLst>
                <a:path extrusionOk="0" h="2454" w="1596">
                  <a:moveTo>
                    <a:pt x="1" y="1"/>
                  </a:moveTo>
                  <a:lnTo>
                    <a:pt x="36" y="2453"/>
                  </a:lnTo>
                  <a:lnTo>
                    <a:pt x="1596" y="2453"/>
                  </a:lnTo>
                  <a:cubicBezTo>
                    <a:pt x="1596" y="1644"/>
                    <a:pt x="1572" y="810"/>
                    <a:pt x="15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7"/>
            <p:cNvSpPr/>
            <p:nvPr/>
          </p:nvSpPr>
          <p:spPr>
            <a:xfrm>
              <a:off x="6991317" y="3605210"/>
              <a:ext cx="48918" cy="108344"/>
            </a:xfrm>
            <a:custGeom>
              <a:rect b="b" l="l" r="r" t="t"/>
              <a:pathLst>
                <a:path extrusionOk="0" h="2454" w="1108">
                  <a:moveTo>
                    <a:pt x="1" y="1"/>
                  </a:moveTo>
                  <a:cubicBezTo>
                    <a:pt x="1" y="822"/>
                    <a:pt x="13" y="1644"/>
                    <a:pt x="24" y="2453"/>
                  </a:cubicBezTo>
                  <a:lnTo>
                    <a:pt x="1108" y="2453"/>
                  </a:lnTo>
                  <a:cubicBezTo>
                    <a:pt x="1108" y="1644"/>
                    <a:pt x="1084" y="810"/>
                    <a:pt x="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0" name="Google Shape;1050;p47"/>
          <p:cNvGrpSpPr/>
          <p:nvPr/>
        </p:nvGrpSpPr>
        <p:grpSpPr>
          <a:xfrm>
            <a:off x="7358655" y="4577440"/>
            <a:ext cx="473318" cy="397338"/>
            <a:chOff x="2526961" y="3828076"/>
            <a:chExt cx="1285143" cy="1078844"/>
          </a:xfrm>
        </p:grpSpPr>
        <p:sp>
          <p:nvSpPr>
            <p:cNvPr id="1051" name="Google Shape;1051;p47"/>
            <p:cNvSpPr/>
            <p:nvPr/>
          </p:nvSpPr>
          <p:spPr>
            <a:xfrm>
              <a:off x="3688797" y="3911233"/>
              <a:ext cx="51289" cy="995687"/>
            </a:xfrm>
            <a:custGeom>
              <a:rect b="b" l="l" r="r" t="t"/>
              <a:pathLst>
                <a:path extrusionOk="0" h="8561" w="441">
                  <a:moveTo>
                    <a:pt x="0" y="0"/>
                  </a:moveTo>
                  <a:lnTo>
                    <a:pt x="0"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7"/>
            <p:cNvSpPr/>
            <p:nvPr/>
          </p:nvSpPr>
          <p:spPr>
            <a:xfrm>
              <a:off x="2644656" y="3911233"/>
              <a:ext cx="51406" cy="995687"/>
            </a:xfrm>
            <a:custGeom>
              <a:rect b="b" l="l" r="r" t="t"/>
              <a:pathLst>
                <a:path extrusionOk="0" h="8561" w="442">
                  <a:moveTo>
                    <a:pt x="1" y="0"/>
                  </a:moveTo>
                  <a:lnTo>
                    <a:pt x="1"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7"/>
            <p:cNvSpPr/>
            <p:nvPr/>
          </p:nvSpPr>
          <p:spPr>
            <a:xfrm>
              <a:off x="2614186" y="3828076"/>
              <a:ext cx="110953" cy="110955"/>
            </a:xfrm>
            <a:custGeom>
              <a:rect b="b" l="l" r="r" t="t"/>
              <a:pathLst>
                <a:path extrusionOk="0" h="954" w="954">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7"/>
            <p:cNvSpPr/>
            <p:nvPr/>
          </p:nvSpPr>
          <p:spPr>
            <a:xfrm>
              <a:off x="3659606" y="3828076"/>
              <a:ext cx="110953" cy="110955"/>
            </a:xfrm>
            <a:custGeom>
              <a:rect b="b" l="l" r="r" t="t"/>
              <a:pathLst>
                <a:path extrusionOk="0" h="954" w="954">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7"/>
            <p:cNvSpPr/>
            <p:nvPr/>
          </p:nvSpPr>
          <p:spPr>
            <a:xfrm>
              <a:off x="2526961" y="4358418"/>
              <a:ext cx="1285143" cy="246683"/>
            </a:xfrm>
            <a:custGeom>
              <a:rect b="b" l="l" r="r" t="t"/>
              <a:pathLst>
                <a:path extrusionOk="0" h="2121" w="11050">
                  <a:moveTo>
                    <a:pt x="1" y="1"/>
                  </a:moveTo>
                  <a:lnTo>
                    <a:pt x="1" y="2120"/>
                  </a:lnTo>
                  <a:lnTo>
                    <a:pt x="11050" y="2120"/>
                  </a:lnTo>
                  <a:lnTo>
                    <a:pt x="110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7"/>
            <p:cNvSpPr/>
            <p:nvPr/>
          </p:nvSpPr>
          <p:spPr>
            <a:xfrm>
              <a:off x="2526961" y="4041376"/>
              <a:ext cx="1285143" cy="246567"/>
            </a:xfrm>
            <a:custGeom>
              <a:rect b="b" l="l" r="r" t="t"/>
              <a:pathLst>
                <a:path extrusionOk="0" h="2120" w="11050">
                  <a:moveTo>
                    <a:pt x="1" y="0"/>
                  </a:moveTo>
                  <a:lnTo>
                    <a:pt x="1" y="2120"/>
                  </a:lnTo>
                  <a:lnTo>
                    <a:pt x="11050" y="2120"/>
                  </a:lnTo>
                  <a:lnTo>
                    <a:pt x="110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7"/>
            <p:cNvSpPr/>
            <p:nvPr/>
          </p:nvSpPr>
          <p:spPr>
            <a:xfrm>
              <a:off x="3553075" y="4041376"/>
              <a:ext cx="259006" cy="247962"/>
            </a:xfrm>
            <a:custGeom>
              <a:rect b="b" l="l" r="r" t="t"/>
              <a:pathLst>
                <a:path extrusionOk="0" h="2132" w="2227">
                  <a:moveTo>
                    <a:pt x="1739" y="0"/>
                  </a:moveTo>
                  <a:lnTo>
                    <a:pt x="0" y="2132"/>
                  </a:lnTo>
                  <a:lnTo>
                    <a:pt x="1381" y="2132"/>
                  </a:lnTo>
                  <a:lnTo>
                    <a:pt x="2227" y="1096"/>
                  </a:lnTo>
                  <a:lnTo>
                    <a:pt x="22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7"/>
            <p:cNvSpPr/>
            <p:nvPr/>
          </p:nvSpPr>
          <p:spPr>
            <a:xfrm>
              <a:off x="3201384" y="4041376"/>
              <a:ext cx="362864" cy="247962"/>
            </a:xfrm>
            <a:custGeom>
              <a:rect b="b" l="l" r="r" t="t"/>
              <a:pathLst>
                <a:path extrusionOk="0" h="2132" w="3120">
                  <a:moveTo>
                    <a:pt x="1738" y="0"/>
                  </a:moveTo>
                  <a:lnTo>
                    <a:pt x="0" y="2132"/>
                  </a:lnTo>
                  <a:lnTo>
                    <a:pt x="1381" y="2132"/>
                  </a:lnTo>
                  <a:lnTo>
                    <a:pt x="3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7"/>
            <p:cNvSpPr/>
            <p:nvPr/>
          </p:nvSpPr>
          <p:spPr>
            <a:xfrm>
              <a:off x="2848181" y="4041376"/>
              <a:ext cx="365771" cy="247962"/>
            </a:xfrm>
            <a:custGeom>
              <a:rect b="b" l="l" r="r" t="t"/>
              <a:pathLst>
                <a:path extrusionOk="0" h="2132" w="3145">
                  <a:moveTo>
                    <a:pt x="1739" y="0"/>
                  </a:moveTo>
                  <a:lnTo>
                    <a:pt x="1" y="2132"/>
                  </a:lnTo>
                  <a:lnTo>
                    <a:pt x="1394" y="2132"/>
                  </a:lnTo>
                  <a:lnTo>
                    <a:pt x="31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7"/>
            <p:cNvSpPr/>
            <p:nvPr/>
          </p:nvSpPr>
          <p:spPr>
            <a:xfrm>
              <a:off x="2528356" y="4041376"/>
              <a:ext cx="333788" cy="247962"/>
            </a:xfrm>
            <a:custGeom>
              <a:rect b="b" l="l" r="r" t="t"/>
              <a:pathLst>
                <a:path extrusionOk="0" h="2132" w="2870">
                  <a:moveTo>
                    <a:pt x="1465" y="0"/>
                  </a:moveTo>
                  <a:lnTo>
                    <a:pt x="1" y="1798"/>
                  </a:lnTo>
                  <a:lnTo>
                    <a:pt x="1" y="2132"/>
                  </a:lnTo>
                  <a:lnTo>
                    <a:pt x="1132" y="2132"/>
                  </a:lnTo>
                  <a:lnTo>
                    <a:pt x="287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7"/>
            <p:cNvSpPr/>
            <p:nvPr/>
          </p:nvSpPr>
          <p:spPr>
            <a:xfrm>
              <a:off x="3658327" y="4416569"/>
              <a:ext cx="153752" cy="188530"/>
            </a:xfrm>
            <a:custGeom>
              <a:rect b="b" l="l" r="r" t="t"/>
              <a:pathLst>
                <a:path extrusionOk="0" h="1621" w="1322">
                  <a:moveTo>
                    <a:pt x="1322" y="1"/>
                  </a:moveTo>
                  <a:lnTo>
                    <a:pt x="0" y="1620"/>
                  </a:lnTo>
                  <a:lnTo>
                    <a:pt x="1322" y="1620"/>
                  </a:lnTo>
                  <a:lnTo>
                    <a:pt x="13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7"/>
            <p:cNvSpPr/>
            <p:nvPr/>
          </p:nvSpPr>
          <p:spPr>
            <a:xfrm>
              <a:off x="3306519" y="4358418"/>
              <a:ext cx="364376" cy="246683"/>
            </a:xfrm>
            <a:custGeom>
              <a:rect b="b" l="l" r="r" t="t"/>
              <a:pathLst>
                <a:path extrusionOk="0" h="2121" w="3133">
                  <a:moveTo>
                    <a:pt x="1739" y="1"/>
                  </a:moveTo>
                  <a:lnTo>
                    <a:pt x="1" y="2120"/>
                  </a:lnTo>
                  <a:lnTo>
                    <a:pt x="1382"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7"/>
            <p:cNvSpPr/>
            <p:nvPr/>
          </p:nvSpPr>
          <p:spPr>
            <a:xfrm>
              <a:off x="2954828" y="4358418"/>
              <a:ext cx="364376" cy="246683"/>
            </a:xfrm>
            <a:custGeom>
              <a:rect b="b" l="l" r="r" t="t"/>
              <a:pathLst>
                <a:path extrusionOk="0" h="2121" w="3133">
                  <a:moveTo>
                    <a:pt x="1751" y="1"/>
                  </a:moveTo>
                  <a:lnTo>
                    <a:pt x="1" y="2120"/>
                  </a:lnTo>
                  <a:lnTo>
                    <a:pt x="1394"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7"/>
            <p:cNvSpPr/>
            <p:nvPr/>
          </p:nvSpPr>
          <p:spPr>
            <a:xfrm>
              <a:off x="2601741" y="4358418"/>
              <a:ext cx="365655" cy="246683"/>
            </a:xfrm>
            <a:custGeom>
              <a:rect b="b" l="l" r="r" t="t"/>
              <a:pathLst>
                <a:path extrusionOk="0" h="2121" w="3144">
                  <a:moveTo>
                    <a:pt x="1751" y="1"/>
                  </a:moveTo>
                  <a:lnTo>
                    <a:pt x="1" y="2120"/>
                  </a:lnTo>
                  <a:lnTo>
                    <a:pt x="1406" y="2120"/>
                  </a:lnTo>
                  <a:lnTo>
                    <a:pt x="3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7"/>
            <p:cNvSpPr/>
            <p:nvPr/>
          </p:nvSpPr>
          <p:spPr>
            <a:xfrm>
              <a:off x="2528356" y="4358418"/>
              <a:ext cx="87343" cy="106768"/>
            </a:xfrm>
            <a:custGeom>
              <a:rect b="b" l="l" r="r" t="t"/>
              <a:pathLst>
                <a:path extrusionOk="0" h="918" w="751">
                  <a:moveTo>
                    <a:pt x="1" y="1"/>
                  </a:moveTo>
                  <a:lnTo>
                    <a:pt x="1" y="918"/>
                  </a:lnTo>
                  <a:lnTo>
                    <a:pt x="7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6" name="Google Shape;1066;p47"/>
          <p:cNvGrpSpPr/>
          <p:nvPr/>
        </p:nvGrpSpPr>
        <p:grpSpPr>
          <a:xfrm>
            <a:off x="6284520" y="4760476"/>
            <a:ext cx="648115" cy="318247"/>
            <a:chOff x="6284520" y="4760476"/>
            <a:chExt cx="648115" cy="318247"/>
          </a:xfrm>
        </p:grpSpPr>
        <p:sp>
          <p:nvSpPr>
            <p:cNvPr id="1067" name="Google Shape;1067;p47"/>
            <p:cNvSpPr/>
            <p:nvPr/>
          </p:nvSpPr>
          <p:spPr>
            <a:xfrm>
              <a:off x="6469851" y="4760476"/>
              <a:ext cx="462784" cy="271126"/>
            </a:xfrm>
            <a:custGeom>
              <a:rect b="b" l="l" r="r" t="t"/>
              <a:pathLst>
                <a:path extrusionOk="0" h="9703" w="16562">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7"/>
            <p:cNvSpPr/>
            <p:nvPr/>
          </p:nvSpPr>
          <p:spPr>
            <a:xfrm>
              <a:off x="6284520" y="4872510"/>
              <a:ext cx="352067" cy="206213"/>
            </a:xfrm>
            <a:custGeom>
              <a:rect b="b" l="l" r="r" t="t"/>
              <a:pathLst>
                <a:path extrusionOk="0" h="9703" w="16562">
                  <a:moveTo>
                    <a:pt x="8394" y="0"/>
                  </a:moveTo>
                  <a:cubicBezTo>
                    <a:pt x="8012" y="0"/>
                    <a:pt x="7612" y="106"/>
                    <a:pt x="7192" y="354"/>
                  </a:cubicBezTo>
                  <a:cubicBezTo>
                    <a:pt x="5763" y="1223"/>
                    <a:pt x="4680" y="2735"/>
                    <a:pt x="3608" y="4009"/>
                  </a:cubicBezTo>
                  <a:cubicBezTo>
                    <a:pt x="2394" y="5402"/>
                    <a:pt x="1203" y="6819"/>
                    <a:pt x="0" y="8212"/>
                  </a:cubicBezTo>
                  <a:cubicBezTo>
                    <a:pt x="2275" y="9522"/>
                    <a:pt x="5537" y="9689"/>
                    <a:pt x="8097" y="9700"/>
                  </a:cubicBezTo>
                  <a:cubicBezTo>
                    <a:pt x="8212" y="9702"/>
                    <a:pt x="8328" y="9703"/>
                    <a:pt x="8444" y="9703"/>
                  </a:cubicBezTo>
                  <a:cubicBezTo>
                    <a:pt x="11186" y="9703"/>
                    <a:pt x="13935" y="9297"/>
                    <a:pt x="16562" y="8474"/>
                  </a:cubicBezTo>
                  <a:cubicBezTo>
                    <a:pt x="15788" y="7474"/>
                    <a:pt x="15038" y="6450"/>
                    <a:pt x="14276" y="5402"/>
                  </a:cubicBezTo>
                  <a:cubicBezTo>
                    <a:pt x="13312" y="4081"/>
                    <a:pt x="12347" y="2735"/>
                    <a:pt x="11180" y="1592"/>
                  </a:cubicBezTo>
                  <a:cubicBezTo>
                    <a:pt x="10352" y="790"/>
                    <a:pt x="9440" y="0"/>
                    <a:pt x="83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9" name="Google Shape;1069;p47"/>
          <p:cNvGrpSpPr/>
          <p:nvPr/>
        </p:nvGrpSpPr>
        <p:grpSpPr>
          <a:xfrm flipH="1">
            <a:off x="-245691" y="4417587"/>
            <a:ext cx="837453" cy="559062"/>
            <a:chOff x="4652825" y="2109300"/>
            <a:chExt cx="4294631" cy="2866986"/>
          </a:xfrm>
        </p:grpSpPr>
        <p:sp>
          <p:nvSpPr>
            <p:cNvPr id="1070" name="Google Shape;1070;p47"/>
            <p:cNvSpPr/>
            <p:nvPr/>
          </p:nvSpPr>
          <p:spPr>
            <a:xfrm>
              <a:off x="5382788" y="2128200"/>
              <a:ext cx="3564668" cy="2118124"/>
            </a:xfrm>
            <a:custGeom>
              <a:rect b="b" l="l" r="r" t="t"/>
              <a:pathLst>
                <a:path extrusionOk="0" h="13336" w="22444">
                  <a:moveTo>
                    <a:pt x="15681" y="0"/>
                  </a:moveTo>
                  <a:lnTo>
                    <a:pt x="10418" y="5953"/>
                  </a:lnTo>
                  <a:lnTo>
                    <a:pt x="8108" y="5953"/>
                  </a:lnTo>
                  <a:lnTo>
                    <a:pt x="8108" y="4096"/>
                  </a:lnTo>
                  <a:lnTo>
                    <a:pt x="6668" y="4096"/>
                  </a:lnTo>
                  <a:lnTo>
                    <a:pt x="6668" y="5953"/>
                  </a:lnTo>
                  <a:lnTo>
                    <a:pt x="0" y="5953"/>
                  </a:lnTo>
                  <a:lnTo>
                    <a:pt x="0" y="13335"/>
                  </a:lnTo>
                  <a:cubicBezTo>
                    <a:pt x="0" y="13335"/>
                    <a:pt x="1084" y="13323"/>
                    <a:pt x="2620" y="13323"/>
                  </a:cubicBezTo>
                  <a:cubicBezTo>
                    <a:pt x="4616" y="13304"/>
                    <a:pt x="7393" y="13289"/>
                    <a:pt x="9580" y="13289"/>
                  </a:cubicBezTo>
                  <a:cubicBezTo>
                    <a:pt x="11541" y="13289"/>
                    <a:pt x="13027" y="13301"/>
                    <a:pt x="13050" y="13335"/>
                  </a:cubicBezTo>
                  <a:lnTo>
                    <a:pt x="13704" y="13180"/>
                  </a:lnTo>
                  <a:lnTo>
                    <a:pt x="21253" y="11490"/>
                  </a:lnTo>
                  <a:lnTo>
                    <a:pt x="22444" y="10168"/>
                  </a:lnTo>
                  <a:cubicBezTo>
                    <a:pt x="21527" y="7215"/>
                    <a:pt x="19015" y="6537"/>
                    <a:pt x="19015" y="6537"/>
                  </a:cubicBezTo>
                  <a:lnTo>
                    <a:pt x="190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7"/>
            <p:cNvSpPr/>
            <p:nvPr/>
          </p:nvSpPr>
          <p:spPr>
            <a:xfrm>
              <a:off x="6986294" y="2109300"/>
              <a:ext cx="1261547" cy="972024"/>
            </a:xfrm>
            <a:custGeom>
              <a:rect b="b" l="l" r="r" t="t"/>
              <a:pathLst>
                <a:path extrusionOk="0" h="6120" w="7943">
                  <a:moveTo>
                    <a:pt x="584" y="0"/>
                  </a:moveTo>
                  <a:cubicBezTo>
                    <a:pt x="263" y="0"/>
                    <a:pt x="1" y="262"/>
                    <a:pt x="1" y="584"/>
                  </a:cubicBezTo>
                  <a:lnTo>
                    <a:pt x="1" y="6120"/>
                  </a:lnTo>
                  <a:lnTo>
                    <a:pt x="7942" y="6120"/>
                  </a:lnTo>
                  <a:lnTo>
                    <a:pt x="79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7"/>
            <p:cNvSpPr/>
            <p:nvPr/>
          </p:nvSpPr>
          <p:spPr>
            <a:xfrm>
              <a:off x="7631127" y="2109300"/>
              <a:ext cx="614812" cy="970277"/>
            </a:xfrm>
            <a:custGeom>
              <a:rect b="b" l="l" r="r" t="t"/>
              <a:pathLst>
                <a:path extrusionOk="0" h="6109" w="3871">
                  <a:moveTo>
                    <a:pt x="1" y="0"/>
                  </a:moveTo>
                  <a:lnTo>
                    <a:pt x="1" y="6108"/>
                  </a:lnTo>
                  <a:lnTo>
                    <a:pt x="3870" y="6108"/>
                  </a:lnTo>
                  <a:lnTo>
                    <a:pt x="387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7"/>
            <p:cNvSpPr/>
            <p:nvPr/>
          </p:nvSpPr>
          <p:spPr>
            <a:xfrm>
              <a:off x="5360076" y="3030175"/>
              <a:ext cx="395315" cy="274295"/>
            </a:xfrm>
            <a:custGeom>
              <a:rect b="b" l="l" r="r" t="t"/>
              <a:pathLst>
                <a:path extrusionOk="0" h="1727" w="2489">
                  <a:moveTo>
                    <a:pt x="0" y="1"/>
                  </a:moveTo>
                  <a:lnTo>
                    <a:pt x="0" y="1727"/>
                  </a:lnTo>
                  <a:lnTo>
                    <a:pt x="762" y="1727"/>
                  </a:lnTo>
                  <a:cubicBezTo>
                    <a:pt x="1715" y="1727"/>
                    <a:pt x="2477" y="953"/>
                    <a:pt x="24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7"/>
            <p:cNvSpPr/>
            <p:nvPr/>
          </p:nvSpPr>
          <p:spPr>
            <a:xfrm>
              <a:off x="5796847" y="3937868"/>
              <a:ext cx="1764546" cy="310349"/>
            </a:xfrm>
            <a:custGeom>
              <a:rect b="b" l="l" r="r" t="t"/>
              <a:pathLst>
                <a:path extrusionOk="0" h="1954" w="11110">
                  <a:moveTo>
                    <a:pt x="1" y="1"/>
                  </a:moveTo>
                  <a:lnTo>
                    <a:pt x="1" y="1941"/>
                  </a:lnTo>
                  <a:cubicBezTo>
                    <a:pt x="2001" y="1914"/>
                    <a:pt x="4758" y="1901"/>
                    <a:pt x="6941" y="1901"/>
                  </a:cubicBezTo>
                  <a:cubicBezTo>
                    <a:pt x="7668" y="1901"/>
                    <a:pt x="8332" y="1903"/>
                    <a:pt x="8883" y="1906"/>
                  </a:cubicBezTo>
                  <a:cubicBezTo>
                    <a:pt x="9835" y="1929"/>
                    <a:pt x="10443" y="1941"/>
                    <a:pt x="10454" y="1953"/>
                  </a:cubicBezTo>
                  <a:lnTo>
                    <a:pt x="11109" y="1810"/>
                  </a:lnTo>
                  <a:lnTo>
                    <a:pt x="111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7"/>
            <p:cNvSpPr/>
            <p:nvPr/>
          </p:nvSpPr>
          <p:spPr>
            <a:xfrm>
              <a:off x="7183079" y="3937868"/>
              <a:ext cx="378321" cy="310349"/>
            </a:xfrm>
            <a:custGeom>
              <a:rect b="b" l="l" r="r" t="t"/>
              <a:pathLst>
                <a:path extrusionOk="0" h="1954" w="2382">
                  <a:moveTo>
                    <a:pt x="405" y="1"/>
                  </a:moveTo>
                  <a:cubicBezTo>
                    <a:pt x="191" y="441"/>
                    <a:pt x="0" y="1072"/>
                    <a:pt x="155" y="1906"/>
                  </a:cubicBezTo>
                  <a:cubicBezTo>
                    <a:pt x="1107" y="1929"/>
                    <a:pt x="1715" y="1941"/>
                    <a:pt x="1726" y="1953"/>
                  </a:cubicBezTo>
                  <a:lnTo>
                    <a:pt x="2381" y="1810"/>
                  </a:lnTo>
                  <a:lnTo>
                    <a:pt x="2381" y="1"/>
                  </a:lnTo>
                  <a:close/>
                </a:path>
              </a:pathLst>
            </a:custGeom>
            <a:solidFill>
              <a:srgbClr val="D68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7"/>
            <p:cNvSpPr/>
            <p:nvPr/>
          </p:nvSpPr>
          <p:spPr>
            <a:xfrm>
              <a:off x="7286951" y="3398970"/>
              <a:ext cx="1600003" cy="1577316"/>
            </a:xfrm>
            <a:custGeom>
              <a:rect b="b" l="l" r="r" t="t"/>
              <a:pathLst>
                <a:path extrusionOk="0" h="9931" w="10074">
                  <a:moveTo>
                    <a:pt x="4906" y="0"/>
                  </a:moveTo>
                  <a:cubicBezTo>
                    <a:pt x="2311" y="0"/>
                    <a:pt x="191" y="2120"/>
                    <a:pt x="191" y="4727"/>
                  </a:cubicBezTo>
                  <a:cubicBezTo>
                    <a:pt x="191" y="5334"/>
                    <a:pt x="299" y="5894"/>
                    <a:pt x="501" y="6430"/>
                  </a:cubicBezTo>
                  <a:lnTo>
                    <a:pt x="1" y="6727"/>
                  </a:lnTo>
                  <a:lnTo>
                    <a:pt x="537" y="7656"/>
                  </a:lnTo>
                  <a:lnTo>
                    <a:pt x="1013" y="7382"/>
                  </a:lnTo>
                  <a:cubicBezTo>
                    <a:pt x="1132" y="7561"/>
                    <a:pt x="1263" y="7727"/>
                    <a:pt x="1394" y="7882"/>
                  </a:cubicBezTo>
                  <a:lnTo>
                    <a:pt x="1072" y="8311"/>
                  </a:lnTo>
                  <a:lnTo>
                    <a:pt x="1918" y="8954"/>
                  </a:lnTo>
                  <a:lnTo>
                    <a:pt x="2204" y="8597"/>
                  </a:lnTo>
                  <a:cubicBezTo>
                    <a:pt x="2382" y="8716"/>
                    <a:pt x="2561" y="8811"/>
                    <a:pt x="2739" y="8918"/>
                  </a:cubicBezTo>
                  <a:lnTo>
                    <a:pt x="2549" y="9382"/>
                  </a:lnTo>
                  <a:lnTo>
                    <a:pt x="3525" y="9787"/>
                  </a:lnTo>
                  <a:lnTo>
                    <a:pt x="3739" y="9311"/>
                  </a:lnTo>
                  <a:cubicBezTo>
                    <a:pt x="4037" y="9382"/>
                    <a:pt x="4347" y="9442"/>
                    <a:pt x="4656" y="9454"/>
                  </a:cubicBezTo>
                  <a:lnTo>
                    <a:pt x="4656" y="9930"/>
                  </a:lnTo>
                  <a:lnTo>
                    <a:pt x="5716" y="9930"/>
                  </a:lnTo>
                  <a:lnTo>
                    <a:pt x="5716" y="9406"/>
                  </a:lnTo>
                  <a:cubicBezTo>
                    <a:pt x="5966" y="9370"/>
                    <a:pt x="6204" y="9311"/>
                    <a:pt x="6430" y="9228"/>
                  </a:cubicBezTo>
                  <a:lnTo>
                    <a:pt x="6609" y="9644"/>
                  </a:lnTo>
                  <a:lnTo>
                    <a:pt x="7597" y="9251"/>
                  </a:lnTo>
                  <a:lnTo>
                    <a:pt x="7395" y="8799"/>
                  </a:lnTo>
                  <a:cubicBezTo>
                    <a:pt x="7633" y="8668"/>
                    <a:pt x="7847" y="8501"/>
                    <a:pt x="8050" y="8323"/>
                  </a:cubicBezTo>
                  <a:lnTo>
                    <a:pt x="8442" y="8680"/>
                  </a:lnTo>
                  <a:lnTo>
                    <a:pt x="9157" y="7894"/>
                  </a:lnTo>
                  <a:lnTo>
                    <a:pt x="8764" y="7537"/>
                  </a:lnTo>
                  <a:cubicBezTo>
                    <a:pt x="8919" y="7323"/>
                    <a:pt x="9050" y="7108"/>
                    <a:pt x="9169" y="6882"/>
                  </a:cubicBezTo>
                  <a:lnTo>
                    <a:pt x="9681" y="7084"/>
                  </a:lnTo>
                  <a:lnTo>
                    <a:pt x="10074" y="6108"/>
                  </a:lnTo>
                  <a:lnTo>
                    <a:pt x="9490" y="5870"/>
                  </a:lnTo>
                  <a:cubicBezTo>
                    <a:pt x="9585" y="5501"/>
                    <a:pt x="9633" y="5120"/>
                    <a:pt x="9633" y="4727"/>
                  </a:cubicBezTo>
                  <a:cubicBezTo>
                    <a:pt x="9633" y="2120"/>
                    <a:pt x="7514" y="0"/>
                    <a:pt x="49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7"/>
            <p:cNvSpPr/>
            <p:nvPr/>
          </p:nvSpPr>
          <p:spPr>
            <a:xfrm>
              <a:off x="7625568" y="3767289"/>
              <a:ext cx="930397" cy="846233"/>
            </a:xfrm>
            <a:custGeom>
              <a:rect b="b" l="l" r="r" t="t"/>
              <a:pathLst>
                <a:path extrusionOk="0" h="5328" w="5858">
                  <a:moveTo>
                    <a:pt x="2916" y="0"/>
                  </a:moveTo>
                  <a:cubicBezTo>
                    <a:pt x="1712" y="0"/>
                    <a:pt x="618" y="830"/>
                    <a:pt x="334" y="2051"/>
                  </a:cubicBezTo>
                  <a:cubicBezTo>
                    <a:pt x="0" y="3480"/>
                    <a:pt x="881" y="4920"/>
                    <a:pt x="2310" y="5254"/>
                  </a:cubicBezTo>
                  <a:cubicBezTo>
                    <a:pt x="2519" y="5304"/>
                    <a:pt x="2729" y="5328"/>
                    <a:pt x="2934" y="5328"/>
                  </a:cubicBezTo>
                  <a:cubicBezTo>
                    <a:pt x="4143" y="5328"/>
                    <a:pt x="5228" y="4498"/>
                    <a:pt x="5513" y="3277"/>
                  </a:cubicBezTo>
                  <a:cubicBezTo>
                    <a:pt x="5858" y="1848"/>
                    <a:pt x="4965" y="408"/>
                    <a:pt x="3536" y="74"/>
                  </a:cubicBezTo>
                  <a:cubicBezTo>
                    <a:pt x="3329" y="24"/>
                    <a:pt x="3120" y="0"/>
                    <a:pt x="29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7"/>
            <p:cNvSpPr/>
            <p:nvPr/>
          </p:nvSpPr>
          <p:spPr>
            <a:xfrm>
              <a:off x="7941313" y="4041899"/>
              <a:ext cx="297003" cy="297007"/>
            </a:xfrm>
            <a:custGeom>
              <a:rect b="b" l="l" r="r" t="t"/>
              <a:pathLst>
                <a:path extrusionOk="0" h="1870" w="1870">
                  <a:moveTo>
                    <a:pt x="941" y="0"/>
                  </a:moveTo>
                  <a:cubicBezTo>
                    <a:pt x="417" y="0"/>
                    <a:pt x="0" y="417"/>
                    <a:pt x="0" y="929"/>
                  </a:cubicBezTo>
                  <a:cubicBezTo>
                    <a:pt x="0" y="1453"/>
                    <a:pt x="441" y="1870"/>
                    <a:pt x="941" y="1870"/>
                  </a:cubicBezTo>
                  <a:cubicBezTo>
                    <a:pt x="1453" y="1870"/>
                    <a:pt x="1870" y="1453"/>
                    <a:pt x="1870" y="929"/>
                  </a:cubicBezTo>
                  <a:cubicBezTo>
                    <a:pt x="1870" y="453"/>
                    <a:pt x="1489" y="48"/>
                    <a:pt x="10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7"/>
            <p:cNvSpPr/>
            <p:nvPr/>
          </p:nvSpPr>
          <p:spPr>
            <a:xfrm>
              <a:off x="4652825" y="3398970"/>
              <a:ext cx="1601909" cy="1577316"/>
            </a:xfrm>
            <a:custGeom>
              <a:rect b="b" l="l" r="r" t="t"/>
              <a:pathLst>
                <a:path extrusionOk="0" h="9931" w="10086">
                  <a:moveTo>
                    <a:pt x="4918" y="0"/>
                  </a:moveTo>
                  <a:cubicBezTo>
                    <a:pt x="2310" y="0"/>
                    <a:pt x="203" y="2120"/>
                    <a:pt x="203" y="4727"/>
                  </a:cubicBezTo>
                  <a:cubicBezTo>
                    <a:pt x="203" y="5334"/>
                    <a:pt x="298" y="5894"/>
                    <a:pt x="512" y="6430"/>
                  </a:cubicBezTo>
                  <a:lnTo>
                    <a:pt x="1" y="6727"/>
                  </a:lnTo>
                  <a:lnTo>
                    <a:pt x="536" y="7656"/>
                  </a:lnTo>
                  <a:lnTo>
                    <a:pt x="1013" y="7382"/>
                  </a:lnTo>
                  <a:cubicBezTo>
                    <a:pt x="1132" y="7561"/>
                    <a:pt x="1274" y="7727"/>
                    <a:pt x="1405" y="7882"/>
                  </a:cubicBezTo>
                  <a:lnTo>
                    <a:pt x="1072" y="8311"/>
                  </a:lnTo>
                  <a:lnTo>
                    <a:pt x="1929" y="8954"/>
                  </a:lnTo>
                  <a:lnTo>
                    <a:pt x="2203" y="8597"/>
                  </a:lnTo>
                  <a:cubicBezTo>
                    <a:pt x="2382" y="8716"/>
                    <a:pt x="2560" y="8811"/>
                    <a:pt x="2739" y="8918"/>
                  </a:cubicBezTo>
                  <a:lnTo>
                    <a:pt x="2548" y="9382"/>
                  </a:lnTo>
                  <a:lnTo>
                    <a:pt x="3537" y="9787"/>
                  </a:lnTo>
                  <a:lnTo>
                    <a:pt x="3739" y="9311"/>
                  </a:lnTo>
                  <a:cubicBezTo>
                    <a:pt x="4037" y="9382"/>
                    <a:pt x="4346" y="9442"/>
                    <a:pt x="4668" y="9454"/>
                  </a:cubicBezTo>
                  <a:lnTo>
                    <a:pt x="4668" y="9930"/>
                  </a:lnTo>
                  <a:lnTo>
                    <a:pt x="5716" y="9930"/>
                  </a:lnTo>
                  <a:lnTo>
                    <a:pt x="5716" y="9406"/>
                  </a:lnTo>
                  <a:cubicBezTo>
                    <a:pt x="5977" y="9370"/>
                    <a:pt x="6216" y="9311"/>
                    <a:pt x="6430" y="9228"/>
                  </a:cubicBezTo>
                  <a:lnTo>
                    <a:pt x="6608" y="9644"/>
                  </a:lnTo>
                  <a:lnTo>
                    <a:pt x="7597" y="9251"/>
                  </a:lnTo>
                  <a:lnTo>
                    <a:pt x="7406" y="8799"/>
                  </a:lnTo>
                  <a:cubicBezTo>
                    <a:pt x="7644" y="8668"/>
                    <a:pt x="7847" y="8501"/>
                    <a:pt x="8061" y="8323"/>
                  </a:cubicBezTo>
                  <a:lnTo>
                    <a:pt x="8442" y="8680"/>
                  </a:lnTo>
                  <a:lnTo>
                    <a:pt x="9156" y="7894"/>
                  </a:lnTo>
                  <a:lnTo>
                    <a:pt x="8775" y="7537"/>
                  </a:lnTo>
                  <a:cubicBezTo>
                    <a:pt x="8918" y="7323"/>
                    <a:pt x="9061" y="7108"/>
                    <a:pt x="9180" y="6882"/>
                  </a:cubicBezTo>
                  <a:lnTo>
                    <a:pt x="9680" y="7084"/>
                  </a:lnTo>
                  <a:lnTo>
                    <a:pt x="10085" y="6108"/>
                  </a:lnTo>
                  <a:lnTo>
                    <a:pt x="9502" y="5870"/>
                  </a:lnTo>
                  <a:cubicBezTo>
                    <a:pt x="9585" y="5501"/>
                    <a:pt x="9633" y="5120"/>
                    <a:pt x="9633" y="4727"/>
                  </a:cubicBezTo>
                  <a:cubicBezTo>
                    <a:pt x="9633" y="2120"/>
                    <a:pt x="7525" y="0"/>
                    <a:pt x="49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7"/>
            <p:cNvSpPr/>
            <p:nvPr/>
          </p:nvSpPr>
          <p:spPr>
            <a:xfrm>
              <a:off x="4987545" y="3764740"/>
              <a:ext cx="932462" cy="845756"/>
            </a:xfrm>
            <a:custGeom>
              <a:rect b="b" l="l" r="r" t="t"/>
              <a:pathLst>
                <a:path extrusionOk="0" h="5325" w="5871">
                  <a:moveTo>
                    <a:pt x="2939" y="1"/>
                  </a:moveTo>
                  <a:cubicBezTo>
                    <a:pt x="1731" y="1"/>
                    <a:pt x="632" y="823"/>
                    <a:pt x="346" y="2048"/>
                  </a:cubicBezTo>
                  <a:cubicBezTo>
                    <a:pt x="1" y="3488"/>
                    <a:pt x="894" y="4917"/>
                    <a:pt x="2322" y="5251"/>
                  </a:cubicBezTo>
                  <a:cubicBezTo>
                    <a:pt x="2530" y="5301"/>
                    <a:pt x="2738" y="5325"/>
                    <a:pt x="2943" y="5325"/>
                  </a:cubicBezTo>
                  <a:cubicBezTo>
                    <a:pt x="4147" y="5325"/>
                    <a:pt x="5240" y="4495"/>
                    <a:pt x="5525" y="3274"/>
                  </a:cubicBezTo>
                  <a:cubicBezTo>
                    <a:pt x="5871" y="1845"/>
                    <a:pt x="4978" y="405"/>
                    <a:pt x="3549" y="71"/>
                  </a:cubicBezTo>
                  <a:cubicBezTo>
                    <a:pt x="3345" y="24"/>
                    <a:pt x="3140" y="1"/>
                    <a:pt x="29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7"/>
            <p:cNvSpPr/>
            <p:nvPr/>
          </p:nvSpPr>
          <p:spPr>
            <a:xfrm>
              <a:off x="5305197" y="4038874"/>
              <a:ext cx="295256" cy="297007"/>
            </a:xfrm>
            <a:custGeom>
              <a:rect b="b" l="l" r="r" t="t"/>
              <a:pathLst>
                <a:path extrusionOk="0" h="1870" w="1859">
                  <a:moveTo>
                    <a:pt x="930" y="0"/>
                  </a:moveTo>
                  <a:cubicBezTo>
                    <a:pt x="418" y="0"/>
                    <a:pt x="1" y="417"/>
                    <a:pt x="1" y="929"/>
                  </a:cubicBezTo>
                  <a:cubicBezTo>
                    <a:pt x="1" y="1453"/>
                    <a:pt x="430" y="1870"/>
                    <a:pt x="930" y="1870"/>
                  </a:cubicBezTo>
                  <a:cubicBezTo>
                    <a:pt x="1442" y="1870"/>
                    <a:pt x="1858" y="1453"/>
                    <a:pt x="1858" y="929"/>
                  </a:cubicBezTo>
                  <a:cubicBezTo>
                    <a:pt x="1858" y="453"/>
                    <a:pt x="1501" y="48"/>
                    <a:pt x="102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2" name="Google Shape;1082;p47"/>
          <p:cNvGrpSpPr/>
          <p:nvPr/>
        </p:nvGrpSpPr>
        <p:grpSpPr>
          <a:xfrm>
            <a:off x="457200" y="895350"/>
            <a:ext cx="1574803" cy="3993130"/>
            <a:chOff x="688475" y="2678125"/>
            <a:chExt cx="827800" cy="1794300"/>
          </a:xfrm>
        </p:grpSpPr>
        <p:sp>
          <p:nvSpPr>
            <p:cNvPr id="1083" name="Google Shape;1083;p47"/>
            <p:cNvSpPr/>
            <p:nvPr/>
          </p:nvSpPr>
          <p:spPr>
            <a:xfrm>
              <a:off x="759600" y="3981275"/>
              <a:ext cx="611125" cy="491150"/>
            </a:xfrm>
            <a:custGeom>
              <a:rect b="b" l="l" r="r" t="t"/>
              <a:pathLst>
                <a:path extrusionOk="0" h="19646" w="24445">
                  <a:moveTo>
                    <a:pt x="20325" y="0"/>
                  </a:moveTo>
                  <a:cubicBezTo>
                    <a:pt x="19968" y="0"/>
                    <a:pt x="14264" y="120"/>
                    <a:pt x="13181" y="120"/>
                  </a:cubicBezTo>
                  <a:cubicBezTo>
                    <a:pt x="13180" y="120"/>
                    <a:pt x="13179" y="120"/>
                    <a:pt x="13178" y="120"/>
                  </a:cubicBezTo>
                  <a:cubicBezTo>
                    <a:pt x="12087" y="120"/>
                    <a:pt x="977" y="6049"/>
                    <a:pt x="977" y="6049"/>
                  </a:cubicBezTo>
                  <a:cubicBezTo>
                    <a:pt x="477" y="8680"/>
                    <a:pt x="1" y="19074"/>
                    <a:pt x="1" y="19074"/>
                  </a:cubicBezTo>
                  <a:lnTo>
                    <a:pt x="10978" y="19527"/>
                  </a:lnTo>
                  <a:lnTo>
                    <a:pt x="13836" y="12907"/>
                  </a:lnTo>
                  <a:lnTo>
                    <a:pt x="13836" y="12907"/>
                  </a:lnTo>
                  <a:cubicBezTo>
                    <a:pt x="13836" y="12907"/>
                    <a:pt x="13693" y="19646"/>
                    <a:pt x="14050" y="19646"/>
                  </a:cubicBezTo>
                  <a:cubicBezTo>
                    <a:pt x="14407" y="19646"/>
                    <a:pt x="24444" y="19431"/>
                    <a:pt x="24444" y="19431"/>
                  </a:cubicBezTo>
                  <a:lnTo>
                    <a:pt x="23956" y="3894"/>
                  </a:lnTo>
                  <a:cubicBezTo>
                    <a:pt x="23956" y="3894"/>
                    <a:pt x="20682" y="0"/>
                    <a:pt x="203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7"/>
            <p:cNvSpPr/>
            <p:nvPr/>
          </p:nvSpPr>
          <p:spPr>
            <a:xfrm>
              <a:off x="1303125" y="3293100"/>
              <a:ext cx="213150" cy="350350"/>
            </a:xfrm>
            <a:custGeom>
              <a:rect b="b" l="l" r="r" t="t"/>
              <a:pathLst>
                <a:path extrusionOk="0" h="14014" w="8526">
                  <a:moveTo>
                    <a:pt x="1" y="0"/>
                  </a:moveTo>
                  <a:lnTo>
                    <a:pt x="1" y="0"/>
                  </a:lnTo>
                  <a:cubicBezTo>
                    <a:pt x="72" y="131"/>
                    <a:pt x="132" y="286"/>
                    <a:pt x="191" y="441"/>
                  </a:cubicBezTo>
                  <a:cubicBezTo>
                    <a:pt x="2918" y="4215"/>
                    <a:pt x="4608" y="8620"/>
                    <a:pt x="5775" y="13121"/>
                  </a:cubicBezTo>
                  <a:cubicBezTo>
                    <a:pt x="7454" y="13359"/>
                    <a:pt x="8525" y="14014"/>
                    <a:pt x="8525" y="14014"/>
                  </a:cubicBezTo>
                  <a:cubicBezTo>
                    <a:pt x="6740" y="6072"/>
                    <a:pt x="6632" y="4787"/>
                    <a:pt x="4120" y="2632"/>
                  </a:cubicBezTo>
                  <a:cubicBezTo>
                    <a:pt x="1608" y="477"/>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47"/>
            <p:cNvSpPr/>
            <p:nvPr/>
          </p:nvSpPr>
          <p:spPr>
            <a:xfrm>
              <a:off x="1308175" y="3303800"/>
              <a:ext cx="139625" cy="328950"/>
            </a:xfrm>
            <a:custGeom>
              <a:rect b="b" l="l" r="r" t="t"/>
              <a:pathLst>
                <a:path extrusionOk="0" h="13158" w="5585">
                  <a:moveTo>
                    <a:pt x="1" y="1"/>
                  </a:moveTo>
                  <a:lnTo>
                    <a:pt x="1" y="1"/>
                  </a:lnTo>
                  <a:cubicBezTo>
                    <a:pt x="1561" y="3882"/>
                    <a:pt x="1227" y="13157"/>
                    <a:pt x="1227" y="13157"/>
                  </a:cubicBezTo>
                  <a:cubicBezTo>
                    <a:pt x="2362" y="12744"/>
                    <a:pt x="3419" y="12590"/>
                    <a:pt x="4354" y="12590"/>
                  </a:cubicBezTo>
                  <a:cubicBezTo>
                    <a:pt x="4793" y="12590"/>
                    <a:pt x="5205" y="12624"/>
                    <a:pt x="5585" y="12681"/>
                  </a:cubicBezTo>
                  <a:cubicBezTo>
                    <a:pt x="4418" y="8180"/>
                    <a:pt x="2728" y="376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7"/>
            <p:cNvSpPr/>
            <p:nvPr/>
          </p:nvSpPr>
          <p:spPr>
            <a:xfrm>
              <a:off x="744725" y="3206775"/>
              <a:ext cx="642675" cy="1011325"/>
            </a:xfrm>
            <a:custGeom>
              <a:rect b="b" l="l" r="r" t="t"/>
              <a:pathLst>
                <a:path extrusionOk="0" h="40453" w="25707">
                  <a:moveTo>
                    <a:pt x="16586" y="0"/>
                  </a:moveTo>
                  <a:lnTo>
                    <a:pt x="9025" y="715"/>
                  </a:lnTo>
                  <a:cubicBezTo>
                    <a:pt x="4025" y="2155"/>
                    <a:pt x="1405" y="3179"/>
                    <a:pt x="560" y="5894"/>
                  </a:cubicBezTo>
                  <a:cubicBezTo>
                    <a:pt x="0" y="7632"/>
                    <a:pt x="596" y="11835"/>
                    <a:pt x="1155" y="15014"/>
                  </a:cubicBezTo>
                  <a:cubicBezTo>
                    <a:pt x="1453" y="16788"/>
                    <a:pt x="1751" y="18253"/>
                    <a:pt x="1810" y="18812"/>
                  </a:cubicBezTo>
                  <a:cubicBezTo>
                    <a:pt x="1989" y="20348"/>
                    <a:pt x="893" y="29730"/>
                    <a:pt x="858" y="31719"/>
                  </a:cubicBezTo>
                  <a:cubicBezTo>
                    <a:pt x="810" y="33695"/>
                    <a:pt x="762" y="37827"/>
                    <a:pt x="762" y="37827"/>
                  </a:cubicBezTo>
                  <a:cubicBezTo>
                    <a:pt x="2275" y="38624"/>
                    <a:pt x="3858" y="39136"/>
                    <a:pt x="5430" y="39482"/>
                  </a:cubicBezTo>
                  <a:cubicBezTo>
                    <a:pt x="9275" y="40351"/>
                    <a:pt x="12823" y="40124"/>
                    <a:pt x="13824" y="40208"/>
                  </a:cubicBezTo>
                  <a:lnTo>
                    <a:pt x="15217" y="40351"/>
                  </a:lnTo>
                  <a:lnTo>
                    <a:pt x="16086" y="34171"/>
                  </a:lnTo>
                  <a:lnTo>
                    <a:pt x="16991" y="40434"/>
                  </a:lnTo>
                  <a:cubicBezTo>
                    <a:pt x="17249" y="40447"/>
                    <a:pt x="17519" y="40452"/>
                    <a:pt x="17797" y="40452"/>
                  </a:cubicBezTo>
                  <a:cubicBezTo>
                    <a:pt x="20923" y="40452"/>
                    <a:pt x="25099" y="39720"/>
                    <a:pt x="25099" y="39720"/>
                  </a:cubicBezTo>
                  <a:cubicBezTo>
                    <a:pt x="25587" y="37326"/>
                    <a:pt x="25706" y="33171"/>
                    <a:pt x="25658" y="28754"/>
                  </a:cubicBezTo>
                  <a:cubicBezTo>
                    <a:pt x="25647" y="27087"/>
                    <a:pt x="25611" y="25373"/>
                    <a:pt x="25563" y="23694"/>
                  </a:cubicBezTo>
                  <a:cubicBezTo>
                    <a:pt x="25396" y="18241"/>
                    <a:pt x="25111" y="13157"/>
                    <a:pt x="25099" y="11038"/>
                  </a:cubicBezTo>
                  <a:cubicBezTo>
                    <a:pt x="25051" y="6537"/>
                    <a:pt x="23646" y="4191"/>
                    <a:pt x="21313" y="2846"/>
                  </a:cubicBezTo>
                  <a:cubicBezTo>
                    <a:pt x="18979" y="1489"/>
                    <a:pt x="16586" y="0"/>
                    <a:pt x="165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7"/>
            <p:cNvSpPr/>
            <p:nvPr/>
          </p:nvSpPr>
          <p:spPr>
            <a:xfrm>
              <a:off x="764975" y="3582425"/>
              <a:ext cx="621525" cy="611400"/>
            </a:xfrm>
            <a:custGeom>
              <a:rect b="b" l="l" r="r" t="t"/>
              <a:pathLst>
                <a:path extrusionOk="0" h="24456" w="24861">
                  <a:moveTo>
                    <a:pt x="393" y="0"/>
                  </a:moveTo>
                  <a:cubicBezTo>
                    <a:pt x="691" y="1774"/>
                    <a:pt x="988" y="3251"/>
                    <a:pt x="1048" y="3798"/>
                  </a:cubicBezTo>
                  <a:cubicBezTo>
                    <a:pt x="1179" y="4929"/>
                    <a:pt x="607" y="10359"/>
                    <a:pt x="298" y="13918"/>
                  </a:cubicBezTo>
                  <a:cubicBezTo>
                    <a:pt x="298" y="13978"/>
                    <a:pt x="286" y="14038"/>
                    <a:pt x="286" y="14097"/>
                  </a:cubicBezTo>
                  <a:cubicBezTo>
                    <a:pt x="179" y="15252"/>
                    <a:pt x="107" y="16193"/>
                    <a:pt x="95" y="16681"/>
                  </a:cubicBezTo>
                  <a:cubicBezTo>
                    <a:pt x="48" y="18669"/>
                    <a:pt x="0" y="22801"/>
                    <a:pt x="0" y="22801"/>
                  </a:cubicBezTo>
                  <a:cubicBezTo>
                    <a:pt x="1500" y="23598"/>
                    <a:pt x="3096" y="24110"/>
                    <a:pt x="4655" y="24456"/>
                  </a:cubicBezTo>
                  <a:cubicBezTo>
                    <a:pt x="5048" y="21717"/>
                    <a:pt x="5406" y="18979"/>
                    <a:pt x="5727" y="16228"/>
                  </a:cubicBezTo>
                  <a:cubicBezTo>
                    <a:pt x="5822" y="15573"/>
                    <a:pt x="5894" y="14919"/>
                    <a:pt x="5965" y="14264"/>
                  </a:cubicBezTo>
                  <a:cubicBezTo>
                    <a:pt x="5965" y="14204"/>
                    <a:pt x="5989" y="14133"/>
                    <a:pt x="5989" y="14073"/>
                  </a:cubicBezTo>
                  <a:cubicBezTo>
                    <a:pt x="6703" y="13776"/>
                    <a:pt x="7418" y="13490"/>
                    <a:pt x="8132" y="13204"/>
                  </a:cubicBezTo>
                  <a:cubicBezTo>
                    <a:pt x="8942" y="12895"/>
                    <a:pt x="9751" y="12585"/>
                    <a:pt x="10573" y="12264"/>
                  </a:cubicBezTo>
                  <a:cubicBezTo>
                    <a:pt x="12037" y="11704"/>
                    <a:pt x="13526" y="11156"/>
                    <a:pt x="15014" y="10620"/>
                  </a:cubicBezTo>
                  <a:cubicBezTo>
                    <a:pt x="15272" y="10528"/>
                    <a:pt x="15547" y="10435"/>
                    <a:pt x="15818" y="10435"/>
                  </a:cubicBezTo>
                  <a:cubicBezTo>
                    <a:pt x="15859" y="10435"/>
                    <a:pt x="15901" y="10437"/>
                    <a:pt x="15943" y="10442"/>
                  </a:cubicBezTo>
                  <a:cubicBezTo>
                    <a:pt x="16264" y="10478"/>
                    <a:pt x="16550" y="10656"/>
                    <a:pt x="16836" y="10823"/>
                  </a:cubicBezTo>
                  <a:cubicBezTo>
                    <a:pt x="17717" y="11359"/>
                    <a:pt x="18621" y="11823"/>
                    <a:pt x="19574" y="12228"/>
                  </a:cubicBezTo>
                  <a:cubicBezTo>
                    <a:pt x="20241" y="12502"/>
                    <a:pt x="20931" y="12764"/>
                    <a:pt x="21622" y="12966"/>
                  </a:cubicBezTo>
                  <a:cubicBezTo>
                    <a:pt x="22681" y="13276"/>
                    <a:pt x="23765" y="13537"/>
                    <a:pt x="24860" y="13692"/>
                  </a:cubicBezTo>
                  <a:cubicBezTo>
                    <a:pt x="24837" y="12025"/>
                    <a:pt x="24813" y="10323"/>
                    <a:pt x="24801" y="8632"/>
                  </a:cubicBezTo>
                  <a:cubicBezTo>
                    <a:pt x="23872" y="8323"/>
                    <a:pt x="22967" y="7953"/>
                    <a:pt x="22074" y="7561"/>
                  </a:cubicBezTo>
                  <a:cubicBezTo>
                    <a:pt x="21384" y="7251"/>
                    <a:pt x="20693" y="6953"/>
                    <a:pt x="20003" y="6656"/>
                  </a:cubicBezTo>
                  <a:cubicBezTo>
                    <a:pt x="18907" y="6179"/>
                    <a:pt x="17788" y="5751"/>
                    <a:pt x="16621" y="5417"/>
                  </a:cubicBezTo>
                  <a:cubicBezTo>
                    <a:pt x="15864" y="5201"/>
                    <a:pt x="15076" y="5044"/>
                    <a:pt x="14278" y="5044"/>
                  </a:cubicBezTo>
                  <a:cubicBezTo>
                    <a:pt x="14198" y="5044"/>
                    <a:pt x="14118" y="5045"/>
                    <a:pt x="14038" y="5048"/>
                  </a:cubicBezTo>
                  <a:cubicBezTo>
                    <a:pt x="12990" y="5072"/>
                    <a:pt x="11978" y="5406"/>
                    <a:pt x="10990" y="5691"/>
                  </a:cubicBezTo>
                  <a:cubicBezTo>
                    <a:pt x="10870" y="5727"/>
                    <a:pt x="10751" y="5763"/>
                    <a:pt x="10632" y="5787"/>
                  </a:cubicBezTo>
                  <a:cubicBezTo>
                    <a:pt x="9870" y="6001"/>
                    <a:pt x="9108" y="6179"/>
                    <a:pt x="8334" y="6346"/>
                  </a:cubicBezTo>
                  <a:cubicBezTo>
                    <a:pt x="8096" y="6406"/>
                    <a:pt x="7858" y="6441"/>
                    <a:pt x="7620" y="6489"/>
                  </a:cubicBezTo>
                  <a:cubicBezTo>
                    <a:pt x="7292" y="6555"/>
                    <a:pt x="6946" y="6620"/>
                    <a:pt x="6610" y="6620"/>
                  </a:cubicBezTo>
                  <a:cubicBezTo>
                    <a:pt x="6397" y="6620"/>
                    <a:pt x="6187" y="6594"/>
                    <a:pt x="5989" y="6525"/>
                  </a:cubicBezTo>
                  <a:cubicBezTo>
                    <a:pt x="5429" y="6346"/>
                    <a:pt x="5013" y="5906"/>
                    <a:pt x="4632" y="5477"/>
                  </a:cubicBezTo>
                  <a:cubicBezTo>
                    <a:pt x="3084" y="3762"/>
                    <a:pt x="1667" y="1941"/>
                    <a:pt x="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7"/>
            <p:cNvSpPr/>
            <p:nvPr/>
          </p:nvSpPr>
          <p:spPr>
            <a:xfrm>
              <a:off x="1237050" y="3251125"/>
              <a:ext cx="90500" cy="520025"/>
            </a:xfrm>
            <a:custGeom>
              <a:rect b="b" l="l" r="r" t="t"/>
              <a:pathLst>
                <a:path extrusionOk="0" h="20801" w="3620">
                  <a:moveTo>
                    <a:pt x="0" y="0"/>
                  </a:moveTo>
                  <a:cubicBezTo>
                    <a:pt x="1465" y="2596"/>
                    <a:pt x="1489" y="12169"/>
                    <a:pt x="1096" y="19896"/>
                  </a:cubicBezTo>
                  <a:cubicBezTo>
                    <a:pt x="1786" y="20193"/>
                    <a:pt x="2477" y="20503"/>
                    <a:pt x="3156" y="20801"/>
                  </a:cubicBezTo>
                  <a:cubicBezTo>
                    <a:pt x="3394" y="17145"/>
                    <a:pt x="3620" y="13038"/>
                    <a:pt x="3548" y="10418"/>
                  </a:cubicBezTo>
                  <a:cubicBezTo>
                    <a:pt x="3429" y="4715"/>
                    <a:pt x="1620" y="1024"/>
                    <a:pt x="1620" y="1024"/>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7"/>
            <p:cNvSpPr/>
            <p:nvPr/>
          </p:nvSpPr>
          <p:spPr>
            <a:xfrm>
              <a:off x="1243900" y="3888100"/>
              <a:ext cx="61625" cy="86950"/>
            </a:xfrm>
            <a:custGeom>
              <a:rect b="b" l="l" r="r" t="t"/>
              <a:pathLst>
                <a:path extrusionOk="0" h="3478" w="2465">
                  <a:moveTo>
                    <a:pt x="417" y="1"/>
                  </a:moveTo>
                  <a:cubicBezTo>
                    <a:pt x="274" y="1406"/>
                    <a:pt x="131" y="2620"/>
                    <a:pt x="0" y="3477"/>
                  </a:cubicBezTo>
                  <a:lnTo>
                    <a:pt x="2227" y="3477"/>
                  </a:lnTo>
                  <a:cubicBezTo>
                    <a:pt x="2227" y="3477"/>
                    <a:pt x="2334" y="2406"/>
                    <a:pt x="2465" y="739"/>
                  </a:cubicBezTo>
                  <a:cubicBezTo>
                    <a:pt x="1774" y="513"/>
                    <a:pt x="1084" y="275"/>
                    <a:pt x="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7"/>
            <p:cNvSpPr/>
            <p:nvPr/>
          </p:nvSpPr>
          <p:spPr>
            <a:xfrm>
              <a:off x="1254600" y="3748800"/>
              <a:ext cx="61350" cy="157500"/>
            </a:xfrm>
            <a:custGeom>
              <a:rect b="b" l="l" r="r" t="t"/>
              <a:pathLst>
                <a:path extrusionOk="0" h="6300" w="2454">
                  <a:moveTo>
                    <a:pt x="406" y="1"/>
                  </a:moveTo>
                  <a:cubicBezTo>
                    <a:pt x="287" y="2025"/>
                    <a:pt x="156" y="3930"/>
                    <a:pt x="1" y="5549"/>
                  </a:cubicBezTo>
                  <a:cubicBezTo>
                    <a:pt x="668" y="5835"/>
                    <a:pt x="1358" y="6085"/>
                    <a:pt x="2061" y="6299"/>
                  </a:cubicBezTo>
                  <a:cubicBezTo>
                    <a:pt x="2180" y="4835"/>
                    <a:pt x="2323" y="2930"/>
                    <a:pt x="2454" y="894"/>
                  </a:cubicBezTo>
                  <a:cubicBezTo>
                    <a:pt x="1763" y="596"/>
                    <a:pt x="1072" y="298"/>
                    <a:pt x="4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7"/>
            <p:cNvSpPr/>
            <p:nvPr/>
          </p:nvSpPr>
          <p:spPr>
            <a:xfrm>
              <a:off x="967375" y="3889000"/>
              <a:ext cx="61325" cy="85750"/>
            </a:xfrm>
            <a:custGeom>
              <a:rect b="b" l="l" r="r" t="t"/>
              <a:pathLst>
                <a:path extrusionOk="0" h="3430" w="2453">
                  <a:moveTo>
                    <a:pt x="2453" y="1"/>
                  </a:moveTo>
                  <a:lnTo>
                    <a:pt x="2453" y="1"/>
                  </a:lnTo>
                  <a:cubicBezTo>
                    <a:pt x="1643" y="322"/>
                    <a:pt x="834" y="632"/>
                    <a:pt x="36" y="941"/>
                  </a:cubicBezTo>
                  <a:cubicBezTo>
                    <a:pt x="12" y="1251"/>
                    <a:pt x="0" y="1429"/>
                    <a:pt x="0" y="1429"/>
                  </a:cubicBezTo>
                  <a:lnTo>
                    <a:pt x="0" y="3358"/>
                  </a:lnTo>
                  <a:lnTo>
                    <a:pt x="2393" y="3430"/>
                  </a:lnTo>
                  <a:cubicBezTo>
                    <a:pt x="2393" y="3430"/>
                    <a:pt x="2429" y="2013"/>
                    <a:pt x="24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7"/>
            <p:cNvSpPr/>
            <p:nvPr/>
          </p:nvSpPr>
          <p:spPr>
            <a:xfrm>
              <a:off x="864675" y="3240100"/>
              <a:ext cx="164925" cy="501000"/>
            </a:xfrm>
            <a:custGeom>
              <a:rect b="b" l="l" r="r" t="t"/>
              <a:pathLst>
                <a:path extrusionOk="0" h="20040" w="6597">
                  <a:moveTo>
                    <a:pt x="1715" y="1"/>
                  </a:moveTo>
                  <a:cubicBezTo>
                    <a:pt x="405" y="584"/>
                    <a:pt x="1" y="751"/>
                    <a:pt x="1" y="751"/>
                  </a:cubicBezTo>
                  <a:cubicBezTo>
                    <a:pt x="1953" y="2858"/>
                    <a:pt x="3882" y="9502"/>
                    <a:pt x="4204" y="14979"/>
                  </a:cubicBezTo>
                  <a:cubicBezTo>
                    <a:pt x="4299" y="16610"/>
                    <a:pt x="4323" y="18372"/>
                    <a:pt x="4323" y="20039"/>
                  </a:cubicBezTo>
                  <a:cubicBezTo>
                    <a:pt x="5097" y="19872"/>
                    <a:pt x="5847" y="19682"/>
                    <a:pt x="6597" y="19491"/>
                  </a:cubicBezTo>
                  <a:cubicBezTo>
                    <a:pt x="6597" y="17563"/>
                    <a:pt x="6561" y="15753"/>
                    <a:pt x="6490" y="14443"/>
                  </a:cubicBezTo>
                  <a:cubicBezTo>
                    <a:pt x="6240" y="9978"/>
                    <a:pt x="4442" y="2608"/>
                    <a:pt x="17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7"/>
            <p:cNvSpPr/>
            <p:nvPr/>
          </p:nvSpPr>
          <p:spPr>
            <a:xfrm>
              <a:off x="967675" y="3726775"/>
              <a:ext cx="62525" cy="185775"/>
            </a:xfrm>
            <a:custGeom>
              <a:rect b="b" l="l" r="r" t="t"/>
              <a:pathLst>
                <a:path extrusionOk="0" h="7431" w="2501">
                  <a:moveTo>
                    <a:pt x="2489" y="1"/>
                  </a:moveTo>
                  <a:cubicBezTo>
                    <a:pt x="1727" y="215"/>
                    <a:pt x="977" y="394"/>
                    <a:pt x="203" y="560"/>
                  </a:cubicBezTo>
                  <a:cubicBezTo>
                    <a:pt x="179" y="3608"/>
                    <a:pt x="60" y="6347"/>
                    <a:pt x="0" y="7430"/>
                  </a:cubicBezTo>
                  <a:cubicBezTo>
                    <a:pt x="822" y="7121"/>
                    <a:pt x="1631" y="6811"/>
                    <a:pt x="2441" y="6490"/>
                  </a:cubicBezTo>
                  <a:cubicBezTo>
                    <a:pt x="2477" y="4632"/>
                    <a:pt x="2501" y="2251"/>
                    <a:pt x="24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7"/>
            <p:cNvSpPr/>
            <p:nvPr/>
          </p:nvSpPr>
          <p:spPr>
            <a:xfrm>
              <a:off x="970350" y="3224325"/>
              <a:ext cx="232200" cy="302450"/>
            </a:xfrm>
            <a:custGeom>
              <a:rect b="b" l="l" r="r" t="t"/>
              <a:pathLst>
                <a:path extrusionOk="0" h="12098" w="9288">
                  <a:moveTo>
                    <a:pt x="0" y="1"/>
                  </a:moveTo>
                  <a:lnTo>
                    <a:pt x="0" y="1"/>
                  </a:lnTo>
                  <a:cubicBezTo>
                    <a:pt x="346" y="3704"/>
                    <a:pt x="3096" y="9264"/>
                    <a:pt x="5537" y="12098"/>
                  </a:cubicBezTo>
                  <a:cubicBezTo>
                    <a:pt x="7966" y="8943"/>
                    <a:pt x="9287" y="549"/>
                    <a:pt x="9287" y="549"/>
                  </a:cubicBezTo>
                  <a:lnTo>
                    <a:pt x="9287" y="549"/>
                  </a:lnTo>
                  <a:lnTo>
                    <a:pt x="4596" y="245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7"/>
            <p:cNvSpPr/>
            <p:nvPr/>
          </p:nvSpPr>
          <p:spPr>
            <a:xfrm>
              <a:off x="978675" y="3159175"/>
              <a:ext cx="211375" cy="93325"/>
            </a:xfrm>
            <a:custGeom>
              <a:rect b="b" l="l" r="r" t="t"/>
              <a:pathLst>
                <a:path extrusionOk="0" h="3733" w="8455">
                  <a:moveTo>
                    <a:pt x="4326" y="1"/>
                  </a:moveTo>
                  <a:cubicBezTo>
                    <a:pt x="3459" y="1"/>
                    <a:pt x="2593" y="79"/>
                    <a:pt x="1739" y="238"/>
                  </a:cubicBezTo>
                  <a:cubicBezTo>
                    <a:pt x="1346" y="297"/>
                    <a:pt x="965" y="404"/>
                    <a:pt x="656" y="619"/>
                  </a:cubicBezTo>
                  <a:cubicBezTo>
                    <a:pt x="215" y="940"/>
                    <a:pt x="1" y="1535"/>
                    <a:pt x="96" y="2047"/>
                  </a:cubicBezTo>
                  <a:cubicBezTo>
                    <a:pt x="203" y="2571"/>
                    <a:pt x="656" y="3024"/>
                    <a:pt x="1168" y="3143"/>
                  </a:cubicBezTo>
                  <a:lnTo>
                    <a:pt x="5668" y="3702"/>
                  </a:lnTo>
                  <a:cubicBezTo>
                    <a:pt x="5760" y="3723"/>
                    <a:pt x="5852" y="3732"/>
                    <a:pt x="5945" y="3732"/>
                  </a:cubicBezTo>
                  <a:cubicBezTo>
                    <a:pt x="6286" y="3732"/>
                    <a:pt x="6626" y="3604"/>
                    <a:pt x="6906" y="3417"/>
                  </a:cubicBezTo>
                  <a:cubicBezTo>
                    <a:pt x="7264" y="3178"/>
                    <a:pt x="7561" y="2845"/>
                    <a:pt x="7823" y="2512"/>
                  </a:cubicBezTo>
                  <a:cubicBezTo>
                    <a:pt x="8037" y="2262"/>
                    <a:pt x="8240" y="2012"/>
                    <a:pt x="8347" y="1690"/>
                  </a:cubicBezTo>
                  <a:cubicBezTo>
                    <a:pt x="8454" y="1381"/>
                    <a:pt x="8430" y="1011"/>
                    <a:pt x="8240" y="761"/>
                  </a:cubicBezTo>
                  <a:cubicBezTo>
                    <a:pt x="8037" y="488"/>
                    <a:pt x="7692" y="404"/>
                    <a:pt x="7359" y="321"/>
                  </a:cubicBezTo>
                  <a:cubicBezTo>
                    <a:pt x="6362" y="109"/>
                    <a:pt x="5344" y="1"/>
                    <a:pt x="4326" y="1"/>
                  </a:cubicBezTo>
                  <a:close/>
                </a:path>
              </a:pathLst>
            </a:custGeom>
            <a:solidFill>
              <a:srgbClr val="B3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47"/>
            <p:cNvSpPr/>
            <p:nvPr/>
          </p:nvSpPr>
          <p:spPr>
            <a:xfrm>
              <a:off x="1000400" y="3112125"/>
              <a:ext cx="170900" cy="173850"/>
            </a:xfrm>
            <a:custGeom>
              <a:rect b="b" l="l" r="r" t="t"/>
              <a:pathLst>
                <a:path extrusionOk="0" h="6954" w="6836">
                  <a:moveTo>
                    <a:pt x="96" y="0"/>
                  </a:moveTo>
                  <a:lnTo>
                    <a:pt x="203" y="2001"/>
                  </a:lnTo>
                  <a:lnTo>
                    <a:pt x="215" y="2417"/>
                  </a:lnTo>
                  <a:lnTo>
                    <a:pt x="287" y="3882"/>
                  </a:lnTo>
                  <a:lnTo>
                    <a:pt x="275" y="4144"/>
                  </a:lnTo>
                  <a:lnTo>
                    <a:pt x="1" y="4584"/>
                  </a:lnTo>
                  <a:cubicBezTo>
                    <a:pt x="1" y="4584"/>
                    <a:pt x="358" y="5668"/>
                    <a:pt x="1406" y="6370"/>
                  </a:cubicBezTo>
                  <a:cubicBezTo>
                    <a:pt x="1894" y="6703"/>
                    <a:pt x="3025" y="6370"/>
                    <a:pt x="3418" y="6954"/>
                  </a:cubicBezTo>
                  <a:cubicBezTo>
                    <a:pt x="3918" y="6942"/>
                    <a:pt x="5394" y="5703"/>
                    <a:pt x="5764" y="5418"/>
                  </a:cubicBezTo>
                  <a:cubicBezTo>
                    <a:pt x="6835" y="4596"/>
                    <a:pt x="6573" y="4751"/>
                    <a:pt x="6573" y="4144"/>
                  </a:cubicBezTo>
                  <a:cubicBezTo>
                    <a:pt x="6573" y="3632"/>
                    <a:pt x="6549" y="3013"/>
                    <a:pt x="6549" y="2405"/>
                  </a:cubicBezTo>
                  <a:lnTo>
                    <a:pt x="6549" y="2001"/>
                  </a:lnTo>
                  <a:cubicBezTo>
                    <a:pt x="6537" y="977"/>
                    <a:pt x="6526" y="107"/>
                    <a:pt x="6478" y="107"/>
                  </a:cubicBezTo>
                  <a:cubicBezTo>
                    <a:pt x="6371" y="107"/>
                    <a:pt x="96" y="0"/>
                    <a:pt x="96" y="0"/>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7"/>
            <p:cNvSpPr/>
            <p:nvPr/>
          </p:nvSpPr>
          <p:spPr>
            <a:xfrm>
              <a:off x="961725" y="3162125"/>
              <a:ext cx="125025" cy="175650"/>
            </a:xfrm>
            <a:custGeom>
              <a:rect b="b" l="l" r="r" t="t"/>
              <a:pathLst>
                <a:path extrusionOk="0" h="7026" w="5001">
                  <a:moveTo>
                    <a:pt x="1727" y="1"/>
                  </a:moveTo>
                  <a:cubicBezTo>
                    <a:pt x="1072" y="24"/>
                    <a:pt x="881" y="477"/>
                    <a:pt x="881" y="477"/>
                  </a:cubicBezTo>
                  <a:cubicBezTo>
                    <a:pt x="881" y="477"/>
                    <a:pt x="0" y="1489"/>
                    <a:pt x="274" y="3037"/>
                  </a:cubicBezTo>
                  <a:cubicBezTo>
                    <a:pt x="536" y="4584"/>
                    <a:pt x="2703" y="7025"/>
                    <a:pt x="2703" y="7025"/>
                  </a:cubicBezTo>
                  <a:cubicBezTo>
                    <a:pt x="2703" y="7025"/>
                    <a:pt x="3072" y="6192"/>
                    <a:pt x="3453" y="5525"/>
                  </a:cubicBezTo>
                  <a:cubicBezTo>
                    <a:pt x="3727" y="5049"/>
                    <a:pt x="3989" y="4644"/>
                    <a:pt x="4143" y="4632"/>
                  </a:cubicBezTo>
                  <a:cubicBezTo>
                    <a:pt x="4153" y="4631"/>
                    <a:pt x="4163" y="4631"/>
                    <a:pt x="4174" y="4631"/>
                  </a:cubicBezTo>
                  <a:cubicBezTo>
                    <a:pt x="4538" y="4631"/>
                    <a:pt x="4989" y="5239"/>
                    <a:pt x="4989" y="5239"/>
                  </a:cubicBezTo>
                  <a:cubicBezTo>
                    <a:pt x="4989" y="5239"/>
                    <a:pt x="5001" y="4632"/>
                    <a:pt x="4703" y="4180"/>
                  </a:cubicBezTo>
                  <a:cubicBezTo>
                    <a:pt x="4465" y="3834"/>
                    <a:pt x="2881" y="3227"/>
                    <a:pt x="1822" y="2144"/>
                  </a:cubicBezTo>
                  <a:cubicBezTo>
                    <a:pt x="1488" y="1798"/>
                    <a:pt x="1226" y="1405"/>
                    <a:pt x="1048" y="977"/>
                  </a:cubicBezTo>
                  <a:cubicBezTo>
                    <a:pt x="1107" y="715"/>
                    <a:pt x="1476" y="512"/>
                    <a:pt x="1750" y="417"/>
                  </a:cubicBezTo>
                  <a:lnTo>
                    <a:pt x="17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7"/>
            <p:cNvSpPr/>
            <p:nvPr/>
          </p:nvSpPr>
          <p:spPr>
            <a:xfrm>
              <a:off x="1084950" y="3162125"/>
              <a:ext cx="124725" cy="175350"/>
            </a:xfrm>
            <a:custGeom>
              <a:rect b="b" l="l" r="r" t="t"/>
              <a:pathLst>
                <a:path extrusionOk="0" h="7014" w="4989">
                  <a:moveTo>
                    <a:pt x="3193" y="0"/>
                  </a:moveTo>
                  <a:cubicBezTo>
                    <a:pt x="3184" y="0"/>
                    <a:pt x="3176" y="0"/>
                    <a:pt x="3167" y="1"/>
                  </a:cubicBezTo>
                  <a:lnTo>
                    <a:pt x="3167" y="405"/>
                  </a:lnTo>
                  <a:cubicBezTo>
                    <a:pt x="3417" y="489"/>
                    <a:pt x="3882" y="703"/>
                    <a:pt x="3941" y="977"/>
                  </a:cubicBezTo>
                  <a:cubicBezTo>
                    <a:pt x="3775" y="1405"/>
                    <a:pt x="3513" y="1798"/>
                    <a:pt x="3179" y="2132"/>
                  </a:cubicBezTo>
                  <a:cubicBezTo>
                    <a:pt x="2132" y="3227"/>
                    <a:pt x="536" y="3858"/>
                    <a:pt x="298" y="4180"/>
                  </a:cubicBezTo>
                  <a:cubicBezTo>
                    <a:pt x="0" y="4608"/>
                    <a:pt x="0" y="5227"/>
                    <a:pt x="0" y="5227"/>
                  </a:cubicBezTo>
                  <a:cubicBezTo>
                    <a:pt x="0" y="5227"/>
                    <a:pt x="459" y="4608"/>
                    <a:pt x="825" y="4608"/>
                  </a:cubicBezTo>
                  <a:cubicBezTo>
                    <a:pt x="832" y="4608"/>
                    <a:pt x="839" y="4608"/>
                    <a:pt x="846" y="4608"/>
                  </a:cubicBezTo>
                  <a:cubicBezTo>
                    <a:pt x="1012" y="4632"/>
                    <a:pt x="1298" y="5073"/>
                    <a:pt x="1572" y="5585"/>
                  </a:cubicBezTo>
                  <a:cubicBezTo>
                    <a:pt x="1953" y="6251"/>
                    <a:pt x="2286" y="7013"/>
                    <a:pt x="2286" y="7013"/>
                  </a:cubicBezTo>
                  <a:cubicBezTo>
                    <a:pt x="2286" y="7013"/>
                    <a:pt x="4453" y="4584"/>
                    <a:pt x="4715" y="3025"/>
                  </a:cubicBezTo>
                  <a:cubicBezTo>
                    <a:pt x="4989" y="1489"/>
                    <a:pt x="4108" y="477"/>
                    <a:pt x="4108" y="477"/>
                  </a:cubicBezTo>
                  <a:cubicBezTo>
                    <a:pt x="4108" y="477"/>
                    <a:pt x="3887" y="0"/>
                    <a:pt x="31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7"/>
            <p:cNvSpPr/>
            <p:nvPr/>
          </p:nvSpPr>
          <p:spPr>
            <a:xfrm>
              <a:off x="903075" y="3624975"/>
              <a:ext cx="25" cy="25"/>
            </a:xfrm>
            <a:custGeom>
              <a:rect b="b" l="l" r="r" t="t"/>
              <a:pathLst>
                <a:path extrusionOk="0" fill="none" h="1" w="1">
                  <a:moveTo>
                    <a:pt x="1" y="1"/>
                  </a:moveTo>
                  <a:close/>
                </a:path>
              </a:pathLst>
            </a:custGeom>
            <a:noFill/>
            <a:ln cap="flat" cmpd="sng" w="9525">
              <a:solidFill>
                <a:srgbClr val="FFA900"/>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7"/>
            <p:cNvSpPr/>
            <p:nvPr/>
          </p:nvSpPr>
          <p:spPr>
            <a:xfrm>
              <a:off x="754250" y="3624975"/>
              <a:ext cx="155400" cy="206250"/>
            </a:xfrm>
            <a:custGeom>
              <a:rect b="b" l="l" r="r" t="t"/>
              <a:pathLst>
                <a:path extrusionOk="0" h="8250" w="6216">
                  <a:moveTo>
                    <a:pt x="5942" y="1"/>
                  </a:moveTo>
                  <a:lnTo>
                    <a:pt x="0" y="1620"/>
                  </a:lnTo>
                  <a:cubicBezTo>
                    <a:pt x="0" y="1620"/>
                    <a:pt x="1489" y="6394"/>
                    <a:pt x="2286" y="7418"/>
                  </a:cubicBezTo>
                  <a:cubicBezTo>
                    <a:pt x="2729" y="7979"/>
                    <a:pt x="3529" y="8249"/>
                    <a:pt x="4674" y="8249"/>
                  </a:cubicBezTo>
                  <a:cubicBezTo>
                    <a:pt x="5133" y="8249"/>
                    <a:pt x="5647" y="8206"/>
                    <a:pt x="6216" y="8121"/>
                  </a:cubicBezTo>
                  <a:cubicBezTo>
                    <a:pt x="5025" y="7978"/>
                    <a:pt x="3977" y="7454"/>
                    <a:pt x="3227" y="6216"/>
                  </a:cubicBezTo>
                  <a:cubicBezTo>
                    <a:pt x="1894" y="3537"/>
                    <a:pt x="4180" y="1930"/>
                    <a:pt x="5965" y="179"/>
                  </a:cubicBezTo>
                  <a:lnTo>
                    <a:pt x="5942" y="1"/>
                  </a:ln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7"/>
            <p:cNvSpPr/>
            <p:nvPr/>
          </p:nvSpPr>
          <p:spPr>
            <a:xfrm>
              <a:off x="800975" y="3629150"/>
              <a:ext cx="276250" cy="198550"/>
            </a:xfrm>
            <a:custGeom>
              <a:rect b="b" l="l" r="r" t="t"/>
              <a:pathLst>
                <a:path extrusionOk="0" h="7942" w="11050">
                  <a:moveTo>
                    <a:pt x="4096" y="0"/>
                  </a:moveTo>
                  <a:cubicBezTo>
                    <a:pt x="2299" y="1739"/>
                    <a:pt x="1" y="3346"/>
                    <a:pt x="1358" y="6037"/>
                  </a:cubicBezTo>
                  <a:cubicBezTo>
                    <a:pt x="2108" y="7275"/>
                    <a:pt x="3156" y="7799"/>
                    <a:pt x="4370" y="7942"/>
                  </a:cubicBezTo>
                  <a:cubicBezTo>
                    <a:pt x="5049" y="7835"/>
                    <a:pt x="5811" y="7692"/>
                    <a:pt x="6644" y="7466"/>
                  </a:cubicBezTo>
                  <a:cubicBezTo>
                    <a:pt x="7835" y="7180"/>
                    <a:pt x="9466" y="6763"/>
                    <a:pt x="11050" y="6370"/>
                  </a:cubicBezTo>
                  <a:cubicBezTo>
                    <a:pt x="8716" y="4799"/>
                    <a:pt x="6811" y="2763"/>
                    <a:pt x="4525" y="1167"/>
                  </a:cubicBezTo>
                  <a:lnTo>
                    <a:pt x="4287" y="1167"/>
                  </a:lnTo>
                  <a:lnTo>
                    <a:pt x="4263" y="977"/>
                  </a:lnTo>
                  <a:cubicBezTo>
                    <a:pt x="4227" y="965"/>
                    <a:pt x="4204" y="929"/>
                    <a:pt x="4156" y="905"/>
                  </a:cubicBezTo>
                  <a:lnTo>
                    <a:pt x="4251" y="905"/>
                  </a:lnTo>
                  <a:lnTo>
                    <a:pt x="4096" y="0"/>
                  </a:lnTo>
                  <a:close/>
                </a:path>
              </a:pathLst>
            </a:custGeom>
            <a:solidFill>
              <a:srgbClr val="FFCD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7"/>
            <p:cNvSpPr/>
            <p:nvPr/>
          </p:nvSpPr>
          <p:spPr>
            <a:xfrm>
              <a:off x="914675" y="3658000"/>
              <a:ext cx="298275" cy="130725"/>
            </a:xfrm>
            <a:custGeom>
              <a:rect b="b" l="l" r="r" t="t"/>
              <a:pathLst>
                <a:path extrusionOk="0" h="5229" w="11931">
                  <a:moveTo>
                    <a:pt x="3266" y="1"/>
                  </a:moveTo>
                  <a:cubicBezTo>
                    <a:pt x="2016" y="1"/>
                    <a:pt x="553" y="24"/>
                    <a:pt x="1" y="37"/>
                  </a:cubicBezTo>
                  <a:cubicBezTo>
                    <a:pt x="2275" y="1621"/>
                    <a:pt x="4180" y="3668"/>
                    <a:pt x="6514" y="5228"/>
                  </a:cubicBezTo>
                  <a:cubicBezTo>
                    <a:pt x="9300" y="4514"/>
                    <a:pt x="11931" y="3859"/>
                    <a:pt x="11824" y="3859"/>
                  </a:cubicBezTo>
                  <a:cubicBezTo>
                    <a:pt x="11645" y="3859"/>
                    <a:pt x="5430" y="216"/>
                    <a:pt x="5299" y="73"/>
                  </a:cubicBezTo>
                  <a:cubicBezTo>
                    <a:pt x="5244" y="18"/>
                    <a:pt x="4333" y="1"/>
                    <a:pt x="3266" y="1"/>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7"/>
            <p:cNvSpPr/>
            <p:nvPr/>
          </p:nvSpPr>
          <p:spPr>
            <a:xfrm>
              <a:off x="905150" y="3652075"/>
              <a:ext cx="2725" cy="1800"/>
            </a:xfrm>
            <a:custGeom>
              <a:rect b="b" l="l" r="r" t="t"/>
              <a:pathLst>
                <a:path extrusionOk="0" h="72" w="109">
                  <a:moveTo>
                    <a:pt x="1" y="0"/>
                  </a:moveTo>
                  <a:cubicBezTo>
                    <a:pt x="37" y="36"/>
                    <a:pt x="84" y="60"/>
                    <a:pt x="108" y="72"/>
                  </a:cubicBezTo>
                  <a:lnTo>
                    <a:pt x="96" y="0"/>
                  </a:ln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7"/>
            <p:cNvSpPr/>
            <p:nvPr/>
          </p:nvSpPr>
          <p:spPr>
            <a:xfrm>
              <a:off x="879775" y="2952400"/>
              <a:ext cx="62025" cy="86400"/>
            </a:xfrm>
            <a:custGeom>
              <a:rect b="b" l="l" r="r" t="t"/>
              <a:pathLst>
                <a:path extrusionOk="0" h="3456" w="2481">
                  <a:moveTo>
                    <a:pt x="1136" y="1"/>
                  </a:moveTo>
                  <a:cubicBezTo>
                    <a:pt x="617" y="1"/>
                    <a:pt x="0" y="496"/>
                    <a:pt x="40" y="1591"/>
                  </a:cubicBezTo>
                  <a:cubicBezTo>
                    <a:pt x="76" y="2846"/>
                    <a:pt x="800" y="3455"/>
                    <a:pt x="1400" y="3455"/>
                  </a:cubicBezTo>
                  <a:cubicBezTo>
                    <a:pt x="1586" y="3455"/>
                    <a:pt x="1759" y="3397"/>
                    <a:pt x="1897" y="3282"/>
                  </a:cubicBezTo>
                  <a:cubicBezTo>
                    <a:pt x="2480" y="2794"/>
                    <a:pt x="1754" y="377"/>
                    <a:pt x="1754" y="377"/>
                  </a:cubicBezTo>
                  <a:cubicBezTo>
                    <a:pt x="1641" y="131"/>
                    <a:pt x="1401" y="1"/>
                    <a:pt x="1136" y="1"/>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7"/>
            <p:cNvSpPr/>
            <p:nvPr/>
          </p:nvSpPr>
          <p:spPr>
            <a:xfrm>
              <a:off x="1222750" y="2952400"/>
              <a:ext cx="61450" cy="86400"/>
            </a:xfrm>
            <a:custGeom>
              <a:rect b="b" l="l" r="r" t="t"/>
              <a:pathLst>
                <a:path extrusionOk="0" h="3456" w="2458">
                  <a:moveTo>
                    <a:pt x="1322" y="1"/>
                  </a:moveTo>
                  <a:cubicBezTo>
                    <a:pt x="1056" y="1"/>
                    <a:pt x="816" y="131"/>
                    <a:pt x="703" y="377"/>
                  </a:cubicBezTo>
                  <a:cubicBezTo>
                    <a:pt x="703" y="377"/>
                    <a:pt x="1" y="2794"/>
                    <a:pt x="560" y="3282"/>
                  </a:cubicBezTo>
                  <a:cubicBezTo>
                    <a:pt x="698" y="3397"/>
                    <a:pt x="872" y="3455"/>
                    <a:pt x="1057" y="3455"/>
                  </a:cubicBezTo>
                  <a:cubicBezTo>
                    <a:pt x="1657" y="3455"/>
                    <a:pt x="2381" y="2846"/>
                    <a:pt x="2418" y="1591"/>
                  </a:cubicBezTo>
                  <a:cubicBezTo>
                    <a:pt x="2457" y="496"/>
                    <a:pt x="1840" y="1"/>
                    <a:pt x="1322" y="1"/>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7"/>
            <p:cNvSpPr/>
            <p:nvPr/>
          </p:nvSpPr>
          <p:spPr>
            <a:xfrm>
              <a:off x="921525" y="2750100"/>
              <a:ext cx="322100" cy="189225"/>
            </a:xfrm>
            <a:custGeom>
              <a:rect b="b" l="l" r="r" t="t"/>
              <a:pathLst>
                <a:path extrusionOk="0" h="7569" w="12884">
                  <a:moveTo>
                    <a:pt x="7014" y="1"/>
                  </a:moveTo>
                  <a:cubicBezTo>
                    <a:pt x="4701" y="1"/>
                    <a:pt x="2851" y="736"/>
                    <a:pt x="1751" y="2027"/>
                  </a:cubicBezTo>
                  <a:cubicBezTo>
                    <a:pt x="798" y="3158"/>
                    <a:pt x="156" y="4778"/>
                    <a:pt x="1" y="7064"/>
                  </a:cubicBezTo>
                  <a:cubicBezTo>
                    <a:pt x="2149" y="7367"/>
                    <a:pt x="4365" y="7568"/>
                    <a:pt x="6577" y="7568"/>
                  </a:cubicBezTo>
                  <a:cubicBezTo>
                    <a:pt x="8704" y="7568"/>
                    <a:pt x="10828" y="7382"/>
                    <a:pt x="12883" y="6921"/>
                  </a:cubicBezTo>
                  <a:cubicBezTo>
                    <a:pt x="12860" y="5992"/>
                    <a:pt x="12824" y="5075"/>
                    <a:pt x="12824" y="4206"/>
                  </a:cubicBezTo>
                  <a:cubicBezTo>
                    <a:pt x="12824" y="4206"/>
                    <a:pt x="12669" y="825"/>
                    <a:pt x="9288" y="218"/>
                  </a:cubicBezTo>
                  <a:cubicBezTo>
                    <a:pt x="8491" y="71"/>
                    <a:pt x="7730" y="1"/>
                    <a:pt x="7014" y="1"/>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7"/>
            <p:cNvSpPr/>
            <p:nvPr/>
          </p:nvSpPr>
          <p:spPr>
            <a:xfrm>
              <a:off x="919750" y="2923400"/>
              <a:ext cx="325950" cy="257425"/>
            </a:xfrm>
            <a:custGeom>
              <a:rect b="b" l="l" r="r" t="t"/>
              <a:pathLst>
                <a:path extrusionOk="0" h="10297" w="13038">
                  <a:moveTo>
                    <a:pt x="12931" y="1"/>
                  </a:moveTo>
                  <a:lnTo>
                    <a:pt x="12931" y="1"/>
                  </a:lnTo>
                  <a:cubicBezTo>
                    <a:pt x="10895" y="454"/>
                    <a:pt x="8787" y="638"/>
                    <a:pt x="6670" y="638"/>
                  </a:cubicBezTo>
                  <a:cubicBezTo>
                    <a:pt x="4453" y="638"/>
                    <a:pt x="2228" y="436"/>
                    <a:pt x="72" y="132"/>
                  </a:cubicBezTo>
                  <a:lnTo>
                    <a:pt x="72" y="132"/>
                  </a:lnTo>
                  <a:cubicBezTo>
                    <a:pt x="0" y="1263"/>
                    <a:pt x="48" y="2537"/>
                    <a:pt x="238" y="4013"/>
                  </a:cubicBezTo>
                  <a:cubicBezTo>
                    <a:pt x="704" y="7621"/>
                    <a:pt x="3381" y="10296"/>
                    <a:pt x="6809" y="10296"/>
                  </a:cubicBezTo>
                  <a:cubicBezTo>
                    <a:pt x="7590" y="10296"/>
                    <a:pt x="8410" y="10157"/>
                    <a:pt x="9251" y="9859"/>
                  </a:cubicBezTo>
                  <a:cubicBezTo>
                    <a:pt x="12966" y="8549"/>
                    <a:pt x="13038" y="4144"/>
                    <a:pt x="12931" y="1"/>
                  </a:cubicBezTo>
                  <a:close/>
                </a:path>
              </a:pathLst>
            </a:custGeom>
            <a:solidFill>
              <a:srgbClr val="FFCD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7"/>
            <p:cNvSpPr/>
            <p:nvPr/>
          </p:nvSpPr>
          <p:spPr>
            <a:xfrm>
              <a:off x="911700" y="2678125"/>
              <a:ext cx="343225" cy="180425"/>
            </a:xfrm>
            <a:custGeom>
              <a:rect b="b" l="l" r="r" t="t"/>
              <a:pathLst>
                <a:path extrusionOk="0" h="7217" w="13729">
                  <a:moveTo>
                    <a:pt x="7111" y="0"/>
                  </a:moveTo>
                  <a:cubicBezTo>
                    <a:pt x="2181" y="0"/>
                    <a:pt x="190" y="2727"/>
                    <a:pt x="1" y="6847"/>
                  </a:cubicBezTo>
                  <a:cubicBezTo>
                    <a:pt x="79" y="6463"/>
                    <a:pt x="2487" y="6017"/>
                    <a:pt x="5580" y="6017"/>
                  </a:cubicBezTo>
                  <a:cubicBezTo>
                    <a:pt x="8138" y="6017"/>
                    <a:pt x="11164" y="6322"/>
                    <a:pt x="13729" y="7216"/>
                  </a:cubicBezTo>
                  <a:cubicBezTo>
                    <a:pt x="13217" y="4787"/>
                    <a:pt x="12502" y="37"/>
                    <a:pt x="7240" y="1"/>
                  </a:cubicBezTo>
                  <a:cubicBezTo>
                    <a:pt x="7197" y="1"/>
                    <a:pt x="7154" y="0"/>
                    <a:pt x="71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7"/>
            <p:cNvSpPr/>
            <p:nvPr/>
          </p:nvSpPr>
          <p:spPr>
            <a:xfrm>
              <a:off x="896225" y="2763575"/>
              <a:ext cx="38125" cy="109850"/>
            </a:xfrm>
            <a:custGeom>
              <a:rect b="b" l="l" r="r" t="t"/>
              <a:pathLst>
                <a:path extrusionOk="0" h="4394" w="1525">
                  <a:moveTo>
                    <a:pt x="1525" y="0"/>
                  </a:moveTo>
                  <a:lnTo>
                    <a:pt x="1525" y="0"/>
                  </a:lnTo>
                  <a:cubicBezTo>
                    <a:pt x="525" y="72"/>
                    <a:pt x="1" y="1703"/>
                    <a:pt x="48" y="4393"/>
                  </a:cubicBezTo>
                  <a:lnTo>
                    <a:pt x="1048" y="3512"/>
                  </a:lnTo>
                  <a:cubicBezTo>
                    <a:pt x="1048" y="3512"/>
                    <a:pt x="1132" y="1488"/>
                    <a:pt x="15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7"/>
            <p:cNvSpPr/>
            <p:nvPr/>
          </p:nvSpPr>
          <p:spPr>
            <a:xfrm>
              <a:off x="1211150" y="2746000"/>
              <a:ext cx="58375" cy="135175"/>
            </a:xfrm>
            <a:custGeom>
              <a:rect b="b" l="l" r="r" t="t"/>
              <a:pathLst>
                <a:path extrusionOk="0" h="5407" w="2335">
                  <a:moveTo>
                    <a:pt x="1" y="1"/>
                  </a:moveTo>
                  <a:lnTo>
                    <a:pt x="715" y="4275"/>
                  </a:lnTo>
                  <a:cubicBezTo>
                    <a:pt x="1775" y="4763"/>
                    <a:pt x="2334" y="5406"/>
                    <a:pt x="2334" y="5406"/>
                  </a:cubicBezTo>
                  <a:cubicBezTo>
                    <a:pt x="2144" y="2668"/>
                    <a:pt x="1715" y="26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7"/>
            <p:cNvSpPr/>
            <p:nvPr/>
          </p:nvSpPr>
          <p:spPr>
            <a:xfrm>
              <a:off x="888800" y="2876375"/>
              <a:ext cx="38400" cy="92875"/>
            </a:xfrm>
            <a:custGeom>
              <a:rect b="b" l="l" r="r" t="t"/>
              <a:pathLst>
                <a:path extrusionOk="0" h="3715" w="1536">
                  <a:moveTo>
                    <a:pt x="1536" y="1"/>
                  </a:moveTo>
                  <a:lnTo>
                    <a:pt x="0" y="1929"/>
                  </a:lnTo>
                  <a:cubicBezTo>
                    <a:pt x="148" y="2089"/>
                    <a:pt x="1143" y="3714"/>
                    <a:pt x="1284" y="3714"/>
                  </a:cubicBezTo>
                  <a:cubicBezTo>
                    <a:pt x="1290" y="3714"/>
                    <a:pt x="1295" y="3711"/>
                    <a:pt x="1298" y="3703"/>
                  </a:cubicBezTo>
                  <a:cubicBezTo>
                    <a:pt x="1345" y="3537"/>
                    <a:pt x="1536" y="1"/>
                    <a:pt x="1536" y="1"/>
                  </a:cubicBezTo>
                  <a:close/>
                </a:path>
              </a:pathLst>
            </a:custGeom>
            <a:solidFill>
              <a:srgbClr val="3C4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7"/>
            <p:cNvSpPr/>
            <p:nvPr/>
          </p:nvSpPr>
          <p:spPr>
            <a:xfrm>
              <a:off x="1239725" y="2862100"/>
              <a:ext cx="36925" cy="116100"/>
            </a:xfrm>
            <a:custGeom>
              <a:rect b="b" l="l" r="r" t="t"/>
              <a:pathLst>
                <a:path extrusionOk="0" h="4644" w="1477">
                  <a:moveTo>
                    <a:pt x="48" y="0"/>
                  </a:moveTo>
                  <a:lnTo>
                    <a:pt x="1" y="4643"/>
                  </a:lnTo>
                  <a:cubicBezTo>
                    <a:pt x="1" y="4643"/>
                    <a:pt x="1477" y="3072"/>
                    <a:pt x="1477" y="2834"/>
                  </a:cubicBezTo>
                  <a:cubicBezTo>
                    <a:pt x="1477" y="2584"/>
                    <a:pt x="48" y="0"/>
                    <a:pt x="48" y="0"/>
                  </a:cubicBezTo>
                  <a:close/>
                </a:path>
              </a:pathLst>
            </a:custGeom>
            <a:solidFill>
              <a:srgbClr val="3C4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7"/>
            <p:cNvSpPr/>
            <p:nvPr/>
          </p:nvSpPr>
          <p:spPr>
            <a:xfrm>
              <a:off x="886700" y="2773150"/>
              <a:ext cx="394725" cy="133325"/>
            </a:xfrm>
            <a:custGeom>
              <a:rect b="b" l="l" r="r" t="t"/>
              <a:pathLst>
                <a:path extrusionOk="0" h="5333" w="15789">
                  <a:moveTo>
                    <a:pt x="8690" y="1"/>
                  </a:moveTo>
                  <a:cubicBezTo>
                    <a:pt x="8269" y="1"/>
                    <a:pt x="7837" y="31"/>
                    <a:pt x="7395" y="93"/>
                  </a:cubicBezTo>
                  <a:cubicBezTo>
                    <a:pt x="3418" y="665"/>
                    <a:pt x="1" y="2879"/>
                    <a:pt x="84" y="5332"/>
                  </a:cubicBezTo>
                  <a:cubicBezTo>
                    <a:pt x="84" y="5332"/>
                    <a:pt x="3239" y="2760"/>
                    <a:pt x="6013" y="2665"/>
                  </a:cubicBezTo>
                  <a:cubicBezTo>
                    <a:pt x="6778" y="2642"/>
                    <a:pt x="7539" y="2592"/>
                    <a:pt x="8332" y="2592"/>
                  </a:cubicBezTo>
                  <a:cubicBezTo>
                    <a:pt x="10400" y="2592"/>
                    <a:pt x="12680" y="2936"/>
                    <a:pt x="15788" y="5011"/>
                  </a:cubicBezTo>
                  <a:cubicBezTo>
                    <a:pt x="14688" y="1932"/>
                    <a:pt x="12047" y="1"/>
                    <a:pt x="86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7"/>
            <p:cNvSpPr/>
            <p:nvPr/>
          </p:nvSpPr>
          <p:spPr>
            <a:xfrm>
              <a:off x="874800" y="2818825"/>
              <a:ext cx="415250" cy="128125"/>
            </a:xfrm>
            <a:custGeom>
              <a:rect b="b" l="l" r="r" t="t"/>
              <a:pathLst>
                <a:path extrusionOk="0" h="5125" w="16610">
                  <a:moveTo>
                    <a:pt x="8549" y="0"/>
                  </a:moveTo>
                  <a:cubicBezTo>
                    <a:pt x="2726" y="0"/>
                    <a:pt x="1129" y="2183"/>
                    <a:pt x="560" y="3517"/>
                  </a:cubicBezTo>
                  <a:cubicBezTo>
                    <a:pt x="0" y="4874"/>
                    <a:pt x="905" y="4970"/>
                    <a:pt x="905" y="4970"/>
                  </a:cubicBezTo>
                  <a:cubicBezTo>
                    <a:pt x="1143" y="4636"/>
                    <a:pt x="1298" y="1779"/>
                    <a:pt x="6870" y="1100"/>
                  </a:cubicBezTo>
                  <a:cubicBezTo>
                    <a:pt x="7590" y="1011"/>
                    <a:pt x="8265" y="969"/>
                    <a:pt x="8894" y="969"/>
                  </a:cubicBezTo>
                  <a:cubicBezTo>
                    <a:pt x="13149" y="969"/>
                    <a:pt x="15347" y="2884"/>
                    <a:pt x="15502" y="5124"/>
                  </a:cubicBezTo>
                  <a:cubicBezTo>
                    <a:pt x="16610" y="4922"/>
                    <a:pt x="16562" y="4565"/>
                    <a:pt x="16455" y="3719"/>
                  </a:cubicBezTo>
                  <a:cubicBezTo>
                    <a:pt x="16372" y="2862"/>
                    <a:pt x="15217" y="124"/>
                    <a:pt x="9014" y="5"/>
                  </a:cubicBezTo>
                  <a:cubicBezTo>
                    <a:pt x="8856" y="2"/>
                    <a:pt x="8701" y="0"/>
                    <a:pt x="85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7"/>
            <p:cNvSpPr/>
            <p:nvPr/>
          </p:nvSpPr>
          <p:spPr>
            <a:xfrm>
              <a:off x="1339750" y="3623800"/>
              <a:ext cx="169075" cy="109250"/>
            </a:xfrm>
            <a:custGeom>
              <a:rect b="b" l="l" r="r" t="t"/>
              <a:pathLst>
                <a:path extrusionOk="0" h="4370" w="6763">
                  <a:moveTo>
                    <a:pt x="6537" y="0"/>
                  </a:moveTo>
                  <a:lnTo>
                    <a:pt x="0" y="131"/>
                  </a:lnTo>
                  <a:lnTo>
                    <a:pt x="631" y="3072"/>
                  </a:lnTo>
                  <a:cubicBezTo>
                    <a:pt x="631" y="3072"/>
                    <a:pt x="595" y="3072"/>
                    <a:pt x="524" y="3048"/>
                  </a:cubicBezTo>
                  <a:lnTo>
                    <a:pt x="524" y="3048"/>
                  </a:lnTo>
                  <a:cubicBezTo>
                    <a:pt x="1310" y="3524"/>
                    <a:pt x="2250" y="3810"/>
                    <a:pt x="3084" y="4286"/>
                  </a:cubicBezTo>
                  <a:cubicBezTo>
                    <a:pt x="3336" y="4343"/>
                    <a:pt x="3583" y="4369"/>
                    <a:pt x="3823" y="4369"/>
                  </a:cubicBezTo>
                  <a:cubicBezTo>
                    <a:pt x="4898" y="4369"/>
                    <a:pt x="5858" y="3844"/>
                    <a:pt x="6763" y="3143"/>
                  </a:cubicBezTo>
                  <a:cubicBezTo>
                    <a:pt x="6668" y="1536"/>
                    <a:pt x="6537" y="72"/>
                    <a:pt x="6537" y="0"/>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7"/>
            <p:cNvSpPr/>
            <p:nvPr/>
          </p:nvSpPr>
          <p:spPr>
            <a:xfrm>
              <a:off x="920925" y="3626550"/>
              <a:ext cx="590000" cy="245825"/>
            </a:xfrm>
            <a:custGeom>
              <a:rect b="b" l="l" r="r" t="t"/>
              <a:pathLst>
                <a:path extrusionOk="0" h="9833" w="23600">
                  <a:moveTo>
                    <a:pt x="2341" y="0"/>
                  </a:moveTo>
                  <a:cubicBezTo>
                    <a:pt x="2211" y="0"/>
                    <a:pt x="2082" y="4"/>
                    <a:pt x="1954" y="9"/>
                  </a:cubicBezTo>
                  <a:cubicBezTo>
                    <a:pt x="1263" y="247"/>
                    <a:pt x="596" y="652"/>
                    <a:pt x="1" y="1271"/>
                  </a:cubicBezTo>
                  <a:cubicBezTo>
                    <a:pt x="1" y="1271"/>
                    <a:pt x="3263" y="2498"/>
                    <a:pt x="6597" y="4426"/>
                  </a:cubicBezTo>
                  <a:cubicBezTo>
                    <a:pt x="9931" y="6367"/>
                    <a:pt x="17467" y="9784"/>
                    <a:pt x="19849" y="9832"/>
                  </a:cubicBezTo>
                  <a:cubicBezTo>
                    <a:pt x="19886" y="9833"/>
                    <a:pt x="19923" y="9833"/>
                    <a:pt x="19959" y="9833"/>
                  </a:cubicBezTo>
                  <a:cubicBezTo>
                    <a:pt x="22258" y="9833"/>
                    <a:pt x="23152" y="8363"/>
                    <a:pt x="23456" y="6593"/>
                  </a:cubicBezTo>
                  <a:cubicBezTo>
                    <a:pt x="23599" y="5772"/>
                    <a:pt x="23575" y="4343"/>
                    <a:pt x="23504" y="3021"/>
                  </a:cubicBezTo>
                  <a:lnTo>
                    <a:pt x="23504" y="3021"/>
                  </a:lnTo>
                  <a:cubicBezTo>
                    <a:pt x="22614" y="3727"/>
                    <a:pt x="21661" y="4253"/>
                    <a:pt x="20595" y="4253"/>
                  </a:cubicBezTo>
                  <a:cubicBezTo>
                    <a:pt x="20348" y="4253"/>
                    <a:pt x="20096" y="4225"/>
                    <a:pt x="19837" y="4164"/>
                  </a:cubicBezTo>
                  <a:lnTo>
                    <a:pt x="19837" y="4164"/>
                  </a:lnTo>
                  <a:cubicBezTo>
                    <a:pt x="20015" y="4272"/>
                    <a:pt x="20194" y="4367"/>
                    <a:pt x="20361" y="4510"/>
                  </a:cubicBezTo>
                  <a:cubicBezTo>
                    <a:pt x="14574" y="4343"/>
                    <a:pt x="9121" y="2367"/>
                    <a:pt x="3656" y="200"/>
                  </a:cubicBezTo>
                  <a:cubicBezTo>
                    <a:pt x="3241" y="43"/>
                    <a:pt x="2789" y="0"/>
                    <a:pt x="2341" y="0"/>
                  </a:cubicBezTo>
                  <a:close/>
                </a:path>
              </a:pathLst>
            </a:custGeom>
            <a:solidFill>
              <a:srgbClr val="FFCD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7"/>
            <p:cNvSpPr/>
            <p:nvPr/>
          </p:nvSpPr>
          <p:spPr>
            <a:xfrm>
              <a:off x="970050" y="3619800"/>
              <a:ext cx="460200" cy="119500"/>
            </a:xfrm>
            <a:custGeom>
              <a:rect b="b" l="l" r="r" t="t"/>
              <a:pathLst>
                <a:path extrusionOk="0" h="4780" w="18408">
                  <a:moveTo>
                    <a:pt x="1772" y="1"/>
                  </a:moveTo>
                  <a:cubicBezTo>
                    <a:pt x="1180" y="1"/>
                    <a:pt x="581" y="81"/>
                    <a:pt x="0" y="279"/>
                  </a:cubicBezTo>
                  <a:cubicBezTo>
                    <a:pt x="131" y="274"/>
                    <a:pt x="263" y="270"/>
                    <a:pt x="394" y="270"/>
                  </a:cubicBezTo>
                  <a:cubicBezTo>
                    <a:pt x="848" y="270"/>
                    <a:pt x="1299" y="313"/>
                    <a:pt x="1715" y="470"/>
                  </a:cubicBezTo>
                  <a:cubicBezTo>
                    <a:pt x="7156" y="2613"/>
                    <a:pt x="12621" y="4613"/>
                    <a:pt x="18408" y="4780"/>
                  </a:cubicBezTo>
                  <a:cubicBezTo>
                    <a:pt x="17467" y="4077"/>
                    <a:pt x="16276" y="3780"/>
                    <a:pt x="15324" y="3196"/>
                  </a:cubicBezTo>
                  <a:cubicBezTo>
                    <a:pt x="14407" y="3006"/>
                    <a:pt x="7430" y="1565"/>
                    <a:pt x="5561" y="851"/>
                  </a:cubicBezTo>
                  <a:cubicBezTo>
                    <a:pt x="4540" y="449"/>
                    <a:pt x="3173" y="1"/>
                    <a:pt x="1772" y="1"/>
                  </a:cubicBezTo>
                  <a:close/>
                </a:path>
              </a:pathLst>
            </a:custGeom>
            <a:solidFill>
              <a:srgbClr val="FFCD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7"/>
            <p:cNvSpPr/>
            <p:nvPr/>
          </p:nvSpPr>
          <p:spPr>
            <a:xfrm>
              <a:off x="1390925" y="3668725"/>
              <a:ext cx="925" cy="25"/>
            </a:xfrm>
            <a:custGeom>
              <a:rect b="b" l="l" r="r" t="t"/>
              <a:pathLst>
                <a:path extrusionOk="0" h="1" w="37">
                  <a:moveTo>
                    <a:pt x="37" y="1"/>
                  </a:moveTo>
                  <a:lnTo>
                    <a:pt x="1" y="1"/>
                  </a:lnTo>
                  <a:close/>
                </a:path>
              </a:pathLst>
            </a:custGeom>
            <a:solidFill>
              <a:srgbClr val="FFCD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7"/>
            <p:cNvSpPr/>
            <p:nvPr/>
          </p:nvSpPr>
          <p:spPr>
            <a:xfrm>
              <a:off x="1255500" y="3595800"/>
              <a:ext cx="106000" cy="105400"/>
            </a:xfrm>
            <a:custGeom>
              <a:rect b="b" l="l" r="r" t="t"/>
              <a:pathLst>
                <a:path extrusionOk="0" h="4216" w="4240">
                  <a:moveTo>
                    <a:pt x="3703" y="1"/>
                  </a:moveTo>
                  <a:lnTo>
                    <a:pt x="3703" y="1"/>
                  </a:lnTo>
                  <a:cubicBezTo>
                    <a:pt x="2358" y="1168"/>
                    <a:pt x="1" y="3311"/>
                    <a:pt x="1" y="3311"/>
                  </a:cubicBezTo>
                  <a:cubicBezTo>
                    <a:pt x="1" y="3311"/>
                    <a:pt x="3227" y="4216"/>
                    <a:pt x="3668" y="4216"/>
                  </a:cubicBezTo>
                  <a:lnTo>
                    <a:pt x="4049" y="4216"/>
                  </a:lnTo>
                  <a:cubicBezTo>
                    <a:pt x="4239" y="2894"/>
                    <a:pt x="3180" y="2382"/>
                    <a:pt x="3180" y="1275"/>
                  </a:cubicBezTo>
                  <a:cubicBezTo>
                    <a:pt x="3180" y="918"/>
                    <a:pt x="3430" y="477"/>
                    <a:pt x="3703" y="1"/>
                  </a:cubicBezTo>
                  <a:close/>
                </a:path>
              </a:pathLst>
            </a:custGeom>
            <a:solidFill>
              <a:srgbClr val="FFBD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7"/>
            <p:cNvSpPr/>
            <p:nvPr/>
          </p:nvSpPr>
          <p:spPr>
            <a:xfrm>
              <a:off x="1334975" y="3571125"/>
              <a:ext cx="148725" cy="130975"/>
            </a:xfrm>
            <a:custGeom>
              <a:rect b="b" l="l" r="r" t="t"/>
              <a:pathLst>
                <a:path extrusionOk="0" h="5239" w="5949">
                  <a:moveTo>
                    <a:pt x="3569" y="1"/>
                  </a:moveTo>
                  <a:cubicBezTo>
                    <a:pt x="2710" y="1"/>
                    <a:pt x="1665" y="56"/>
                    <a:pt x="1346" y="309"/>
                  </a:cubicBezTo>
                  <a:cubicBezTo>
                    <a:pt x="1203" y="416"/>
                    <a:pt x="905" y="666"/>
                    <a:pt x="524" y="988"/>
                  </a:cubicBezTo>
                  <a:cubicBezTo>
                    <a:pt x="251" y="1452"/>
                    <a:pt x="1" y="1905"/>
                    <a:pt x="1" y="2262"/>
                  </a:cubicBezTo>
                  <a:cubicBezTo>
                    <a:pt x="1" y="3369"/>
                    <a:pt x="1060" y="3881"/>
                    <a:pt x="846" y="5238"/>
                  </a:cubicBezTo>
                  <a:cubicBezTo>
                    <a:pt x="1310" y="5238"/>
                    <a:pt x="1965" y="5215"/>
                    <a:pt x="2727" y="4905"/>
                  </a:cubicBezTo>
                  <a:cubicBezTo>
                    <a:pt x="3727" y="4500"/>
                    <a:pt x="4834" y="4274"/>
                    <a:pt x="4834" y="3905"/>
                  </a:cubicBezTo>
                  <a:cubicBezTo>
                    <a:pt x="4834" y="3792"/>
                    <a:pt x="4558" y="3754"/>
                    <a:pt x="4185" y="3754"/>
                  </a:cubicBezTo>
                  <a:cubicBezTo>
                    <a:pt x="3547" y="3754"/>
                    <a:pt x="2626" y="3865"/>
                    <a:pt x="2320" y="3899"/>
                  </a:cubicBezTo>
                  <a:lnTo>
                    <a:pt x="2320" y="3899"/>
                  </a:lnTo>
                  <a:cubicBezTo>
                    <a:pt x="2853" y="3837"/>
                    <a:pt x="5351" y="3459"/>
                    <a:pt x="5466" y="3060"/>
                  </a:cubicBezTo>
                  <a:cubicBezTo>
                    <a:pt x="5596" y="2607"/>
                    <a:pt x="4882" y="2345"/>
                    <a:pt x="4882" y="2345"/>
                  </a:cubicBezTo>
                  <a:cubicBezTo>
                    <a:pt x="4882" y="2345"/>
                    <a:pt x="5692" y="2083"/>
                    <a:pt x="5835" y="1714"/>
                  </a:cubicBezTo>
                  <a:cubicBezTo>
                    <a:pt x="5948" y="1393"/>
                    <a:pt x="5666" y="1252"/>
                    <a:pt x="4667" y="1252"/>
                  </a:cubicBezTo>
                  <a:cubicBezTo>
                    <a:pt x="4517" y="1252"/>
                    <a:pt x="4351" y="1256"/>
                    <a:pt x="4168" y="1262"/>
                  </a:cubicBezTo>
                  <a:cubicBezTo>
                    <a:pt x="2775" y="1309"/>
                    <a:pt x="1560" y="1750"/>
                    <a:pt x="1560" y="1750"/>
                  </a:cubicBezTo>
                  <a:lnTo>
                    <a:pt x="1786" y="845"/>
                  </a:lnTo>
                  <a:cubicBezTo>
                    <a:pt x="1786" y="845"/>
                    <a:pt x="2269" y="900"/>
                    <a:pt x="2840" y="900"/>
                  </a:cubicBezTo>
                  <a:cubicBezTo>
                    <a:pt x="3515" y="900"/>
                    <a:pt x="4314" y="823"/>
                    <a:pt x="4584" y="488"/>
                  </a:cubicBezTo>
                  <a:cubicBezTo>
                    <a:pt x="4896" y="85"/>
                    <a:pt x="4902" y="12"/>
                    <a:pt x="4866" y="12"/>
                  </a:cubicBezTo>
                  <a:cubicBezTo>
                    <a:pt x="4845" y="12"/>
                    <a:pt x="4811" y="35"/>
                    <a:pt x="4811" y="35"/>
                  </a:cubicBezTo>
                  <a:cubicBezTo>
                    <a:pt x="4811" y="35"/>
                    <a:pt x="4248" y="1"/>
                    <a:pt x="3569" y="1"/>
                  </a:cubicBezTo>
                  <a:close/>
                </a:path>
              </a:pathLst>
            </a:custGeom>
            <a:solidFill>
              <a:srgbClr val="FFCD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47"/>
            <p:cNvSpPr/>
            <p:nvPr/>
          </p:nvSpPr>
          <p:spPr>
            <a:xfrm>
              <a:off x="1233775" y="3452650"/>
              <a:ext cx="113125" cy="148550"/>
            </a:xfrm>
            <a:custGeom>
              <a:rect b="b" l="l" r="r" t="t"/>
              <a:pathLst>
                <a:path extrusionOk="0" h="5942" w="4525">
                  <a:moveTo>
                    <a:pt x="643" y="0"/>
                  </a:moveTo>
                  <a:cubicBezTo>
                    <a:pt x="274" y="0"/>
                    <a:pt x="0" y="286"/>
                    <a:pt x="36" y="619"/>
                  </a:cubicBezTo>
                  <a:lnTo>
                    <a:pt x="405" y="5310"/>
                  </a:lnTo>
                  <a:cubicBezTo>
                    <a:pt x="417" y="5655"/>
                    <a:pt x="751" y="5941"/>
                    <a:pt x="1108" y="5941"/>
                  </a:cubicBezTo>
                  <a:lnTo>
                    <a:pt x="3882" y="5941"/>
                  </a:lnTo>
                  <a:cubicBezTo>
                    <a:pt x="4239" y="5941"/>
                    <a:pt x="4525" y="5655"/>
                    <a:pt x="4501" y="5310"/>
                  </a:cubicBezTo>
                  <a:lnTo>
                    <a:pt x="4120" y="619"/>
                  </a:lnTo>
                  <a:cubicBezTo>
                    <a:pt x="4108" y="286"/>
                    <a:pt x="3787" y="0"/>
                    <a:pt x="3429" y="0"/>
                  </a:cubicBezTo>
                  <a:close/>
                </a:path>
              </a:pathLst>
            </a:custGeom>
            <a:solidFill>
              <a:srgbClr val="ECE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7"/>
            <p:cNvSpPr/>
            <p:nvPr/>
          </p:nvSpPr>
          <p:spPr>
            <a:xfrm>
              <a:off x="1273950" y="3418700"/>
              <a:ext cx="27125" cy="51525"/>
            </a:xfrm>
            <a:custGeom>
              <a:rect b="b" l="l" r="r" t="t"/>
              <a:pathLst>
                <a:path extrusionOk="0" h="2061" w="1085">
                  <a:moveTo>
                    <a:pt x="1" y="1"/>
                  </a:moveTo>
                  <a:lnTo>
                    <a:pt x="298" y="2060"/>
                  </a:lnTo>
                  <a:lnTo>
                    <a:pt x="1084" y="2060"/>
                  </a:lnTo>
                  <a:lnTo>
                    <a:pt x="775" y="1"/>
                  </a:lnTo>
                  <a:close/>
                </a:path>
              </a:pathLst>
            </a:custGeom>
            <a:solidFill>
              <a:srgbClr val="8497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7"/>
            <p:cNvSpPr/>
            <p:nvPr/>
          </p:nvSpPr>
          <p:spPr>
            <a:xfrm>
              <a:off x="1275450" y="3524375"/>
              <a:ext cx="45850" cy="57775"/>
            </a:xfrm>
            <a:custGeom>
              <a:rect b="b" l="l" r="r" t="t"/>
              <a:pathLst>
                <a:path extrusionOk="0" h="2311" w="1834">
                  <a:moveTo>
                    <a:pt x="0" y="0"/>
                  </a:moveTo>
                  <a:lnTo>
                    <a:pt x="238" y="2310"/>
                  </a:lnTo>
                  <a:lnTo>
                    <a:pt x="1834" y="2310"/>
                  </a:lnTo>
                  <a:lnTo>
                    <a:pt x="157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47"/>
            <p:cNvSpPr/>
            <p:nvPr/>
          </p:nvSpPr>
          <p:spPr>
            <a:xfrm>
              <a:off x="688475" y="3311550"/>
              <a:ext cx="126825" cy="377750"/>
            </a:xfrm>
            <a:custGeom>
              <a:rect b="b" l="l" r="r" t="t"/>
              <a:pathLst>
                <a:path extrusionOk="0" h="15110" w="5073">
                  <a:moveTo>
                    <a:pt x="3048" y="0"/>
                  </a:moveTo>
                  <a:cubicBezTo>
                    <a:pt x="1250" y="1346"/>
                    <a:pt x="0" y="4084"/>
                    <a:pt x="429" y="6775"/>
                  </a:cubicBezTo>
                  <a:cubicBezTo>
                    <a:pt x="965" y="10109"/>
                    <a:pt x="2500" y="15109"/>
                    <a:pt x="2679" y="15109"/>
                  </a:cubicBezTo>
                  <a:cubicBezTo>
                    <a:pt x="2751" y="15109"/>
                    <a:pt x="3822" y="14693"/>
                    <a:pt x="5072" y="14193"/>
                  </a:cubicBezTo>
                  <a:cubicBezTo>
                    <a:pt x="3060" y="9680"/>
                    <a:pt x="1429" y="4430"/>
                    <a:pt x="30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7"/>
            <p:cNvSpPr/>
            <p:nvPr/>
          </p:nvSpPr>
          <p:spPr>
            <a:xfrm>
              <a:off x="724175" y="3293600"/>
              <a:ext cx="189950" cy="372775"/>
            </a:xfrm>
            <a:custGeom>
              <a:rect b="b" l="l" r="r" t="t"/>
              <a:pathLst>
                <a:path extrusionOk="0" h="14911" w="7598">
                  <a:moveTo>
                    <a:pt x="3208" y="0"/>
                  </a:moveTo>
                  <a:cubicBezTo>
                    <a:pt x="3125" y="0"/>
                    <a:pt x="3040" y="9"/>
                    <a:pt x="2954" y="28"/>
                  </a:cubicBezTo>
                  <a:cubicBezTo>
                    <a:pt x="2477" y="171"/>
                    <a:pt x="2037" y="409"/>
                    <a:pt x="1620" y="718"/>
                  </a:cubicBezTo>
                  <a:cubicBezTo>
                    <a:pt x="1" y="5148"/>
                    <a:pt x="1632" y="10398"/>
                    <a:pt x="3644" y="14911"/>
                  </a:cubicBezTo>
                  <a:cubicBezTo>
                    <a:pt x="5442" y="14196"/>
                    <a:pt x="7597" y="13303"/>
                    <a:pt x="7597" y="13303"/>
                  </a:cubicBezTo>
                  <a:cubicBezTo>
                    <a:pt x="7597" y="13303"/>
                    <a:pt x="6633" y="7195"/>
                    <a:pt x="5859" y="4374"/>
                  </a:cubicBezTo>
                  <a:cubicBezTo>
                    <a:pt x="5149" y="1721"/>
                    <a:pt x="4345" y="0"/>
                    <a:pt x="32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7"/>
            <p:cNvSpPr/>
            <p:nvPr/>
          </p:nvSpPr>
          <p:spPr>
            <a:xfrm>
              <a:off x="1158175" y="3004975"/>
              <a:ext cx="20250" cy="34250"/>
            </a:xfrm>
            <a:custGeom>
              <a:rect b="b" l="l" r="r" t="t"/>
              <a:pathLst>
                <a:path extrusionOk="0" h="1370" w="810">
                  <a:moveTo>
                    <a:pt x="405" y="0"/>
                  </a:moveTo>
                  <a:cubicBezTo>
                    <a:pt x="203" y="0"/>
                    <a:pt x="48" y="322"/>
                    <a:pt x="24" y="691"/>
                  </a:cubicBezTo>
                  <a:cubicBezTo>
                    <a:pt x="0" y="1060"/>
                    <a:pt x="179" y="1369"/>
                    <a:pt x="393" y="1369"/>
                  </a:cubicBezTo>
                  <a:cubicBezTo>
                    <a:pt x="596" y="1369"/>
                    <a:pt x="750" y="1060"/>
                    <a:pt x="774" y="691"/>
                  </a:cubicBezTo>
                  <a:cubicBezTo>
                    <a:pt x="810" y="322"/>
                    <a:pt x="619" y="0"/>
                    <a:pt x="405" y="0"/>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47"/>
            <p:cNvSpPr/>
            <p:nvPr/>
          </p:nvSpPr>
          <p:spPr>
            <a:xfrm>
              <a:off x="1024225" y="3004975"/>
              <a:ext cx="19075" cy="34250"/>
            </a:xfrm>
            <a:custGeom>
              <a:rect b="b" l="l" r="r" t="t"/>
              <a:pathLst>
                <a:path extrusionOk="0" h="1370" w="763">
                  <a:moveTo>
                    <a:pt x="393" y="0"/>
                  </a:moveTo>
                  <a:cubicBezTo>
                    <a:pt x="179" y="0"/>
                    <a:pt x="36" y="322"/>
                    <a:pt x="0" y="691"/>
                  </a:cubicBezTo>
                  <a:cubicBezTo>
                    <a:pt x="0" y="1060"/>
                    <a:pt x="167" y="1369"/>
                    <a:pt x="381" y="1369"/>
                  </a:cubicBezTo>
                  <a:cubicBezTo>
                    <a:pt x="584" y="1369"/>
                    <a:pt x="739" y="1060"/>
                    <a:pt x="762" y="691"/>
                  </a:cubicBezTo>
                  <a:cubicBezTo>
                    <a:pt x="762" y="322"/>
                    <a:pt x="596" y="0"/>
                    <a:pt x="393" y="0"/>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47"/>
            <p:cNvSpPr/>
            <p:nvPr/>
          </p:nvSpPr>
          <p:spPr>
            <a:xfrm>
              <a:off x="980175" y="2929875"/>
              <a:ext cx="82175" cy="26900"/>
            </a:xfrm>
            <a:custGeom>
              <a:rect b="b" l="l" r="r" t="t"/>
              <a:pathLst>
                <a:path extrusionOk="0" h="1076" w="3287">
                  <a:moveTo>
                    <a:pt x="1824" y="0"/>
                  </a:moveTo>
                  <a:cubicBezTo>
                    <a:pt x="1210" y="0"/>
                    <a:pt x="591" y="201"/>
                    <a:pt x="131" y="599"/>
                  </a:cubicBezTo>
                  <a:cubicBezTo>
                    <a:pt x="24" y="706"/>
                    <a:pt x="0" y="861"/>
                    <a:pt x="96" y="968"/>
                  </a:cubicBezTo>
                  <a:cubicBezTo>
                    <a:pt x="179" y="1063"/>
                    <a:pt x="238" y="1075"/>
                    <a:pt x="286" y="1075"/>
                  </a:cubicBezTo>
                  <a:cubicBezTo>
                    <a:pt x="357" y="1075"/>
                    <a:pt x="429" y="1040"/>
                    <a:pt x="453" y="1016"/>
                  </a:cubicBezTo>
                  <a:cubicBezTo>
                    <a:pt x="831" y="700"/>
                    <a:pt x="1323" y="538"/>
                    <a:pt x="1812" y="538"/>
                  </a:cubicBezTo>
                  <a:cubicBezTo>
                    <a:pt x="2170" y="538"/>
                    <a:pt x="2527" y="625"/>
                    <a:pt x="2834" y="801"/>
                  </a:cubicBezTo>
                  <a:cubicBezTo>
                    <a:pt x="2878" y="830"/>
                    <a:pt x="2927" y="843"/>
                    <a:pt x="2974" y="843"/>
                  </a:cubicBezTo>
                  <a:cubicBezTo>
                    <a:pt x="3067" y="843"/>
                    <a:pt x="3156" y="793"/>
                    <a:pt x="3203" y="706"/>
                  </a:cubicBezTo>
                  <a:cubicBezTo>
                    <a:pt x="3286" y="563"/>
                    <a:pt x="3239" y="408"/>
                    <a:pt x="3108" y="325"/>
                  </a:cubicBezTo>
                  <a:cubicBezTo>
                    <a:pt x="2725" y="108"/>
                    <a:pt x="2276" y="0"/>
                    <a:pt x="1824" y="0"/>
                  </a:cubicBezTo>
                  <a:close/>
                </a:path>
              </a:pathLst>
            </a:custGeom>
            <a:solidFill>
              <a:srgbClr val="1D2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47"/>
            <p:cNvSpPr/>
            <p:nvPr/>
          </p:nvSpPr>
          <p:spPr>
            <a:xfrm>
              <a:off x="1138525" y="2930050"/>
              <a:ext cx="61925" cy="25900"/>
            </a:xfrm>
            <a:custGeom>
              <a:rect b="b" l="l" r="r" t="t"/>
              <a:pathLst>
                <a:path extrusionOk="0" h="1036" w="2477">
                  <a:moveTo>
                    <a:pt x="1427" y="1"/>
                  </a:moveTo>
                  <a:cubicBezTo>
                    <a:pt x="943" y="1"/>
                    <a:pt x="470" y="200"/>
                    <a:pt x="108" y="592"/>
                  </a:cubicBezTo>
                  <a:cubicBezTo>
                    <a:pt x="0" y="699"/>
                    <a:pt x="0" y="854"/>
                    <a:pt x="131" y="961"/>
                  </a:cubicBezTo>
                  <a:cubicBezTo>
                    <a:pt x="155" y="1025"/>
                    <a:pt x="184" y="1035"/>
                    <a:pt x="222" y="1035"/>
                  </a:cubicBezTo>
                  <a:cubicBezTo>
                    <a:pt x="241" y="1035"/>
                    <a:pt x="262" y="1033"/>
                    <a:pt x="286" y="1033"/>
                  </a:cubicBezTo>
                  <a:cubicBezTo>
                    <a:pt x="358" y="1033"/>
                    <a:pt x="405" y="1021"/>
                    <a:pt x="465" y="961"/>
                  </a:cubicBezTo>
                  <a:cubicBezTo>
                    <a:pt x="726" y="685"/>
                    <a:pt x="1066" y="540"/>
                    <a:pt x="1412" y="540"/>
                  </a:cubicBezTo>
                  <a:cubicBezTo>
                    <a:pt x="1619" y="540"/>
                    <a:pt x="1828" y="592"/>
                    <a:pt x="2024" y="699"/>
                  </a:cubicBezTo>
                  <a:cubicBezTo>
                    <a:pt x="2066" y="722"/>
                    <a:pt x="2110" y="732"/>
                    <a:pt x="2155" y="732"/>
                  </a:cubicBezTo>
                  <a:cubicBezTo>
                    <a:pt x="2251" y="732"/>
                    <a:pt x="2345" y="682"/>
                    <a:pt x="2394" y="592"/>
                  </a:cubicBezTo>
                  <a:cubicBezTo>
                    <a:pt x="2477" y="461"/>
                    <a:pt x="2429" y="294"/>
                    <a:pt x="2298" y="223"/>
                  </a:cubicBezTo>
                  <a:cubicBezTo>
                    <a:pt x="2019" y="74"/>
                    <a:pt x="1721" y="1"/>
                    <a:pt x="1427" y="1"/>
                  </a:cubicBezTo>
                  <a:close/>
                </a:path>
              </a:pathLst>
            </a:custGeom>
            <a:solidFill>
              <a:srgbClr val="1D2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47"/>
            <p:cNvSpPr/>
            <p:nvPr/>
          </p:nvSpPr>
          <p:spPr>
            <a:xfrm>
              <a:off x="1113525" y="3015700"/>
              <a:ext cx="23225" cy="63700"/>
            </a:xfrm>
            <a:custGeom>
              <a:rect b="b" l="l" r="r" t="t"/>
              <a:pathLst>
                <a:path extrusionOk="0" h="2548" w="929">
                  <a:moveTo>
                    <a:pt x="321" y="0"/>
                  </a:moveTo>
                  <a:cubicBezTo>
                    <a:pt x="285" y="0"/>
                    <a:pt x="249" y="8"/>
                    <a:pt x="215" y="23"/>
                  </a:cubicBezTo>
                  <a:cubicBezTo>
                    <a:pt x="84" y="83"/>
                    <a:pt x="12" y="226"/>
                    <a:pt x="84" y="369"/>
                  </a:cubicBezTo>
                  <a:cubicBezTo>
                    <a:pt x="346" y="964"/>
                    <a:pt x="346" y="1798"/>
                    <a:pt x="84" y="2131"/>
                  </a:cubicBezTo>
                  <a:cubicBezTo>
                    <a:pt x="0" y="2238"/>
                    <a:pt x="36" y="2429"/>
                    <a:pt x="143" y="2500"/>
                  </a:cubicBezTo>
                  <a:cubicBezTo>
                    <a:pt x="203" y="2548"/>
                    <a:pt x="238" y="2548"/>
                    <a:pt x="286" y="2548"/>
                  </a:cubicBezTo>
                  <a:cubicBezTo>
                    <a:pt x="357" y="2548"/>
                    <a:pt x="441" y="2524"/>
                    <a:pt x="500" y="2452"/>
                  </a:cubicBezTo>
                  <a:cubicBezTo>
                    <a:pt x="929" y="1905"/>
                    <a:pt x="834" y="845"/>
                    <a:pt x="560" y="154"/>
                  </a:cubicBezTo>
                  <a:cubicBezTo>
                    <a:pt x="516" y="58"/>
                    <a:pt x="421" y="0"/>
                    <a:pt x="321" y="0"/>
                  </a:cubicBezTo>
                  <a:close/>
                </a:path>
              </a:pathLst>
            </a:custGeom>
            <a:solidFill>
              <a:srgbClr val="C246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47"/>
            <p:cNvSpPr/>
            <p:nvPr/>
          </p:nvSpPr>
          <p:spPr>
            <a:xfrm>
              <a:off x="1014700" y="3066350"/>
              <a:ext cx="93775" cy="46675"/>
            </a:xfrm>
            <a:custGeom>
              <a:rect b="b" l="l" r="r" t="t"/>
              <a:pathLst>
                <a:path extrusionOk="0" h="1867" w="3751">
                  <a:moveTo>
                    <a:pt x="288" y="1"/>
                  </a:moveTo>
                  <a:cubicBezTo>
                    <a:pt x="221" y="1"/>
                    <a:pt x="155" y="27"/>
                    <a:pt x="108" y="81"/>
                  </a:cubicBezTo>
                  <a:cubicBezTo>
                    <a:pt x="0" y="188"/>
                    <a:pt x="0" y="343"/>
                    <a:pt x="108" y="450"/>
                  </a:cubicBezTo>
                  <a:cubicBezTo>
                    <a:pt x="905" y="1331"/>
                    <a:pt x="2144" y="1855"/>
                    <a:pt x="3346" y="1867"/>
                  </a:cubicBezTo>
                  <a:lnTo>
                    <a:pt x="3477" y="1867"/>
                  </a:lnTo>
                  <a:cubicBezTo>
                    <a:pt x="3644" y="1867"/>
                    <a:pt x="3751" y="1724"/>
                    <a:pt x="3751" y="1593"/>
                  </a:cubicBezTo>
                  <a:cubicBezTo>
                    <a:pt x="3751" y="1438"/>
                    <a:pt x="3620" y="1331"/>
                    <a:pt x="3477" y="1331"/>
                  </a:cubicBezTo>
                  <a:cubicBezTo>
                    <a:pt x="3448" y="1332"/>
                    <a:pt x="3419" y="1332"/>
                    <a:pt x="3390" y="1332"/>
                  </a:cubicBezTo>
                  <a:cubicBezTo>
                    <a:pt x="2289" y="1332"/>
                    <a:pt x="1219" y="893"/>
                    <a:pt x="477" y="81"/>
                  </a:cubicBezTo>
                  <a:cubicBezTo>
                    <a:pt x="423" y="27"/>
                    <a:pt x="355" y="1"/>
                    <a:pt x="288" y="1"/>
                  </a:cubicBezTo>
                  <a:close/>
                </a:path>
              </a:pathLst>
            </a:custGeom>
            <a:solidFill>
              <a:srgbClr val="C246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47"/>
          <p:cNvGrpSpPr/>
          <p:nvPr/>
        </p:nvGrpSpPr>
        <p:grpSpPr>
          <a:xfrm>
            <a:off x="4191000" y="3333750"/>
            <a:ext cx="1905000" cy="1600200"/>
            <a:chOff x="3935988" y="3014588"/>
            <a:chExt cx="1348400" cy="1759175"/>
          </a:xfrm>
        </p:grpSpPr>
        <p:sp>
          <p:nvSpPr>
            <p:cNvPr id="1133" name="Google Shape;1133;p47"/>
            <p:cNvSpPr/>
            <p:nvPr/>
          </p:nvSpPr>
          <p:spPr>
            <a:xfrm>
              <a:off x="4556288" y="3135438"/>
              <a:ext cx="93500" cy="1590400"/>
            </a:xfrm>
            <a:custGeom>
              <a:rect b="b" l="l" r="r" t="t"/>
              <a:pathLst>
                <a:path extrusionOk="0" h="63616" w="3740">
                  <a:moveTo>
                    <a:pt x="822" y="0"/>
                  </a:moveTo>
                  <a:lnTo>
                    <a:pt x="1" y="63615"/>
                  </a:lnTo>
                  <a:lnTo>
                    <a:pt x="3739" y="63615"/>
                  </a:lnTo>
                  <a:lnTo>
                    <a:pt x="3739" y="2905"/>
                  </a:lnTo>
                  <a:lnTo>
                    <a:pt x="82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7"/>
            <p:cNvSpPr/>
            <p:nvPr/>
          </p:nvSpPr>
          <p:spPr>
            <a:xfrm>
              <a:off x="4194338" y="3135438"/>
              <a:ext cx="382525" cy="1638325"/>
            </a:xfrm>
            <a:custGeom>
              <a:rect b="b" l="l" r="r" t="t"/>
              <a:pathLst>
                <a:path extrusionOk="0" h="65533" w="15301">
                  <a:moveTo>
                    <a:pt x="1" y="0"/>
                  </a:moveTo>
                  <a:lnTo>
                    <a:pt x="1" y="65532"/>
                  </a:lnTo>
                  <a:lnTo>
                    <a:pt x="15300" y="65532"/>
                  </a:lnTo>
                  <a:lnTo>
                    <a:pt x="153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7"/>
            <p:cNvSpPr/>
            <p:nvPr/>
          </p:nvSpPr>
          <p:spPr>
            <a:xfrm>
              <a:off x="4365788" y="3178888"/>
              <a:ext cx="39025" cy="53000"/>
            </a:xfrm>
            <a:custGeom>
              <a:rect b="b" l="l" r="r" t="t"/>
              <a:pathLst>
                <a:path extrusionOk="0" h="2120" w="1561">
                  <a:moveTo>
                    <a:pt x="1" y="1"/>
                  </a:moveTo>
                  <a:lnTo>
                    <a:pt x="1"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7"/>
            <p:cNvSpPr/>
            <p:nvPr/>
          </p:nvSpPr>
          <p:spPr>
            <a:xfrm>
              <a:off x="4433963" y="3178888"/>
              <a:ext cx="39000" cy="53000"/>
            </a:xfrm>
            <a:custGeom>
              <a:rect b="b" l="l" r="r" t="t"/>
              <a:pathLst>
                <a:path extrusionOk="0" h="2120" w="1560">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7"/>
            <p:cNvSpPr/>
            <p:nvPr/>
          </p:nvSpPr>
          <p:spPr>
            <a:xfrm>
              <a:off x="4298213" y="3178888"/>
              <a:ext cx="39025" cy="53000"/>
            </a:xfrm>
            <a:custGeom>
              <a:rect b="b" l="l" r="r" t="t"/>
              <a:pathLst>
                <a:path extrusionOk="0" h="2120" w="1561">
                  <a:moveTo>
                    <a:pt x="1" y="1"/>
                  </a:moveTo>
                  <a:lnTo>
                    <a:pt x="1" y="2120"/>
                  </a:lnTo>
                  <a:lnTo>
                    <a:pt x="1561" y="2120"/>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7"/>
            <p:cNvSpPr/>
            <p:nvPr/>
          </p:nvSpPr>
          <p:spPr>
            <a:xfrm>
              <a:off x="4230063" y="3178888"/>
              <a:ext cx="39025" cy="53000"/>
            </a:xfrm>
            <a:custGeom>
              <a:rect b="b" l="l" r="r" t="t"/>
              <a:pathLst>
                <a:path extrusionOk="0" h="2120" w="1561">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7"/>
            <p:cNvSpPr/>
            <p:nvPr/>
          </p:nvSpPr>
          <p:spPr>
            <a:xfrm>
              <a:off x="4501813" y="3178888"/>
              <a:ext cx="39325" cy="53000"/>
            </a:xfrm>
            <a:custGeom>
              <a:rect b="b" l="l" r="r" t="t"/>
              <a:pathLst>
                <a:path extrusionOk="0" h="2120" w="1573">
                  <a:moveTo>
                    <a:pt x="1" y="1"/>
                  </a:moveTo>
                  <a:lnTo>
                    <a:pt x="1" y="2120"/>
                  </a:lnTo>
                  <a:lnTo>
                    <a:pt x="1572" y="2120"/>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7"/>
            <p:cNvSpPr/>
            <p:nvPr/>
          </p:nvSpPr>
          <p:spPr>
            <a:xfrm>
              <a:off x="4365788" y="3277413"/>
              <a:ext cx="39025" cy="52700"/>
            </a:xfrm>
            <a:custGeom>
              <a:rect b="b" l="l" r="r" t="t"/>
              <a:pathLst>
                <a:path extrusionOk="0" h="2108" w="1561">
                  <a:moveTo>
                    <a:pt x="1" y="1"/>
                  </a:moveTo>
                  <a:lnTo>
                    <a:pt x="1" y="2108"/>
                  </a:lnTo>
                  <a:lnTo>
                    <a:pt x="1560" y="2108"/>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47"/>
            <p:cNvSpPr/>
            <p:nvPr/>
          </p:nvSpPr>
          <p:spPr>
            <a:xfrm>
              <a:off x="4433963" y="3277413"/>
              <a:ext cx="39000" cy="52700"/>
            </a:xfrm>
            <a:custGeom>
              <a:rect b="b" l="l" r="r" t="t"/>
              <a:pathLst>
                <a:path extrusionOk="0" h="2108" w="1560">
                  <a:moveTo>
                    <a:pt x="0" y="1"/>
                  </a:moveTo>
                  <a:lnTo>
                    <a:pt x="0" y="2108"/>
                  </a:lnTo>
                  <a:lnTo>
                    <a:pt x="1560" y="2108"/>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47"/>
            <p:cNvSpPr/>
            <p:nvPr/>
          </p:nvSpPr>
          <p:spPr>
            <a:xfrm>
              <a:off x="4298213" y="3277413"/>
              <a:ext cx="39025" cy="52700"/>
            </a:xfrm>
            <a:custGeom>
              <a:rect b="b" l="l" r="r" t="t"/>
              <a:pathLst>
                <a:path extrusionOk="0" h="2108" w="1561">
                  <a:moveTo>
                    <a:pt x="1" y="1"/>
                  </a:moveTo>
                  <a:lnTo>
                    <a:pt x="1" y="2108"/>
                  </a:lnTo>
                  <a:lnTo>
                    <a:pt x="1561" y="2108"/>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47"/>
            <p:cNvSpPr/>
            <p:nvPr/>
          </p:nvSpPr>
          <p:spPr>
            <a:xfrm>
              <a:off x="4230063" y="3277413"/>
              <a:ext cx="39025" cy="52700"/>
            </a:xfrm>
            <a:custGeom>
              <a:rect b="b" l="l" r="r" t="t"/>
              <a:pathLst>
                <a:path extrusionOk="0" h="2108" w="1561">
                  <a:moveTo>
                    <a:pt x="0" y="1"/>
                  </a:moveTo>
                  <a:lnTo>
                    <a:pt x="0" y="2108"/>
                  </a:lnTo>
                  <a:lnTo>
                    <a:pt x="1560" y="2108"/>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47"/>
            <p:cNvSpPr/>
            <p:nvPr/>
          </p:nvSpPr>
          <p:spPr>
            <a:xfrm>
              <a:off x="4501813" y="3277413"/>
              <a:ext cx="39325" cy="52700"/>
            </a:xfrm>
            <a:custGeom>
              <a:rect b="b" l="l" r="r" t="t"/>
              <a:pathLst>
                <a:path extrusionOk="0" h="2108" w="1573">
                  <a:moveTo>
                    <a:pt x="1" y="1"/>
                  </a:moveTo>
                  <a:lnTo>
                    <a:pt x="1" y="2108"/>
                  </a:lnTo>
                  <a:lnTo>
                    <a:pt x="1572" y="2108"/>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47"/>
            <p:cNvSpPr/>
            <p:nvPr/>
          </p:nvSpPr>
          <p:spPr>
            <a:xfrm>
              <a:off x="4365788" y="3375638"/>
              <a:ext cx="39025" cy="52700"/>
            </a:xfrm>
            <a:custGeom>
              <a:rect b="b" l="l" r="r" t="t"/>
              <a:pathLst>
                <a:path extrusionOk="0" h="2108" w="1561">
                  <a:moveTo>
                    <a:pt x="1" y="1"/>
                  </a:moveTo>
                  <a:lnTo>
                    <a:pt x="1" y="2108"/>
                  </a:lnTo>
                  <a:lnTo>
                    <a:pt x="1560" y="2108"/>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7"/>
            <p:cNvSpPr/>
            <p:nvPr/>
          </p:nvSpPr>
          <p:spPr>
            <a:xfrm>
              <a:off x="4433963" y="3375638"/>
              <a:ext cx="39000" cy="52700"/>
            </a:xfrm>
            <a:custGeom>
              <a:rect b="b" l="l" r="r" t="t"/>
              <a:pathLst>
                <a:path extrusionOk="0" h="2108" w="1560">
                  <a:moveTo>
                    <a:pt x="0" y="1"/>
                  </a:moveTo>
                  <a:lnTo>
                    <a:pt x="0" y="2108"/>
                  </a:lnTo>
                  <a:lnTo>
                    <a:pt x="1560" y="2108"/>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7"/>
            <p:cNvSpPr/>
            <p:nvPr/>
          </p:nvSpPr>
          <p:spPr>
            <a:xfrm>
              <a:off x="4298213" y="3375638"/>
              <a:ext cx="39025" cy="52700"/>
            </a:xfrm>
            <a:custGeom>
              <a:rect b="b" l="l" r="r" t="t"/>
              <a:pathLst>
                <a:path extrusionOk="0" h="2108" w="1561">
                  <a:moveTo>
                    <a:pt x="1" y="1"/>
                  </a:moveTo>
                  <a:lnTo>
                    <a:pt x="1" y="2108"/>
                  </a:lnTo>
                  <a:lnTo>
                    <a:pt x="1561" y="2108"/>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47"/>
            <p:cNvSpPr/>
            <p:nvPr/>
          </p:nvSpPr>
          <p:spPr>
            <a:xfrm>
              <a:off x="4230063" y="3375638"/>
              <a:ext cx="39025" cy="52700"/>
            </a:xfrm>
            <a:custGeom>
              <a:rect b="b" l="l" r="r" t="t"/>
              <a:pathLst>
                <a:path extrusionOk="0" h="2108" w="1561">
                  <a:moveTo>
                    <a:pt x="0" y="1"/>
                  </a:moveTo>
                  <a:lnTo>
                    <a:pt x="0" y="2108"/>
                  </a:lnTo>
                  <a:lnTo>
                    <a:pt x="1560" y="2108"/>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47"/>
            <p:cNvSpPr/>
            <p:nvPr/>
          </p:nvSpPr>
          <p:spPr>
            <a:xfrm>
              <a:off x="4501813" y="3375638"/>
              <a:ext cx="39325" cy="52700"/>
            </a:xfrm>
            <a:custGeom>
              <a:rect b="b" l="l" r="r" t="t"/>
              <a:pathLst>
                <a:path extrusionOk="0" h="2108" w="1573">
                  <a:moveTo>
                    <a:pt x="1" y="1"/>
                  </a:moveTo>
                  <a:lnTo>
                    <a:pt x="1" y="2108"/>
                  </a:lnTo>
                  <a:lnTo>
                    <a:pt x="1572" y="2108"/>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7"/>
            <p:cNvSpPr/>
            <p:nvPr/>
          </p:nvSpPr>
          <p:spPr>
            <a:xfrm>
              <a:off x="4365788" y="3473563"/>
              <a:ext cx="39025" cy="53025"/>
            </a:xfrm>
            <a:custGeom>
              <a:rect b="b" l="l" r="r" t="t"/>
              <a:pathLst>
                <a:path extrusionOk="0" h="2121" w="1561">
                  <a:moveTo>
                    <a:pt x="1" y="1"/>
                  </a:moveTo>
                  <a:lnTo>
                    <a:pt x="1"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7"/>
            <p:cNvSpPr/>
            <p:nvPr/>
          </p:nvSpPr>
          <p:spPr>
            <a:xfrm>
              <a:off x="4433963" y="3473563"/>
              <a:ext cx="39000" cy="53025"/>
            </a:xfrm>
            <a:custGeom>
              <a:rect b="b" l="l" r="r" t="t"/>
              <a:pathLst>
                <a:path extrusionOk="0" h="2121" w="1560">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7"/>
            <p:cNvSpPr/>
            <p:nvPr/>
          </p:nvSpPr>
          <p:spPr>
            <a:xfrm>
              <a:off x="4298213" y="3473563"/>
              <a:ext cx="39025" cy="53025"/>
            </a:xfrm>
            <a:custGeom>
              <a:rect b="b" l="l" r="r" t="t"/>
              <a:pathLst>
                <a:path extrusionOk="0" h="2121" w="1561">
                  <a:moveTo>
                    <a:pt x="1" y="1"/>
                  </a:moveTo>
                  <a:lnTo>
                    <a:pt x="1" y="2120"/>
                  </a:lnTo>
                  <a:lnTo>
                    <a:pt x="1561" y="2120"/>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7"/>
            <p:cNvSpPr/>
            <p:nvPr/>
          </p:nvSpPr>
          <p:spPr>
            <a:xfrm>
              <a:off x="4230063" y="3473563"/>
              <a:ext cx="39025" cy="53025"/>
            </a:xfrm>
            <a:custGeom>
              <a:rect b="b" l="l" r="r" t="t"/>
              <a:pathLst>
                <a:path extrusionOk="0" h="2121" w="1561">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7"/>
            <p:cNvSpPr/>
            <p:nvPr/>
          </p:nvSpPr>
          <p:spPr>
            <a:xfrm>
              <a:off x="4501813" y="3473563"/>
              <a:ext cx="39325" cy="53025"/>
            </a:xfrm>
            <a:custGeom>
              <a:rect b="b" l="l" r="r" t="t"/>
              <a:pathLst>
                <a:path extrusionOk="0" h="2121" w="1573">
                  <a:moveTo>
                    <a:pt x="1" y="1"/>
                  </a:moveTo>
                  <a:lnTo>
                    <a:pt x="1" y="2120"/>
                  </a:lnTo>
                  <a:lnTo>
                    <a:pt x="1572" y="2120"/>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7"/>
            <p:cNvSpPr/>
            <p:nvPr/>
          </p:nvSpPr>
          <p:spPr>
            <a:xfrm>
              <a:off x="4365788" y="3571788"/>
              <a:ext cx="39025" cy="53025"/>
            </a:xfrm>
            <a:custGeom>
              <a:rect b="b" l="l" r="r" t="t"/>
              <a:pathLst>
                <a:path extrusionOk="0" h="2121" w="1561">
                  <a:moveTo>
                    <a:pt x="1" y="1"/>
                  </a:moveTo>
                  <a:lnTo>
                    <a:pt x="1"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7"/>
            <p:cNvSpPr/>
            <p:nvPr/>
          </p:nvSpPr>
          <p:spPr>
            <a:xfrm>
              <a:off x="4433963" y="3571788"/>
              <a:ext cx="39000" cy="53025"/>
            </a:xfrm>
            <a:custGeom>
              <a:rect b="b" l="l" r="r" t="t"/>
              <a:pathLst>
                <a:path extrusionOk="0" h="2121" w="1560">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7"/>
            <p:cNvSpPr/>
            <p:nvPr/>
          </p:nvSpPr>
          <p:spPr>
            <a:xfrm>
              <a:off x="4298213" y="3571788"/>
              <a:ext cx="39025" cy="53025"/>
            </a:xfrm>
            <a:custGeom>
              <a:rect b="b" l="l" r="r" t="t"/>
              <a:pathLst>
                <a:path extrusionOk="0" h="2121" w="1561">
                  <a:moveTo>
                    <a:pt x="1" y="1"/>
                  </a:moveTo>
                  <a:lnTo>
                    <a:pt x="1" y="2120"/>
                  </a:lnTo>
                  <a:lnTo>
                    <a:pt x="1561" y="2120"/>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7"/>
            <p:cNvSpPr/>
            <p:nvPr/>
          </p:nvSpPr>
          <p:spPr>
            <a:xfrm>
              <a:off x="4230063" y="3571788"/>
              <a:ext cx="39025" cy="53025"/>
            </a:xfrm>
            <a:custGeom>
              <a:rect b="b" l="l" r="r" t="t"/>
              <a:pathLst>
                <a:path extrusionOk="0" h="2121" w="1561">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7"/>
            <p:cNvSpPr/>
            <p:nvPr/>
          </p:nvSpPr>
          <p:spPr>
            <a:xfrm>
              <a:off x="4501813" y="3571788"/>
              <a:ext cx="39325" cy="53025"/>
            </a:xfrm>
            <a:custGeom>
              <a:rect b="b" l="l" r="r" t="t"/>
              <a:pathLst>
                <a:path extrusionOk="0" h="2121" w="1573">
                  <a:moveTo>
                    <a:pt x="1" y="1"/>
                  </a:moveTo>
                  <a:lnTo>
                    <a:pt x="1" y="2120"/>
                  </a:lnTo>
                  <a:lnTo>
                    <a:pt x="1572" y="2120"/>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7"/>
            <p:cNvSpPr/>
            <p:nvPr/>
          </p:nvSpPr>
          <p:spPr>
            <a:xfrm>
              <a:off x="4365788" y="3669713"/>
              <a:ext cx="39025" cy="53025"/>
            </a:xfrm>
            <a:custGeom>
              <a:rect b="b" l="l" r="r" t="t"/>
              <a:pathLst>
                <a:path extrusionOk="0" h="2121" w="1561">
                  <a:moveTo>
                    <a:pt x="1" y="1"/>
                  </a:moveTo>
                  <a:lnTo>
                    <a:pt x="1"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7"/>
            <p:cNvSpPr/>
            <p:nvPr/>
          </p:nvSpPr>
          <p:spPr>
            <a:xfrm>
              <a:off x="4433963" y="3669713"/>
              <a:ext cx="39000" cy="53025"/>
            </a:xfrm>
            <a:custGeom>
              <a:rect b="b" l="l" r="r" t="t"/>
              <a:pathLst>
                <a:path extrusionOk="0" h="2121" w="1560">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7"/>
            <p:cNvSpPr/>
            <p:nvPr/>
          </p:nvSpPr>
          <p:spPr>
            <a:xfrm>
              <a:off x="4298213" y="3669713"/>
              <a:ext cx="39025" cy="53025"/>
            </a:xfrm>
            <a:custGeom>
              <a:rect b="b" l="l" r="r" t="t"/>
              <a:pathLst>
                <a:path extrusionOk="0" h="2121" w="1561">
                  <a:moveTo>
                    <a:pt x="1" y="1"/>
                  </a:moveTo>
                  <a:lnTo>
                    <a:pt x="1" y="2120"/>
                  </a:lnTo>
                  <a:lnTo>
                    <a:pt x="1561" y="2120"/>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7"/>
            <p:cNvSpPr/>
            <p:nvPr/>
          </p:nvSpPr>
          <p:spPr>
            <a:xfrm>
              <a:off x="4230063" y="3669713"/>
              <a:ext cx="39025" cy="53025"/>
            </a:xfrm>
            <a:custGeom>
              <a:rect b="b" l="l" r="r" t="t"/>
              <a:pathLst>
                <a:path extrusionOk="0" h="2121" w="1561">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7"/>
            <p:cNvSpPr/>
            <p:nvPr/>
          </p:nvSpPr>
          <p:spPr>
            <a:xfrm>
              <a:off x="4501813" y="3669713"/>
              <a:ext cx="39325" cy="53025"/>
            </a:xfrm>
            <a:custGeom>
              <a:rect b="b" l="l" r="r" t="t"/>
              <a:pathLst>
                <a:path extrusionOk="0" h="2121" w="1573">
                  <a:moveTo>
                    <a:pt x="1" y="1"/>
                  </a:moveTo>
                  <a:lnTo>
                    <a:pt x="1" y="2120"/>
                  </a:lnTo>
                  <a:lnTo>
                    <a:pt x="1572" y="2120"/>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7"/>
            <p:cNvSpPr/>
            <p:nvPr/>
          </p:nvSpPr>
          <p:spPr>
            <a:xfrm>
              <a:off x="4365788" y="3767938"/>
              <a:ext cx="39025" cy="53025"/>
            </a:xfrm>
            <a:custGeom>
              <a:rect b="b" l="l" r="r" t="t"/>
              <a:pathLst>
                <a:path extrusionOk="0" h="2121" w="1561">
                  <a:moveTo>
                    <a:pt x="1" y="1"/>
                  </a:moveTo>
                  <a:lnTo>
                    <a:pt x="1"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7"/>
            <p:cNvSpPr/>
            <p:nvPr/>
          </p:nvSpPr>
          <p:spPr>
            <a:xfrm>
              <a:off x="4433963" y="3767938"/>
              <a:ext cx="39000" cy="53025"/>
            </a:xfrm>
            <a:custGeom>
              <a:rect b="b" l="l" r="r" t="t"/>
              <a:pathLst>
                <a:path extrusionOk="0" h="2121" w="1560">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7"/>
            <p:cNvSpPr/>
            <p:nvPr/>
          </p:nvSpPr>
          <p:spPr>
            <a:xfrm>
              <a:off x="4298213" y="3767938"/>
              <a:ext cx="39025" cy="53025"/>
            </a:xfrm>
            <a:custGeom>
              <a:rect b="b" l="l" r="r" t="t"/>
              <a:pathLst>
                <a:path extrusionOk="0" h="2121" w="1561">
                  <a:moveTo>
                    <a:pt x="1" y="1"/>
                  </a:moveTo>
                  <a:lnTo>
                    <a:pt x="1" y="2120"/>
                  </a:lnTo>
                  <a:lnTo>
                    <a:pt x="1561" y="2120"/>
                  </a:lnTo>
                  <a:lnTo>
                    <a:pt x="15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7"/>
            <p:cNvSpPr/>
            <p:nvPr/>
          </p:nvSpPr>
          <p:spPr>
            <a:xfrm>
              <a:off x="4230063" y="3767938"/>
              <a:ext cx="39025" cy="53025"/>
            </a:xfrm>
            <a:custGeom>
              <a:rect b="b" l="l" r="r" t="t"/>
              <a:pathLst>
                <a:path extrusionOk="0" h="2121" w="1561">
                  <a:moveTo>
                    <a:pt x="0" y="1"/>
                  </a:moveTo>
                  <a:lnTo>
                    <a:pt x="0" y="2120"/>
                  </a:lnTo>
                  <a:lnTo>
                    <a:pt x="1560" y="2120"/>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7"/>
            <p:cNvSpPr/>
            <p:nvPr/>
          </p:nvSpPr>
          <p:spPr>
            <a:xfrm>
              <a:off x="4501813" y="3767938"/>
              <a:ext cx="39325" cy="53025"/>
            </a:xfrm>
            <a:custGeom>
              <a:rect b="b" l="l" r="r" t="t"/>
              <a:pathLst>
                <a:path extrusionOk="0" h="2121" w="1573">
                  <a:moveTo>
                    <a:pt x="1" y="1"/>
                  </a:moveTo>
                  <a:lnTo>
                    <a:pt x="1" y="2120"/>
                  </a:lnTo>
                  <a:lnTo>
                    <a:pt x="1572" y="2120"/>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7"/>
            <p:cNvSpPr/>
            <p:nvPr/>
          </p:nvSpPr>
          <p:spPr>
            <a:xfrm>
              <a:off x="4365788" y="3866188"/>
              <a:ext cx="39025" cy="53000"/>
            </a:xfrm>
            <a:custGeom>
              <a:rect b="b" l="l" r="r" t="t"/>
              <a:pathLst>
                <a:path extrusionOk="0" h="2120" w="1561">
                  <a:moveTo>
                    <a:pt x="1" y="0"/>
                  </a:moveTo>
                  <a:lnTo>
                    <a:pt x="1"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7"/>
            <p:cNvSpPr/>
            <p:nvPr/>
          </p:nvSpPr>
          <p:spPr>
            <a:xfrm>
              <a:off x="4433963" y="3866188"/>
              <a:ext cx="39000" cy="53000"/>
            </a:xfrm>
            <a:custGeom>
              <a:rect b="b" l="l" r="r" t="t"/>
              <a:pathLst>
                <a:path extrusionOk="0" h="2120" w="1560">
                  <a:moveTo>
                    <a:pt x="0" y="0"/>
                  </a:moveTo>
                  <a:lnTo>
                    <a:pt x="0"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7"/>
            <p:cNvSpPr/>
            <p:nvPr/>
          </p:nvSpPr>
          <p:spPr>
            <a:xfrm>
              <a:off x="4298213" y="3866188"/>
              <a:ext cx="39025" cy="53000"/>
            </a:xfrm>
            <a:custGeom>
              <a:rect b="b" l="l" r="r" t="t"/>
              <a:pathLst>
                <a:path extrusionOk="0" h="2120" w="1561">
                  <a:moveTo>
                    <a:pt x="1" y="0"/>
                  </a:moveTo>
                  <a:lnTo>
                    <a:pt x="1" y="2119"/>
                  </a:lnTo>
                  <a:lnTo>
                    <a:pt x="1561" y="2119"/>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47"/>
            <p:cNvSpPr/>
            <p:nvPr/>
          </p:nvSpPr>
          <p:spPr>
            <a:xfrm>
              <a:off x="4230063" y="3866188"/>
              <a:ext cx="39025" cy="53000"/>
            </a:xfrm>
            <a:custGeom>
              <a:rect b="b" l="l" r="r" t="t"/>
              <a:pathLst>
                <a:path extrusionOk="0" h="2120" w="1561">
                  <a:moveTo>
                    <a:pt x="0" y="0"/>
                  </a:moveTo>
                  <a:lnTo>
                    <a:pt x="0"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7"/>
            <p:cNvSpPr/>
            <p:nvPr/>
          </p:nvSpPr>
          <p:spPr>
            <a:xfrm>
              <a:off x="4501813" y="3866188"/>
              <a:ext cx="39325" cy="53000"/>
            </a:xfrm>
            <a:custGeom>
              <a:rect b="b" l="l" r="r" t="t"/>
              <a:pathLst>
                <a:path extrusionOk="0" h="2120" w="1573">
                  <a:moveTo>
                    <a:pt x="1" y="0"/>
                  </a:moveTo>
                  <a:lnTo>
                    <a:pt x="1" y="2119"/>
                  </a:lnTo>
                  <a:lnTo>
                    <a:pt x="1572" y="2119"/>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7"/>
            <p:cNvSpPr/>
            <p:nvPr/>
          </p:nvSpPr>
          <p:spPr>
            <a:xfrm>
              <a:off x="4365788" y="3964413"/>
              <a:ext cx="39025" cy="53000"/>
            </a:xfrm>
            <a:custGeom>
              <a:rect b="b" l="l" r="r" t="t"/>
              <a:pathLst>
                <a:path extrusionOk="0" h="2120" w="1561">
                  <a:moveTo>
                    <a:pt x="1" y="0"/>
                  </a:moveTo>
                  <a:lnTo>
                    <a:pt x="1"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7"/>
            <p:cNvSpPr/>
            <p:nvPr/>
          </p:nvSpPr>
          <p:spPr>
            <a:xfrm>
              <a:off x="4433963" y="3964413"/>
              <a:ext cx="39000" cy="53000"/>
            </a:xfrm>
            <a:custGeom>
              <a:rect b="b" l="l" r="r" t="t"/>
              <a:pathLst>
                <a:path extrusionOk="0" h="2120" w="1560">
                  <a:moveTo>
                    <a:pt x="0" y="0"/>
                  </a:moveTo>
                  <a:lnTo>
                    <a:pt x="0"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7"/>
            <p:cNvSpPr/>
            <p:nvPr/>
          </p:nvSpPr>
          <p:spPr>
            <a:xfrm>
              <a:off x="4298213" y="3964413"/>
              <a:ext cx="39025" cy="53000"/>
            </a:xfrm>
            <a:custGeom>
              <a:rect b="b" l="l" r="r" t="t"/>
              <a:pathLst>
                <a:path extrusionOk="0" h="2120" w="1561">
                  <a:moveTo>
                    <a:pt x="1" y="0"/>
                  </a:moveTo>
                  <a:lnTo>
                    <a:pt x="1" y="2119"/>
                  </a:lnTo>
                  <a:lnTo>
                    <a:pt x="1561" y="2119"/>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7"/>
            <p:cNvSpPr/>
            <p:nvPr/>
          </p:nvSpPr>
          <p:spPr>
            <a:xfrm>
              <a:off x="4230063" y="3964413"/>
              <a:ext cx="39025" cy="53000"/>
            </a:xfrm>
            <a:custGeom>
              <a:rect b="b" l="l" r="r" t="t"/>
              <a:pathLst>
                <a:path extrusionOk="0" h="2120" w="1561">
                  <a:moveTo>
                    <a:pt x="0" y="0"/>
                  </a:moveTo>
                  <a:lnTo>
                    <a:pt x="0"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7"/>
            <p:cNvSpPr/>
            <p:nvPr/>
          </p:nvSpPr>
          <p:spPr>
            <a:xfrm>
              <a:off x="4501813" y="3964413"/>
              <a:ext cx="39325" cy="53000"/>
            </a:xfrm>
            <a:custGeom>
              <a:rect b="b" l="l" r="r" t="t"/>
              <a:pathLst>
                <a:path extrusionOk="0" h="2120" w="1573">
                  <a:moveTo>
                    <a:pt x="1" y="0"/>
                  </a:moveTo>
                  <a:lnTo>
                    <a:pt x="1" y="2119"/>
                  </a:lnTo>
                  <a:lnTo>
                    <a:pt x="1572" y="2119"/>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7"/>
            <p:cNvSpPr/>
            <p:nvPr/>
          </p:nvSpPr>
          <p:spPr>
            <a:xfrm>
              <a:off x="4365788" y="4062638"/>
              <a:ext cx="39025" cy="53000"/>
            </a:xfrm>
            <a:custGeom>
              <a:rect b="b" l="l" r="r" t="t"/>
              <a:pathLst>
                <a:path extrusionOk="0" h="2120" w="1561">
                  <a:moveTo>
                    <a:pt x="1" y="0"/>
                  </a:moveTo>
                  <a:lnTo>
                    <a:pt x="1"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7"/>
            <p:cNvSpPr/>
            <p:nvPr/>
          </p:nvSpPr>
          <p:spPr>
            <a:xfrm>
              <a:off x="4433963" y="4062638"/>
              <a:ext cx="39000" cy="53000"/>
            </a:xfrm>
            <a:custGeom>
              <a:rect b="b" l="l" r="r" t="t"/>
              <a:pathLst>
                <a:path extrusionOk="0" h="2120" w="1560">
                  <a:moveTo>
                    <a:pt x="0" y="0"/>
                  </a:moveTo>
                  <a:lnTo>
                    <a:pt x="0"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7"/>
            <p:cNvSpPr/>
            <p:nvPr/>
          </p:nvSpPr>
          <p:spPr>
            <a:xfrm>
              <a:off x="4298213" y="4062638"/>
              <a:ext cx="39025" cy="53000"/>
            </a:xfrm>
            <a:custGeom>
              <a:rect b="b" l="l" r="r" t="t"/>
              <a:pathLst>
                <a:path extrusionOk="0" h="2120" w="1561">
                  <a:moveTo>
                    <a:pt x="1" y="0"/>
                  </a:moveTo>
                  <a:lnTo>
                    <a:pt x="1" y="2119"/>
                  </a:lnTo>
                  <a:lnTo>
                    <a:pt x="1561" y="2119"/>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7"/>
            <p:cNvSpPr/>
            <p:nvPr/>
          </p:nvSpPr>
          <p:spPr>
            <a:xfrm>
              <a:off x="4230063" y="4062638"/>
              <a:ext cx="39025" cy="53000"/>
            </a:xfrm>
            <a:custGeom>
              <a:rect b="b" l="l" r="r" t="t"/>
              <a:pathLst>
                <a:path extrusionOk="0" h="2120" w="1561">
                  <a:moveTo>
                    <a:pt x="0" y="0"/>
                  </a:moveTo>
                  <a:lnTo>
                    <a:pt x="0" y="2119"/>
                  </a:lnTo>
                  <a:lnTo>
                    <a:pt x="1560" y="2119"/>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7"/>
            <p:cNvSpPr/>
            <p:nvPr/>
          </p:nvSpPr>
          <p:spPr>
            <a:xfrm>
              <a:off x="4501813" y="4062638"/>
              <a:ext cx="39325" cy="53000"/>
            </a:xfrm>
            <a:custGeom>
              <a:rect b="b" l="l" r="r" t="t"/>
              <a:pathLst>
                <a:path extrusionOk="0" h="2120" w="1573">
                  <a:moveTo>
                    <a:pt x="1" y="0"/>
                  </a:moveTo>
                  <a:lnTo>
                    <a:pt x="1" y="2119"/>
                  </a:lnTo>
                  <a:lnTo>
                    <a:pt x="1572" y="2119"/>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47"/>
            <p:cNvSpPr/>
            <p:nvPr/>
          </p:nvSpPr>
          <p:spPr>
            <a:xfrm>
              <a:off x="4365788" y="4160563"/>
              <a:ext cx="39025" cy="52700"/>
            </a:xfrm>
            <a:custGeom>
              <a:rect b="b" l="l" r="r" t="t"/>
              <a:pathLst>
                <a:path extrusionOk="0" h="2108" w="1561">
                  <a:moveTo>
                    <a:pt x="1" y="0"/>
                  </a:moveTo>
                  <a:lnTo>
                    <a:pt x="1"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7"/>
            <p:cNvSpPr/>
            <p:nvPr/>
          </p:nvSpPr>
          <p:spPr>
            <a:xfrm>
              <a:off x="4433963" y="4160563"/>
              <a:ext cx="39000" cy="52700"/>
            </a:xfrm>
            <a:custGeom>
              <a:rect b="b" l="l" r="r" t="t"/>
              <a:pathLst>
                <a:path extrusionOk="0" h="2108" w="1560">
                  <a:moveTo>
                    <a:pt x="0" y="0"/>
                  </a:moveTo>
                  <a:lnTo>
                    <a:pt x="0"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7"/>
            <p:cNvSpPr/>
            <p:nvPr/>
          </p:nvSpPr>
          <p:spPr>
            <a:xfrm>
              <a:off x="4298213" y="4160563"/>
              <a:ext cx="39025" cy="52700"/>
            </a:xfrm>
            <a:custGeom>
              <a:rect b="b" l="l" r="r" t="t"/>
              <a:pathLst>
                <a:path extrusionOk="0" h="2108" w="1561">
                  <a:moveTo>
                    <a:pt x="1" y="0"/>
                  </a:moveTo>
                  <a:lnTo>
                    <a:pt x="1" y="2108"/>
                  </a:lnTo>
                  <a:lnTo>
                    <a:pt x="1561" y="2108"/>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7"/>
            <p:cNvSpPr/>
            <p:nvPr/>
          </p:nvSpPr>
          <p:spPr>
            <a:xfrm>
              <a:off x="4230063" y="4160563"/>
              <a:ext cx="39025" cy="52700"/>
            </a:xfrm>
            <a:custGeom>
              <a:rect b="b" l="l" r="r" t="t"/>
              <a:pathLst>
                <a:path extrusionOk="0" h="2108" w="1561">
                  <a:moveTo>
                    <a:pt x="0" y="0"/>
                  </a:moveTo>
                  <a:lnTo>
                    <a:pt x="0"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7"/>
            <p:cNvSpPr/>
            <p:nvPr/>
          </p:nvSpPr>
          <p:spPr>
            <a:xfrm>
              <a:off x="4501813" y="4160563"/>
              <a:ext cx="39325" cy="52700"/>
            </a:xfrm>
            <a:custGeom>
              <a:rect b="b" l="l" r="r" t="t"/>
              <a:pathLst>
                <a:path extrusionOk="0" h="2108" w="1573">
                  <a:moveTo>
                    <a:pt x="1" y="0"/>
                  </a:moveTo>
                  <a:lnTo>
                    <a:pt x="1" y="2108"/>
                  </a:lnTo>
                  <a:lnTo>
                    <a:pt x="1572" y="2108"/>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7"/>
            <p:cNvSpPr/>
            <p:nvPr/>
          </p:nvSpPr>
          <p:spPr>
            <a:xfrm>
              <a:off x="4365788" y="4258788"/>
              <a:ext cx="39025" cy="52700"/>
            </a:xfrm>
            <a:custGeom>
              <a:rect b="b" l="l" r="r" t="t"/>
              <a:pathLst>
                <a:path extrusionOk="0" h="2108" w="1561">
                  <a:moveTo>
                    <a:pt x="1" y="0"/>
                  </a:moveTo>
                  <a:lnTo>
                    <a:pt x="1"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7"/>
            <p:cNvSpPr/>
            <p:nvPr/>
          </p:nvSpPr>
          <p:spPr>
            <a:xfrm>
              <a:off x="4433963" y="4258788"/>
              <a:ext cx="39000" cy="52700"/>
            </a:xfrm>
            <a:custGeom>
              <a:rect b="b" l="l" r="r" t="t"/>
              <a:pathLst>
                <a:path extrusionOk="0" h="2108" w="1560">
                  <a:moveTo>
                    <a:pt x="0" y="0"/>
                  </a:moveTo>
                  <a:lnTo>
                    <a:pt x="0"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7"/>
            <p:cNvSpPr/>
            <p:nvPr/>
          </p:nvSpPr>
          <p:spPr>
            <a:xfrm>
              <a:off x="4298213" y="4258788"/>
              <a:ext cx="39025" cy="52700"/>
            </a:xfrm>
            <a:custGeom>
              <a:rect b="b" l="l" r="r" t="t"/>
              <a:pathLst>
                <a:path extrusionOk="0" h="2108" w="1561">
                  <a:moveTo>
                    <a:pt x="1" y="0"/>
                  </a:moveTo>
                  <a:lnTo>
                    <a:pt x="1" y="2108"/>
                  </a:lnTo>
                  <a:lnTo>
                    <a:pt x="1561" y="2108"/>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7"/>
            <p:cNvSpPr/>
            <p:nvPr/>
          </p:nvSpPr>
          <p:spPr>
            <a:xfrm>
              <a:off x="4230063" y="4258788"/>
              <a:ext cx="39025" cy="52700"/>
            </a:xfrm>
            <a:custGeom>
              <a:rect b="b" l="l" r="r" t="t"/>
              <a:pathLst>
                <a:path extrusionOk="0" h="2108" w="1561">
                  <a:moveTo>
                    <a:pt x="0" y="0"/>
                  </a:moveTo>
                  <a:lnTo>
                    <a:pt x="0"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7"/>
            <p:cNvSpPr/>
            <p:nvPr/>
          </p:nvSpPr>
          <p:spPr>
            <a:xfrm>
              <a:off x="4501813" y="4258788"/>
              <a:ext cx="39325" cy="52700"/>
            </a:xfrm>
            <a:custGeom>
              <a:rect b="b" l="l" r="r" t="t"/>
              <a:pathLst>
                <a:path extrusionOk="0" h="2108" w="1573">
                  <a:moveTo>
                    <a:pt x="1" y="0"/>
                  </a:moveTo>
                  <a:lnTo>
                    <a:pt x="1" y="2108"/>
                  </a:lnTo>
                  <a:lnTo>
                    <a:pt x="1572" y="2108"/>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7"/>
            <p:cNvSpPr/>
            <p:nvPr/>
          </p:nvSpPr>
          <p:spPr>
            <a:xfrm>
              <a:off x="4365788" y="4357013"/>
              <a:ext cx="39025" cy="52700"/>
            </a:xfrm>
            <a:custGeom>
              <a:rect b="b" l="l" r="r" t="t"/>
              <a:pathLst>
                <a:path extrusionOk="0" h="2108" w="1561">
                  <a:moveTo>
                    <a:pt x="1" y="0"/>
                  </a:moveTo>
                  <a:lnTo>
                    <a:pt x="1"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7"/>
            <p:cNvSpPr/>
            <p:nvPr/>
          </p:nvSpPr>
          <p:spPr>
            <a:xfrm>
              <a:off x="4433963" y="4357013"/>
              <a:ext cx="39000" cy="52700"/>
            </a:xfrm>
            <a:custGeom>
              <a:rect b="b" l="l" r="r" t="t"/>
              <a:pathLst>
                <a:path extrusionOk="0" h="2108" w="1560">
                  <a:moveTo>
                    <a:pt x="0" y="0"/>
                  </a:moveTo>
                  <a:lnTo>
                    <a:pt x="0"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7"/>
            <p:cNvSpPr/>
            <p:nvPr/>
          </p:nvSpPr>
          <p:spPr>
            <a:xfrm>
              <a:off x="4298213" y="4357013"/>
              <a:ext cx="39025" cy="52700"/>
            </a:xfrm>
            <a:custGeom>
              <a:rect b="b" l="l" r="r" t="t"/>
              <a:pathLst>
                <a:path extrusionOk="0" h="2108" w="1561">
                  <a:moveTo>
                    <a:pt x="1" y="0"/>
                  </a:moveTo>
                  <a:lnTo>
                    <a:pt x="1" y="2108"/>
                  </a:lnTo>
                  <a:lnTo>
                    <a:pt x="1561" y="2108"/>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7"/>
            <p:cNvSpPr/>
            <p:nvPr/>
          </p:nvSpPr>
          <p:spPr>
            <a:xfrm>
              <a:off x="4230063" y="4357013"/>
              <a:ext cx="39025" cy="52700"/>
            </a:xfrm>
            <a:custGeom>
              <a:rect b="b" l="l" r="r" t="t"/>
              <a:pathLst>
                <a:path extrusionOk="0" h="2108" w="1561">
                  <a:moveTo>
                    <a:pt x="0" y="0"/>
                  </a:moveTo>
                  <a:lnTo>
                    <a:pt x="0" y="2108"/>
                  </a:lnTo>
                  <a:lnTo>
                    <a:pt x="1560" y="2108"/>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47"/>
            <p:cNvSpPr/>
            <p:nvPr/>
          </p:nvSpPr>
          <p:spPr>
            <a:xfrm>
              <a:off x="4501813" y="4357013"/>
              <a:ext cx="39325" cy="52700"/>
            </a:xfrm>
            <a:custGeom>
              <a:rect b="b" l="l" r="r" t="t"/>
              <a:pathLst>
                <a:path extrusionOk="0" h="2108" w="1573">
                  <a:moveTo>
                    <a:pt x="1" y="0"/>
                  </a:moveTo>
                  <a:lnTo>
                    <a:pt x="1" y="2108"/>
                  </a:lnTo>
                  <a:lnTo>
                    <a:pt x="1572" y="2108"/>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47"/>
            <p:cNvSpPr/>
            <p:nvPr/>
          </p:nvSpPr>
          <p:spPr>
            <a:xfrm>
              <a:off x="4365788" y="4455238"/>
              <a:ext cx="39025" cy="53000"/>
            </a:xfrm>
            <a:custGeom>
              <a:rect b="b" l="l" r="r" t="t"/>
              <a:pathLst>
                <a:path extrusionOk="0" h="2120" w="1561">
                  <a:moveTo>
                    <a:pt x="1" y="0"/>
                  </a:moveTo>
                  <a:lnTo>
                    <a:pt x="1" y="2120"/>
                  </a:lnTo>
                  <a:lnTo>
                    <a:pt x="1560" y="2120"/>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47"/>
            <p:cNvSpPr/>
            <p:nvPr/>
          </p:nvSpPr>
          <p:spPr>
            <a:xfrm>
              <a:off x="4433963" y="4455238"/>
              <a:ext cx="39000" cy="53000"/>
            </a:xfrm>
            <a:custGeom>
              <a:rect b="b" l="l" r="r" t="t"/>
              <a:pathLst>
                <a:path extrusionOk="0" h="2120" w="1560">
                  <a:moveTo>
                    <a:pt x="0" y="0"/>
                  </a:moveTo>
                  <a:lnTo>
                    <a:pt x="0" y="2120"/>
                  </a:lnTo>
                  <a:lnTo>
                    <a:pt x="1560" y="2120"/>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47"/>
            <p:cNvSpPr/>
            <p:nvPr/>
          </p:nvSpPr>
          <p:spPr>
            <a:xfrm>
              <a:off x="4298213" y="4455238"/>
              <a:ext cx="39025" cy="53000"/>
            </a:xfrm>
            <a:custGeom>
              <a:rect b="b" l="l" r="r" t="t"/>
              <a:pathLst>
                <a:path extrusionOk="0" h="2120" w="1561">
                  <a:moveTo>
                    <a:pt x="1" y="0"/>
                  </a:moveTo>
                  <a:lnTo>
                    <a:pt x="1" y="2120"/>
                  </a:lnTo>
                  <a:lnTo>
                    <a:pt x="1561" y="2120"/>
                  </a:lnTo>
                  <a:lnTo>
                    <a:pt x="15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47"/>
            <p:cNvSpPr/>
            <p:nvPr/>
          </p:nvSpPr>
          <p:spPr>
            <a:xfrm>
              <a:off x="4230063" y="4455238"/>
              <a:ext cx="39025" cy="53000"/>
            </a:xfrm>
            <a:custGeom>
              <a:rect b="b" l="l" r="r" t="t"/>
              <a:pathLst>
                <a:path extrusionOk="0" h="2120" w="1561">
                  <a:moveTo>
                    <a:pt x="0" y="0"/>
                  </a:moveTo>
                  <a:lnTo>
                    <a:pt x="0" y="2120"/>
                  </a:lnTo>
                  <a:lnTo>
                    <a:pt x="1560" y="2120"/>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47"/>
            <p:cNvSpPr/>
            <p:nvPr/>
          </p:nvSpPr>
          <p:spPr>
            <a:xfrm>
              <a:off x="4501813" y="4455238"/>
              <a:ext cx="39325" cy="53000"/>
            </a:xfrm>
            <a:custGeom>
              <a:rect b="b" l="l" r="r" t="t"/>
              <a:pathLst>
                <a:path extrusionOk="0" h="2120" w="1573">
                  <a:moveTo>
                    <a:pt x="1" y="0"/>
                  </a:moveTo>
                  <a:lnTo>
                    <a:pt x="1" y="2120"/>
                  </a:lnTo>
                  <a:lnTo>
                    <a:pt x="1572" y="2120"/>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47"/>
            <p:cNvSpPr/>
            <p:nvPr/>
          </p:nvSpPr>
          <p:spPr>
            <a:xfrm>
              <a:off x="4349713" y="3014588"/>
              <a:ext cx="27425" cy="126825"/>
            </a:xfrm>
            <a:custGeom>
              <a:rect b="b" l="l" r="r" t="t"/>
              <a:pathLst>
                <a:path extrusionOk="0" h="5073" w="1097">
                  <a:moveTo>
                    <a:pt x="1" y="0"/>
                  </a:moveTo>
                  <a:lnTo>
                    <a:pt x="1" y="5072"/>
                  </a:lnTo>
                  <a:lnTo>
                    <a:pt x="1096" y="5072"/>
                  </a:lnTo>
                  <a:lnTo>
                    <a:pt x="1096" y="10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47"/>
            <p:cNvSpPr/>
            <p:nvPr/>
          </p:nvSpPr>
          <p:spPr>
            <a:xfrm>
              <a:off x="4272038" y="3014588"/>
              <a:ext cx="77700" cy="164625"/>
            </a:xfrm>
            <a:custGeom>
              <a:rect b="b" l="l" r="r" t="t"/>
              <a:pathLst>
                <a:path extrusionOk="0" h="6585" w="3108">
                  <a:moveTo>
                    <a:pt x="0" y="0"/>
                  </a:moveTo>
                  <a:lnTo>
                    <a:pt x="0" y="6584"/>
                  </a:lnTo>
                  <a:lnTo>
                    <a:pt x="3108" y="6584"/>
                  </a:lnTo>
                  <a:lnTo>
                    <a:pt x="310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47"/>
            <p:cNvSpPr/>
            <p:nvPr/>
          </p:nvSpPr>
          <p:spPr>
            <a:xfrm>
              <a:off x="5151313" y="3366713"/>
              <a:ext cx="43175" cy="143800"/>
            </a:xfrm>
            <a:custGeom>
              <a:rect b="b" l="l" r="r" t="t"/>
              <a:pathLst>
                <a:path extrusionOk="0" h="5752" w="1727">
                  <a:moveTo>
                    <a:pt x="560" y="0"/>
                  </a:moveTo>
                  <a:cubicBezTo>
                    <a:pt x="560" y="0"/>
                    <a:pt x="48" y="5453"/>
                    <a:pt x="0" y="5739"/>
                  </a:cubicBezTo>
                  <a:cubicBezTo>
                    <a:pt x="0" y="5751"/>
                    <a:pt x="12" y="5751"/>
                    <a:pt x="12" y="5751"/>
                  </a:cubicBezTo>
                  <a:lnTo>
                    <a:pt x="1715" y="5751"/>
                  </a:lnTo>
                  <a:cubicBezTo>
                    <a:pt x="1727" y="5751"/>
                    <a:pt x="1727" y="5739"/>
                    <a:pt x="1727" y="5739"/>
                  </a:cubicBezTo>
                  <a:lnTo>
                    <a:pt x="1727" y="1167"/>
                  </a:lnTo>
                  <a:lnTo>
                    <a:pt x="1727" y="1155"/>
                  </a:lnTo>
                  <a:lnTo>
                    <a:pt x="5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47"/>
            <p:cNvSpPr/>
            <p:nvPr/>
          </p:nvSpPr>
          <p:spPr>
            <a:xfrm>
              <a:off x="4878063" y="3366713"/>
              <a:ext cx="286950" cy="165525"/>
            </a:xfrm>
            <a:custGeom>
              <a:rect b="b" l="l" r="r" t="t"/>
              <a:pathLst>
                <a:path extrusionOk="0" h="6621" w="11478">
                  <a:moveTo>
                    <a:pt x="0" y="0"/>
                  </a:moveTo>
                  <a:lnTo>
                    <a:pt x="0" y="6620"/>
                  </a:lnTo>
                  <a:lnTo>
                    <a:pt x="11478" y="6620"/>
                  </a:lnTo>
                  <a:lnTo>
                    <a:pt x="114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47"/>
            <p:cNvSpPr/>
            <p:nvPr/>
          </p:nvSpPr>
          <p:spPr>
            <a:xfrm>
              <a:off x="5195063" y="3494713"/>
              <a:ext cx="89325" cy="1267425"/>
            </a:xfrm>
            <a:custGeom>
              <a:rect b="b" l="l" r="r" t="t"/>
              <a:pathLst>
                <a:path extrusionOk="0" h="50697" w="3573">
                  <a:moveTo>
                    <a:pt x="655" y="0"/>
                  </a:moveTo>
                  <a:lnTo>
                    <a:pt x="1" y="50697"/>
                  </a:lnTo>
                  <a:lnTo>
                    <a:pt x="3572" y="50697"/>
                  </a:lnTo>
                  <a:lnTo>
                    <a:pt x="3572" y="2893"/>
                  </a:lnTo>
                  <a:lnTo>
                    <a:pt x="6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47"/>
            <p:cNvSpPr/>
            <p:nvPr/>
          </p:nvSpPr>
          <p:spPr>
            <a:xfrm>
              <a:off x="4608388" y="3473563"/>
              <a:ext cx="612900" cy="1300200"/>
            </a:xfrm>
            <a:custGeom>
              <a:rect b="b" l="l" r="r" t="t"/>
              <a:pathLst>
                <a:path extrusionOk="0" h="52008" w="24516">
                  <a:moveTo>
                    <a:pt x="0" y="1"/>
                  </a:moveTo>
                  <a:lnTo>
                    <a:pt x="0" y="52007"/>
                  </a:lnTo>
                  <a:lnTo>
                    <a:pt x="24515" y="52007"/>
                  </a:lnTo>
                  <a:lnTo>
                    <a:pt x="2451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7"/>
            <p:cNvSpPr/>
            <p:nvPr/>
          </p:nvSpPr>
          <p:spPr>
            <a:xfrm>
              <a:off x="4599463" y="3473563"/>
              <a:ext cx="621825" cy="41400"/>
            </a:xfrm>
            <a:custGeom>
              <a:rect b="b" l="l" r="r" t="t"/>
              <a:pathLst>
                <a:path extrusionOk="0" h="1656" w="24873">
                  <a:moveTo>
                    <a:pt x="0" y="1"/>
                  </a:moveTo>
                  <a:lnTo>
                    <a:pt x="0" y="1656"/>
                  </a:lnTo>
                  <a:lnTo>
                    <a:pt x="24872" y="1656"/>
                  </a:lnTo>
                  <a:lnTo>
                    <a:pt x="248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47"/>
            <p:cNvSpPr/>
            <p:nvPr/>
          </p:nvSpPr>
          <p:spPr>
            <a:xfrm>
              <a:off x="5221263" y="3473863"/>
              <a:ext cx="63125" cy="107175"/>
            </a:xfrm>
            <a:custGeom>
              <a:rect b="b" l="l" r="r" t="t"/>
              <a:pathLst>
                <a:path extrusionOk="0" h="4287" w="2525">
                  <a:moveTo>
                    <a:pt x="0" y="1"/>
                  </a:moveTo>
                  <a:lnTo>
                    <a:pt x="0" y="1644"/>
                  </a:lnTo>
                  <a:lnTo>
                    <a:pt x="2524" y="4287"/>
                  </a:lnTo>
                  <a:lnTo>
                    <a:pt x="2524" y="288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47"/>
            <p:cNvSpPr/>
            <p:nvPr/>
          </p:nvSpPr>
          <p:spPr>
            <a:xfrm>
              <a:off x="3935988" y="3697413"/>
              <a:ext cx="258375" cy="1076050"/>
            </a:xfrm>
            <a:custGeom>
              <a:rect b="b" l="l" r="r" t="t"/>
              <a:pathLst>
                <a:path extrusionOk="0" h="43042" w="10335">
                  <a:moveTo>
                    <a:pt x="0" y="0"/>
                  </a:moveTo>
                  <a:lnTo>
                    <a:pt x="0" y="43041"/>
                  </a:lnTo>
                  <a:lnTo>
                    <a:pt x="10335" y="43041"/>
                  </a:lnTo>
                  <a:lnTo>
                    <a:pt x="103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4" name="Google Shape;1214;p47"/>
          <p:cNvSpPr/>
          <p:nvPr/>
        </p:nvSpPr>
        <p:spPr>
          <a:xfrm>
            <a:off x="2819400" y="285750"/>
            <a:ext cx="3276600" cy="685800"/>
          </a:xfrm>
          <a:prstGeom prst="round2DiagRect">
            <a:avLst>
              <a:gd fmla="val 16667" name="adj1"/>
              <a:gd fmla="val 0" name="adj2"/>
            </a:avLst>
          </a:prstGeom>
          <a:solidFill>
            <a:schemeClr val="accent1"/>
          </a:solidFill>
          <a:ln cap="flat" cmpd="sng" w="25400">
            <a:solidFill>
              <a:srgbClr val="AF93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5" name="Google Shape;1215;p47"/>
          <p:cNvSpPr txBox="1"/>
          <p:nvPr>
            <p:ph type="title"/>
          </p:nvPr>
        </p:nvSpPr>
        <p:spPr>
          <a:xfrm>
            <a:off x="3962400" y="-247650"/>
            <a:ext cx="4977300" cy="17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6000"/>
              <a:t>05</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48"/>
          <p:cNvSpPr txBox="1"/>
          <p:nvPr>
            <p:ph type="title"/>
          </p:nvPr>
        </p:nvSpPr>
        <p:spPr>
          <a:xfrm>
            <a:off x="0" y="0"/>
            <a:ext cx="3962400" cy="5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6000"/>
              <a:t>Applications</a:t>
            </a:r>
            <a:endParaRPr sz="6000"/>
          </a:p>
        </p:txBody>
      </p:sp>
      <p:sp>
        <p:nvSpPr>
          <p:cNvPr id="1221" name="Google Shape;1221;p48"/>
          <p:cNvSpPr txBox="1"/>
          <p:nvPr>
            <p:ph idx="1" type="subTitle"/>
          </p:nvPr>
        </p:nvSpPr>
        <p:spPr>
          <a:xfrm>
            <a:off x="228600" y="895350"/>
            <a:ext cx="8305800" cy="4267200"/>
          </a:xfrm>
          <a:prstGeom prst="rect">
            <a:avLst/>
          </a:prstGeom>
          <a:noFill/>
          <a:ln>
            <a:noFill/>
          </a:ln>
        </p:spPr>
        <p:txBody>
          <a:bodyPr anchorCtr="0" anchor="t" bIns="91425" lIns="91425" spcFirstLastPara="1" rIns="91425" wrap="square" tIns="91425">
            <a:noAutofit/>
          </a:bodyPr>
          <a:lstStyle/>
          <a:p>
            <a:pPr indent="-457200" lvl="0" marL="596900" rtl="0" algn="l">
              <a:lnSpc>
                <a:spcPct val="100000"/>
              </a:lnSpc>
              <a:spcBef>
                <a:spcPts val="0"/>
              </a:spcBef>
              <a:spcAft>
                <a:spcPts val="0"/>
              </a:spcAft>
              <a:buSzPts val="1400"/>
              <a:buAutoNum type="arabicPeriod"/>
            </a:pPr>
            <a:r>
              <a:rPr b="1" lang="en" sz="3600"/>
              <a:t>Used in constructions of seawell and bulkhead.</a:t>
            </a:r>
            <a:endParaRPr/>
          </a:p>
          <a:p>
            <a:pPr indent="-457200" lvl="0" marL="596900" rtl="0" algn="l">
              <a:lnSpc>
                <a:spcPct val="100000"/>
              </a:lnSpc>
              <a:spcBef>
                <a:spcPts val="0"/>
              </a:spcBef>
              <a:spcAft>
                <a:spcPts val="0"/>
              </a:spcAft>
              <a:buSzPts val="1400"/>
              <a:buAutoNum type="arabicPeriod"/>
            </a:pPr>
            <a:r>
              <a:rPr b="1" lang="en" sz="3600"/>
              <a:t>Used as the barriers to the groundwater flow</a:t>
            </a:r>
            <a:endParaRPr/>
          </a:p>
          <a:p>
            <a:pPr indent="-457200" lvl="0" marL="596900" rtl="0" algn="l">
              <a:lnSpc>
                <a:spcPct val="100000"/>
              </a:lnSpc>
              <a:spcBef>
                <a:spcPts val="0"/>
              </a:spcBef>
              <a:spcAft>
                <a:spcPts val="0"/>
              </a:spcAft>
              <a:buSzPts val="1400"/>
              <a:buAutoNum type="arabicPeriod"/>
            </a:pPr>
            <a:r>
              <a:rPr b="1" lang="en" sz="3600"/>
              <a:t>Used for retaining the loose soil around the foundation trenches</a:t>
            </a:r>
            <a:endParaRPr b="1" sz="3600"/>
          </a:p>
        </p:txBody>
      </p:sp>
      <p:grpSp>
        <p:nvGrpSpPr>
          <p:cNvPr id="1222" name="Google Shape;1222;p48"/>
          <p:cNvGrpSpPr/>
          <p:nvPr/>
        </p:nvGrpSpPr>
        <p:grpSpPr>
          <a:xfrm rot="-5400000">
            <a:off x="4072327" y="-338525"/>
            <a:ext cx="438150" cy="1115199"/>
            <a:chOff x="5539125" y="3866550"/>
            <a:chExt cx="1059125" cy="1267600"/>
          </a:xfrm>
        </p:grpSpPr>
        <p:sp>
          <p:nvSpPr>
            <p:cNvPr id="1223" name="Google Shape;1223;p48"/>
            <p:cNvSpPr/>
            <p:nvPr/>
          </p:nvSpPr>
          <p:spPr>
            <a:xfrm>
              <a:off x="5539125" y="3866550"/>
              <a:ext cx="1059125" cy="1267600"/>
            </a:xfrm>
            <a:custGeom>
              <a:rect b="b" l="l" r="r" t="t"/>
              <a:pathLst>
                <a:path extrusionOk="0" h="50704" w="42365">
                  <a:moveTo>
                    <a:pt x="40463" y="48402"/>
                  </a:moveTo>
                  <a:lnTo>
                    <a:pt x="1" y="0"/>
                  </a:lnTo>
                  <a:lnTo>
                    <a:pt x="1" y="50703"/>
                  </a:lnTo>
                  <a:lnTo>
                    <a:pt x="42364" y="50703"/>
                  </a:lnTo>
                  <a:close/>
                  <a:moveTo>
                    <a:pt x="6338" y="17513"/>
                  </a:moveTo>
                  <a:lnTo>
                    <a:pt x="28788" y="44332"/>
                  </a:lnTo>
                  <a:lnTo>
                    <a:pt x="6338" y="4433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48"/>
            <p:cNvSpPr/>
            <p:nvPr/>
          </p:nvSpPr>
          <p:spPr>
            <a:xfrm>
              <a:off x="5554125" y="41125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48"/>
            <p:cNvSpPr/>
            <p:nvPr/>
          </p:nvSpPr>
          <p:spPr>
            <a:xfrm>
              <a:off x="5554125" y="41851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48"/>
            <p:cNvSpPr/>
            <p:nvPr/>
          </p:nvSpPr>
          <p:spPr>
            <a:xfrm>
              <a:off x="5554125" y="425765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48"/>
            <p:cNvSpPr/>
            <p:nvPr/>
          </p:nvSpPr>
          <p:spPr>
            <a:xfrm>
              <a:off x="5554125" y="4329375"/>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48"/>
            <p:cNvSpPr/>
            <p:nvPr/>
          </p:nvSpPr>
          <p:spPr>
            <a:xfrm>
              <a:off x="5554125" y="44011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48"/>
            <p:cNvSpPr/>
            <p:nvPr/>
          </p:nvSpPr>
          <p:spPr>
            <a:xfrm>
              <a:off x="5554125" y="4472800"/>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48"/>
            <p:cNvSpPr/>
            <p:nvPr/>
          </p:nvSpPr>
          <p:spPr>
            <a:xfrm>
              <a:off x="5554125" y="4545375"/>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8"/>
            <p:cNvSpPr/>
            <p:nvPr/>
          </p:nvSpPr>
          <p:spPr>
            <a:xfrm>
              <a:off x="5554125" y="461707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8"/>
            <p:cNvSpPr/>
            <p:nvPr/>
          </p:nvSpPr>
          <p:spPr>
            <a:xfrm>
              <a:off x="5554125" y="4689625"/>
              <a:ext cx="54250" cy="12550"/>
            </a:xfrm>
            <a:custGeom>
              <a:rect b="b" l="l" r="r" t="t"/>
              <a:pathLst>
                <a:path extrusionOk="0" h="502"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48"/>
            <p:cNvSpPr/>
            <p:nvPr/>
          </p:nvSpPr>
          <p:spPr>
            <a:xfrm>
              <a:off x="5554125" y="476135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48"/>
            <p:cNvSpPr/>
            <p:nvPr/>
          </p:nvSpPr>
          <p:spPr>
            <a:xfrm>
              <a:off x="5554125" y="4833900"/>
              <a:ext cx="54250" cy="12525"/>
            </a:xfrm>
            <a:custGeom>
              <a:rect b="b" l="l" r="r" t="t"/>
              <a:pathLst>
                <a:path extrusionOk="0" h="501" w="2170">
                  <a:moveTo>
                    <a:pt x="1" y="1"/>
                  </a:moveTo>
                  <a:lnTo>
                    <a:pt x="1" y="501"/>
                  </a:lnTo>
                  <a:lnTo>
                    <a:pt x="2169" y="501"/>
                  </a:lnTo>
                  <a:lnTo>
                    <a:pt x="2169" y="1"/>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48"/>
            <p:cNvSpPr/>
            <p:nvPr/>
          </p:nvSpPr>
          <p:spPr>
            <a:xfrm>
              <a:off x="5554125" y="4905625"/>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48"/>
            <p:cNvSpPr/>
            <p:nvPr/>
          </p:nvSpPr>
          <p:spPr>
            <a:xfrm>
              <a:off x="5554125" y="4977350"/>
              <a:ext cx="54250" cy="12525"/>
            </a:xfrm>
            <a:custGeom>
              <a:rect b="b" l="l" r="r" t="t"/>
              <a:pathLst>
                <a:path extrusionOk="0" h="501" w="2170">
                  <a:moveTo>
                    <a:pt x="1" y="0"/>
                  </a:moveTo>
                  <a:lnTo>
                    <a:pt x="1" y="500"/>
                  </a:lnTo>
                  <a:lnTo>
                    <a:pt x="2169" y="500"/>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48"/>
            <p:cNvSpPr/>
            <p:nvPr/>
          </p:nvSpPr>
          <p:spPr>
            <a:xfrm>
              <a:off x="5554125" y="5049900"/>
              <a:ext cx="54250" cy="12525"/>
            </a:xfrm>
            <a:custGeom>
              <a:rect b="b" l="l" r="r" t="t"/>
              <a:pathLst>
                <a:path extrusionOk="0" h="501" w="2170">
                  <a:moveTo>
                    <a:pt x="1" y="0"/>
                  </a:moveTo>
                  <a:lnTo>
                    <a:pt x="1" y="501"/>
                  </a:lnTo>
                  <a:lnTo>
                    <a:pt x="2169" y="501"/>
                  </a:lnTo>
                  <a:lnTo>
                    <a:pt x="2169" y="0"/>
                  </a:lnTo>
                  <a:close/>
                </a:path>
              </a:pathLst>
            </a:custGeom>
            <a:solidFill>
              <a:srgbClr val="012B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48"/>
            <p:cNvSpPr/>
            <p:nvPr/>
          </p:nvSpPr>
          <p:spPr>
            <a:xfrm>
              <a:off x="5539125" y="5076575"/>
              <a:ext cx="1059125" cy="57575"/>
            </a:xfrm>
            <a:custGeom>
              <a:rect b="b" l="l" r="r" t="t"/>
              <a:pathLst>
                <a:path extrusionOk="0" h="2303" w="42365">
                  <a:moveTo>
                    <a:pt x="42364" y="2302"/>
                  </a:moveTo>
                  <a:lnTo>
                    <a:pt x="1" y="2302"/>
                  </a:lnTo>
                  <a:lnTo>
                    <a:pt x="1" y="1"/>
                  </a:lnTo>
                  <a:lnTo>
                    <a:pt x="404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9"/>
          <p:cNvSpPr txBox="1"/>
          <p:nvPr>
            <p:ph type="title"/>
          </p:nvPr>
        </p:nvSpPr>
        <p:spPr>
          <a:xfrm>
            <a:off x="3363300" y="2299738"/>
            <a:ext cx="5067600" cy="102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Advanatges &amp; Disadvanatges</a:t>
            </a:r>
            <a:endParaRPr/>
          </a:p>
        </p:txBody>
      </p:sp>
      <p:sp>
        <p:nvSpPr>
          <p:cNvPr id="1244" name="Google Shape;1244;p49"/>
          <p:cNvSpPr txBox="1"/>
          <p:nvPr>
            <p:ph idx="2" type="title"/>
          </p:nvPr>
        </p:nvSpPr>
        <p:spPr>
          <a:xfrm>
            <a:off x="4950900" y="1281163"/>
            <a:ext cx="1892400" cy="87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sp>
        <p:nvSpPr>
          <p:cNvPr id="1245" name="Google Shape;1245;p49"/>
          <p:cNvSpPr/>
          <p:nvPr/>
        </p:nvSpPr>
        <p:spPr>
          <a:xfrm>
            <a:off x="-209697" y="4850031"/>
            <a:ext cx="35340" cy="27246"/>
          </a:xfrm>
          <a:custGeom>
            <a:rect b="b" l="l" r="r" t="t"/>
            <a:pathLst>
              <a:path extrusionOk="0" h="441" w="572">
                <a:moveTo>
                  <a:pt x="286" y="0"/>
                </a:moveTo>
                <a:cubicBezTo>
                  <a:pt x="0" y="0"/>
                  <a:pt x="0" y="441"/>
                  <a:pt x="286" y="441"/>
                </a:cubicBezTo>
                <a:cubicBezTo>
                  <a:pt x="572" y="441"/>
                  <a:pt x="572" y="0"/>
                  <a:pt x="286"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49"/>
          <p:cNvSpPr/>
          <p:nvPr/>
        </p:nvSpPr>
        <p:spPr>
          <a:xfrm>
            <a:off x="-172195" y="4972854"/>
            <a:ext cx="16990" cy="21377"/>
          </a:xfrm>
          <a:custGeom>
            <a:rect b="b" l="l" r="r" t="t"/>
            <a:pathLst>
              <a:path extrusionOk="0" h="346" w="275">
                <a:moveTo>
                  <a:pt x="108" y="0"/>
                </a:moveTo>
                <a:cubicBezTo>
                  <a:pt x="96" y="0"/>
                  <a:pt x="96" y="0"/>
                  <a:pt x="72" y="12"/>
                </a:cubicBezTo>
                <a:cubicBezTo>
                  <a:pt x="60" y="12"/>
                  <a:pt x="60" y="36"/>
                  <a:pt x="48" y="48"/>
                </a:cubicBezTo>
                <a:cubicBezTo>
                  <a:pt x="36" y="60"/>
                  <a:pt x="36" y="60"/>
                  <a:pt x="36" y="84"/>
                </a:cubicBezTo>
                <a:cubicBezTo>
                  <a:pt x="12" y="108"/>
                  <a:pt x="0" y="155"/>
                  <a:pt x="0" y="179"/>
                </a:cubicBezTo>
                <a:lnTo>
                  <a:pt x="0" y="262"/>
                </a:lnTo>
                <a:cubicBezTo>
                  <a:pt x="0" y="286"/>
                  <a:pt x="12" y="298"/>
                  <a:pt x="36" y="322"/>
                </a:cubicBezTo>
                <a:lnTo>
                  <a:pt x="60" y="334"/>
                </a:lnTo>
                <a:cubicBezTo>
                  <a:pt x="72" y="346"/>
                  <a:pt x="108" y="346"/>
                  <a:pt x="131" y="346"/>
                </a:cubicBezTo>
                <a:cubicBezTo>
                  <a:pt x="155" y="346"/>
                  <a:pt x="167" y="346"/>
                  <a:pt x="191" y="334"/>
                </a:cubicBezTo>
                <a:cubicBezTo>
                  <a:pt x="215" y="334"/>
                  <a:pt x="227" y="322"/>
                  <a:pt x="239" y="298"/>
                </a:cubicBezTo>
                <a:cubicBezTo>
                  <a:pt x="251" y="286"/>
                  <a:pt x="274" y="274"/>
                  <a:pt x="274" y="239"/>
                </a:cubicBezTo>
                <a:lnTo>
                  <a:pt x="274" y="167"/>
                </a:lnTo>
                <a:cubicBezTo>
                  <a:pt x="262" y="167"/>
                  <a:pt x="239" y="119"/>
                  <a:pt x="239" y="96"/>
                </a:cubicBezTo>
                <a:cubicBezTo>
                  <a:pt x="239" y="84"/>
                  <a:pt x="239" y="84"/>
                  <a:pt x="227" y="60"/>
                </a:cubicBezTo>
                <a:cubicBezTo>
                  <a:pt x="227" y="48"/>
                  <a:pt x="215" y="48"/>
                  <a:pt x="203" y="36"/>
                </a:cubicBezTo>
                <a:lnTo>
                  <a:pt x="179" y="12"/>
                </a:lnTo>
                <a:cubicBezTo>
                  <a:pt x="167" y="12"/>
                  <a:pt x="155" y="0"/>
                  <a:pt x="143"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49"/>
          <p:cNvSpPr/>
          <p:nvPr/>
        </p:nvSpPr>
        <p:spPr>
          <a:xfrm>
            <a:off x="-169971" y="4897109"/>
            <a:ext cx="27246" cy="20635"/>
          </a:xfrm>
          <a:custGeom>
            <a:rect b="b" l="l" r="r" t="t"/>
            <a:pathLst>
              <a:path extrusionOk="0" h="334" w="441">
                <a:moveTo>
                  <a:pt x="226" y="0"/>
                </a:moveTo>
                <a:cubicBezTo>
                  <a:pt x="0" y="0"/>
                  <a:pt x="0" y="333"/>
                  <a:pt x="226" y="333"/>
                </a:cubicBezTo>
                <a:cubicBezTo>
                  <a:pt x="441" y="333"/>
                  <a:pt x="441" y="0"/>
                  <a:pt x="226"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49"/>
          <p:cNvSpPr/>
          <p:nvPr/>
        </p:nvSpPr>
        <p:spPr>
          <a:xfrm>
            <a:off x="-129504" y="4891178"/>
            <a:ext cx="19894" cy="16311"/>
          </a:xfrm>
          <a:custGeom>
            <a:rect b="b" l="l" r="r" t="t"/>
            <a:pathLst>
              <a:path extrusionOk="0" h="264" w="322">
                <a:moveTo>
                  <a:pt x="167" y="1"/>
                </a:moveTo>
                <a:cubicBezTo>
                  <a:pt x="0" y="1"/>
                  <a:pt x="0" y="263"/>
                  <a:pt x="167" y="263"/>
                </a:cubicBezTo>
                <a:cubicBezTo>
                  <a:pt x="170" y="263"/>
                  <a:pt x="173" y="263"/>
                  <a:pt x="176" y="263"/>
                </a:cubicBezTo>
                <a:cubicBezTo>
                  <a:pt x="321" y="263"/>
                  <a:pt x="318" y="1"/>
                  <a:pt x="167"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49"/>
          <p:cNvSpPr/>
          <p:nvPr/>
        </p:nvSpPr>
        <p:spPr>
          <a:xfrm>
            <a:off x="-159715" y="4819819"/>
            <a:ext cx="36884" cy="28111"/>
          </a:xfrm>
          <a:custGeom>
            <a:rect b="b" l="l" r="r" t="t"/>
            <a:pathLst>
              <a:path extrusionOk="0" h="455" w="597">
                <a:moveTo>
                  <a:pt x="299" y="1"/>
                </a:moveTo>
                <a:cubicBezTo>
                  <a:pt x="1" y="1"/>
                  <a:pt x="1" y="453"/>
                  <a:pt x="299" y="453"/>
                </a:cubicBezTo>
                <a:cubicBezTo>
                  <a:pt x="306" y="454"/>
                  <a:pt x="313" y="454"/>
                  <a:pt x="320" y="454"/>
                </a:cubicBezTo>
                <a:cubicBezTo>
                  <a:pt x="596" y="454"/>
                  <a:pt x="589" y="1"/>
                  <a:pt x="299"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49"/>
          <p:cNvSpPr/>
          <p:nvPr/>
        </p:nvSpPr>
        <p:spPr>
          <a:xfrm>
            <a:off x="-164843" y="4736722"/>
            <a:ext cx="46399" cy="36081"/>
          </a:xfrm>
          <a:custGeom>
            <a:rect b="b" l="l" r="r" t="t"/>
            <a:pathLst>
              <a:path extrusionOk="0" h="584" w="751">
                <a:moveTo>
                  <a:pt x="382" y="0"/>
                </a:moveTo>
                <a:cubicBezTo>
                  <a:pt x="1" y="0"/>
                  <a:pt x="1" y="584"/>
                  <a:pt x="382" y="584"/>
                </a:cubicBezTo>
                <a:cubicBezTo>
                  <a:pt x="751" y="584"/>
                  <a:pt x="751" y="0"/>
                  <a:pt x="382"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49"/>
          <p:cNvSpPr/>
          <p:nvPr/>
        </p:nvSpPr>
        <p:spPr>
          <a:xfrm>
            <a:off x="-261224" y="5336939"/>
            <a:ext cx="35401" cy="28049"/>
          </a:xfrm>
          <a:custGeom>
            <a:rect b="b" l="l" r="r" t="t"/>
            <a:pathLst>
              <a:path extrusionOk="0" h="454" w="573">
                <a:moveTo>
                  <a:pt x="287" y="1"/>
                </a:moveTo>
                <a:cubicBezTo>
                  <a:pt x="1" y="1"/>
                  <a:pt x="1" y="453"/>
                  <a:pt x="287" y="453"/>
                </a:cubicBezTo>
                <a:cubicBezTo>
                  <a:pt x="572" y="453"/>
                  <a:pt x="572" y="1"/>
                  <a:pt x="287"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49"/>
          <p:cNvSpPr/>
          <p:nvPr/>
        </p:nvSpPr>
        <p:spPr>
          <a:xfrm>
            <a:off x="-224401" y="5373761"/>
            <a:ext cx="35340" cy="27987"/>
          </a:xfrm>
          <a:custGeom>
            <a:rect b="b" l="l" r="r" t="t"/>
            <a:pathLst>
              <a:path extrusionOk="0" h="453" w="572">
                <a:moveTo>
                  <a:pt x="286" y="0"/>
                </a:moveTo>
                <a:cubicBezTo>
                  <a:pt x="0" y="0"/>
                  <a:pt x="0" y="453"/>
                  <a:pt x="286" y="453"/>
                </a:cubicBezTo>
                <a:cubicBezTo>
                  <a:pt x="572" y="441"/>
                  <a:pt x="572" y="0"/>
                  <a:pt x="286"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49"/>
          <p:cNvSpPr/>
          <p:nvPr/>
        </p:nvSpPr>
        <p:spPr>
          <a:xfrm>
            <a:off x="-225884" y="5306789"/>
            <a:ext cx="38305" cy="29532"/>
          </a:xfrm>
          <a:custGeom>
            <a:rect b="b" l="l" r="r" t="t"/>
            <a:pathLst>
              <a:path extrusionOk="0" h="478" w="620">
                <a:moveTo>
                  <a:pt x="310" y="1"/>
                </a:moveTo>
                <a:cubicBezTo>
                  <a:pt x="0" y="1"/>
                  <a:pt x="0" y="477"/>
                  <a:pt x="310" y="477"/>
                </a:cubicBezTo>
                <a:cubicBezTo>
                  <a:pt x="314" y="477"/>
                  <a:pt x="317" y="477"/>
                  <a:pt x="321" y="477"/>
                </a:cubicBezTo>
                <a:cubicBezTo>
                  <a:pt x="619" y="477"/>
                  <a:pt x="616" y="1"/>
                  <a:pt x="310"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4" name="Google Shape;1254;p49"/>
          <p:cNvGrpSpPr/>
          <p:nvPr/>
        </p:nvGrpSpPr>
        <p:grpSpPr>
          <a:xfrm>
            <a:off x="8161242" y="3013733"/>
            <a:ext cx="2342913" cy="5598383"/>
            <a:chOff x="7805554" y="2664911"/>
            <a:chExt cx="581411" cy="1389280"/>
          </a:xfrm>
        </p:grpSpPr>
        <p:sp>
          <p:nvSpPr>
            <p:cNvPr id="1255" name="Google Shape;1255;p49"/>
            <p:cNvSpPr/>
            <p:nvPr/>
          </p:nvSpPr>
          <p:spPr>
            <a:xfrm>
              <a:off x="7805554" y="2793620"/>
              <a:ext cx="581411" cy="1260571"/>
            </a:xfrm>
            <a:custGeom>
              <a:rect b="b" l="l" r="r" t="t"/>
              <a:pathLst>
                <a:path extrusionOk="0" h="28552" w="13169">
                  <a:moveTo>
                    <a:pt x="0" y="1"/>
                  </a:moveTo>
                  <a:lnTo>
                    <a:pt x="0" y="28552"/>
                  </a:lnTo>
                  <a:lnTo>
                    <a:pt x="13169" y="28552"/>
                  </a:lnTo>
                  <a:lnTo>
                    <a:pt x="1316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49"/>
            <p:cNvSpPr/>
            <p:nvPr/>
          </p:nvSpPr>
          <p:spPr>
            <a:xfrm>
              <a:off x="8270750" y="2793620"/>
              <a:ext cx="116203" cy="1260571"/>
            </a:xfrm>
            <a:custGeom>
              <a:rect b="b" l="l" r="r" t="t"/>
              <a:pathLst>
                <a:path extrusionOk="0" h="28552" w="2632">
                  <a:moveTo>
                    <a:pt x="0" y="1"/>
                  </a:moveTo>
                  <a:lnTo>
                    <a:pt x="0" y="28552"/>
                  </a:lnTo>
                  <a:lnTo>
                    <a:pt x="2632" y="28552"/>
                  </a:lnTo>
                  <a:lnTo>
                    <a:pt x="26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49"/>
            <p:cNvSpPr/>
            <p:nvPr/>
          </p:nvSpPr>
          <p:spPr>
            <a:xfrm>
              <a:off x="7882285" y="2877194"/>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49"/>
            <p:cNvSpPr/>
            <p:nvPr/>
          </p:nvSpPr>
          <p:spPr>
            <a:xfrm>
              <a:off x="7994246" y="2877194"/>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49"/>
            <p:cNvSpPr/>
            <p:nvPr/>
          </p:nvSpPr>
          <p:spPr>
            <a:xfrm>
              <a:off x="8105678" y="2877194"/>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49"/>
            <p:cNvSpPr/>
            <p:nvPr/>
          </p:nvSpPr>
          <p:spPr>
            <a:xfrm>
              <a:off x="7882285" y="3050655"/>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49"/>
            <p:cNvSpPr/>
            <p:nvPr/>
          </p:nvSpPr>
          <p:spPr>
            <a:xfrm>
              <a:off x="7994246" y="3050655"/>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49"/>
            <p:cNvSpPr/>
            <p:nvPr/>
          </p:nvSpPr>
          <p:spPr>
            <a:xfrm>
              <a:off x="7882285" y="3223586"/>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49"/>
            <p:cNvSpPr/>
            <p:nvPr/>
          </p:nvSpPr>
          <p:spPr>
            <a:xfrm>
              <a:off x="7819753" y="2666456"/>
              <a:ext cx="15806" cy="145651"/>
            </a:xfrm>
            <a:custGeom>
              <a:rect b="b" l="l" r="r" t="t"/>
              <a:pathLst>
                <a:path extrusionOk="0" h="3299" w="358">
                  <a:moveTo>
                    <a:pt x="0" y="1"/>
                  </a:moveTo>
                  <a:lnTo>
                    <a:pt x="48" y="3299"/>
                  </a:lnTo>
                  <a:lnTo>
                    <a:pt x="357" y="3299"/>
                  </a:ln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49"/>
            <p:cNvSpPr/>
            <p:nvPr/>
          </p:nvSpPr>
          <p:spPr>
            <a:xfrm>
              <a:off x="7940632" y="2664911"/>
              <a:ext cx="14790" cy="146666"/>
            </a:xfrm>
            <a:custGeom>
              <a:rect b="b" l="l" r="r" t="t"/>
              <a:pathLst>
                <a:path extrusionOk="0" h="3322" w="335">
                  <a:moveTo>
                    <a:pt x="1" y="0"/>
                  </a:moveTo>
                  <a:lnTo>
                    <a:pt x="25" y="3322"/>
                  </a:lnTo>
                  <a:lnTo>
                    <a:pt x="334"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49"/>
            <p:cNvSpPr/>
            <p:nvPr/>
          </p:nvSpPr>
          <p:spPr>
            <a:xfrm>
              <a:off x="8059967" y="2664911"/>
              <a:ext cx="13687" cy="146666"/>
            </a:xfrm>
            <a:custGeom>
              <a:rect b="b" l="l" r="r" t="t"/>
              <a:pathLst>
                <a:path extrusionOk="0" h="3322" w="310">
                  <a:moveTo>
                    <a:pt x="0" y="0"/>
                  </a:moveTo>
                  <a:lnTo>
                    <a:pt x="0" y="3322"/>
                  </a:lnTo>
                  <a:lnTo>
                    <a:pt x="310"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49"/>
            <p:cNvSpPr/>
            <p:nvPr/>
          </p:nvSpPr>
          <p:spPr>
            <a:xfrm>
              <a:off x="8178771" y="2664911"/>
              <a:ext cx="15276" cy="146666"/>
            </a:xfrm>
            <a:custGeom>
              <a:rect b="b" l="l" r="r" t="t"/>
              <a:pathLst>
                <a:path extrusionOk="0" h="3322" w="346">
                  <a:moveTo>
                    <a:pt x="24" y="0"/>
                  </a:moveTo>
                  <a:lnTo>
                    <a:pt x="0" y="3310"/>
                  </a:lnTo>
                  <a:lnTo>
                    <a:pt x="310" y="3322"/>
                  </a:lnTo>
                  <a:lnTo>
                    <a:pt x="3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49"/>
          <p:cNvGrpSpPr/>
          <p:nvPr/>
        </p:nvGrpSpPr>
        <p:grpSpPr>
          <a:xfrm>
            <a:off x="-519424" y="1962150"/>
            <a:ext cx="2557634" cy="5219660"/>
            <a:chOff x="-359549" y="1907904"/>
            <a:chExt cx="2557634" cy="5219660"/>
          </a:xfrm>
        </p:grpSpPr>
        <p:sp>
          <p:nvSpPr>
            <p:cNvPr id="1268" name="Google Shape;1268;p49"/>
            <p:cNvSpPr/>
            <p:nvPr/>
          </p:nvSpPr>
          <p:spPr>
            <a:xfrm>
              <a:off x="-359549" y="2480701"/>
              <a:ext cx="2555620" cy="4646863"/>
            </a:xfrm>
            <a:custGeom>
              <a:rect b="b" l="l" r="r" t="t"/>
              <a:pathLst>
                <a:path extrusionOk="0" h="26998" w="14848">
                  <a:moveTo>
                    <a:pt x="7424" y="0"/>
                  </a:moveTo>
                  <a:cubicBezTo>
                    <a:pt x="4962" y="0"/>
                    <a:pt x="2501" y="30"/>
                    <a:pt x="0" y="89"/>
                  </a:cubicBezTo>
                  <a:cubicBezTo>
                    <a:pt x="334" y="9055"/>
                    <a:pt x="834" y="18020"/>
                    <a:pt x="834" y="26998"/>
                  </a:cubicBezTo>
                  <a:lnTo>
                    <a:pt x="14014" y="26998"/>
                  </a:lnTo>
                  <a:cubicBezTo>
                    <a:pt x="14014" y="18032"/>
                    <a:pt x="14502" y="9055"/>
                    <a:pt x="14848" y="89"/>
                  </a:cubicBezTo>
                  <a:cubicBezTo>
                    <a:pt x="12347" y="30"/>
                    <a:pt x="9886" y="0"/>
                    <a:pt x="74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49"/>
            <p:cNvSpPr/>
            <p:nvPr/>
          </p:nvSpPr>
          <p:spPr>
            <a:xfrm>
              <a:off x="1597390" y="2487758"/>
              <a:ext cx="600695" cy="4639806"/>
            </a:xfrm>
            <a:custGeom>
              <a:rect b="b" l="l" r="r" t="t"/>
              <a:pathLst>
                <a:path extrusionOk="0" h="26957" w="3490">
                  <a:moveTo>
                    <a:pt x="501" y="1"/>
                  </a:moveTo>
                  <a:cubicBezTo>
                    <a:pt x="263" y="9014"/>
                    <a:pt x="1" y="17979"/>
                    <a:pt x="1" y="26957"/>
                  </a:cubicBezTo>
                  <a:lnTo>
                    <a:pt x="2644" y="26957"/>
                  </a:lnTo>
                  <a:cubicBezTo>
                    <a:pt x="2644" y="17991"/>
                    <a:pt x="3132" y="9014"/>
                    <a:pt x="3489" y="60"/>
                  </a:cubicBezTo>
                  <a:cubicBezTo>
                    <a:pt x="2477" y="25"/>
                    <a:pt x="1489" y="13"/>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49"/>
            <p:cNvSpPr/>
            <p:nvPr/>
          </p:nvSpPr>
          <p:spPr>
            <a:xfrm>
              <a:off x="-74700" y="1916165"/>
              <a:ext cx="71946" cy="573844"/>
            </a:xfrm>
            <a:custGeom>
              <a:rect b="b" l="l" r="r" t="t"/>
              <a:pathLst>
                <a:path extrusionOk="0" h="3334" w="418">
                  <a:moveTo>
                    <a:pt x="310" y="0"/>
                  </a:moveTo>
                  <a:lnTo>
                    <a:pt x="0" y="12"/>
                  </a:lnTo>
                  <a:cubicBezTo>
                    <a:pt x="36" y="1119"/>
                    <a:pt x="72" y="2238"/>
                    <a:pt x="108" y="3334"/>
                  </a:cubicBezTo>
                  <a:lnTo>
                    <a:pt x="417" y="3322"/>
                  </a:lnTo>
                  <a:cubicBezTo>
                    <a:pt x="370" y="2215"/>
                    <a:pt x="346" y="1107"/>
                    <a:pt x="3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49"/>
            <p:cNvSpPr/>
            <p:nvPr/>
          </p:nvSpPr>
          <p:spPr>
            <a:xfrm>
              <a:off x="404811" y="1909969"/>
              <a:ext cx="63684" cy="575909"/>
            </a:xfrm>
            <a:custGeom>
              <a:rect b="b" l="l" r="r" t="t"/>
              <a:pathLst>
                <a:path extrusionOk="0" h="3346" w="370">
                  <a:moveTo>
                    <a:pt x="322" y="0"/>
                  </a:moveTo>
                  <a:lnTo>
                    <a:pt x="1" y="12"/>
                  </a:lnTo>
                  <a:lnTo>
                    <a:pt x="60" y="3346"/>
                  </a:lnTo>
                  <a:lnTo>
                    <a:pt x="370" y="3334"/>
                  </a:lnTo>
                  <a:lnTo>
                    <a:pt x="3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49"/>
            <p:cNvSpPr/>
            <p:nvPr/>
          </p:nvSpPr>
          <p:spPr>
            <a:xfrm>
              <a:off x="880190" y="1907904"/>
              <a:ext cx="57660" cy="574016"/>
            </a:xfrm>
            <a:custGeom>
              <a:rect b="b" l="l" r="r" t="t"/>
              <a:pathLst>
                <a:path extrusionOk="0" h="3335" w="335">
                  <a:moveTo>
                    <a:pt x="1" y="0"/>
                  </a:moveTo>
                  <a:lnTo>
                    <a:pt x="13" y="3334"/>
                  </a:lnTo>
                  <a:lnTo>
                    <a:pt x="334" y="3334"/>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49"/>
            <p:cNvSpPr/>
            <p:nvPr/>
          </p:nvSpPr>
          <p:spPr>
            <a:xfrm>
              <a:off x="1349546" y="1907904"/>
              <a:ext cx="63684" cy="576082"/>
            </a:xfrm>
            <a:custGeom>
              <a:rect b="b" l="l" r="r" t="t"/>
              <a:pathLst>
                <a:path extrusionOk="0" h="3347" w="370">
                  <a:moveTo>
                    <a:pt x="60" y="0"/>
                  </a:moveTo>
                  <a:lnTo>
                    <a:pt x="0" y="3334"/>
                  </a:lnTo>
                  <a:lnTo>
                    <a:pt x="322" y="3346"/>
                  </a:lnTo>
                  <a:lnTo>
                    <a:pt x="369" y="12"/>
                  </a:lnTo>
                  <a:lnTo>
                    <a:pt x="6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9"/>
            <p:cNvSpPr/>
            <p:nvPr/>
          </p:nvSpPr>
          <p:spPr>
            <a:xfrm>
              <a:off x="-187435" y="2746102"/>
              <a:ext cx="295356" cy="428404"/>
            </a:xfrm>
            <a:custGeom>
              <a:rect b="b" l="l" r="r" t="t"/>
              <a:pathLst>
                <a:path extrusionOk="0" h="2489" w="1716">
                  <a:moveTo>
                    <a:pt x="1656" y="0"/>
                  </a:moveTo>
                  <a:cubicBezTo>
                    <a:pt x="1108" y="12"/>
                    <a:pt x="548" y="12"/>
                    <a:pt x="1" y="36"/>
                  </a:cubicBezTo>
                  <a:lnTo>
                    <a:pt x="96" y="2488"/>
                  </a:lnTo>
                  <a:cubicBezTo>
                    <a:pt x="632" y="2488"/>
                    <a:pt x="1179" y="2477"/>
                    <a:pt x="1715" y="2477"/>
                  </a:cubicBezTo>
                  <a:cubicBezTo>
                    <a:pt x="1703" y="1655"/>
                    <a:pt x="1667" y="833"/>
                    <a:pt x="16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49"/>
            <p:cNvSpPr/>
            <p:nvPr/>
          </p:nvSpPr>
          <p:spPr>
            <a:xfrm>
              <a:off x="-103443" y="2746102"/>
              <a:ext cx="211362" cy="428404"/>
            </a:xfrm>
            <a:custGeom>
              <a:rect b="b" l="l" r="r" t="t"/>
              <a:pathLst>
                <a:path extrusionOk="0" h="2489" w="1228">
                  <a:moveTo>
                    <a:pt x="1156" y="0"/>
                  </a:moveTo>
                  <a:cubicBezTo>
                    <a:pt x="763" y="0"/>
                    <a:pt x="394" y="12"/>
                    <a:pt x="1" y="12"/>
                  </a:cubicBezTo>
                  <a:cubicBezTo>
                    <a:pt x="36" y="845"/>
                    <a:pt x="60" y="1667"/>
                    <a:pt x="96" y="2488"/>
                  </a:cubicBezTo>
                  <a:cubicBezTo>
                    <a:pt x="465" y="2488"/>
                    <a:pt x="858" y="2477"/>
                    <a:pt x="1227" y="2477"/>
                  </a:cubicBezTo>
                  <a:cubicBezTo>
                    <a:pt x="1215" y="1655"/>
                    <a:pt x="1179" y="833"/>
                    <a:pt x="11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9"/>
            <p:cNvSpPr/>
            <p:nvPr/>
          </p:nvSpPr>
          <p:spPr>
            <a:xfrm>
              <a:off x="300337" y="2744037"/>
              <a:ext cx="287094" cy="428404"/>
            </a:xfrm>
            <a:custGeom>
              <a:rect b="b" l="l" r="r" t="t"/>
              <a:pathLst>
                <a:path extrusionOk="0" h="2489" w="1668">
                  <a:moveTo>
                    <a:pt x="1631" y="0"/>
                  </a:moveTo>
                  <a:cubicBezTo>
                    <a:pt x="1084" y="0"/>
                    <a:pt x="548" y="12"/>
                    <a:pt x="0" y="12"/>
                  </a:cubicBezTo>
                  <a:cubicBezTo>
                    <a:pt x="24" y="834"/>
                    <a:pt x="36" y="1667"/>
                    <a:pt x="60" y="2489"/>
                  </a:cubicBezTo>
                  <a:cubicBezTo>
                    <a:pt x="596" y="2465"/>
                    <a:pt x="1131" y="2465"/>
                    <a:pt x="1667" y="2465"/>
                  </a:cubicBezTo>
                  <a:cubicBezTo>
                    <a:pt x="1643" y="1655"/>
                    <a:pt x="1643" y="822"/>
                    <a:pt x="16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49"/>
            <p:cNvSpPr/>
            <p:nvPr/>
          </p:nvSpPr>
          <p:spPr>
            <a:xfrm>
              <a:off x="386394" y="2741971"/>
              <a:ext cx="201035" cy="426338"/>
            </a:xfrm>
            <a:custGeom>
              <a:rect b="b" l="l" r="r" t="t"/>
              <a:pathLst>
                <a:path extrusionOk="0" h="2477" w="1168">
                  <a:moveTo>
                    <a:pt x="1131" y="0"/>
                  </a:moveTo>
                  <a:cubicBezTo>
                    <a:pt x="762" y="12"/>
                    <a:pt x="369" y="12"/>
                    <a:pt x="0" y="12"/>
                  </a:cubicBezTo>
                  <a:cubicBezTo>
                    <a:pt x="12" y="834"/>
                    <a:pt x="36" y="1667"/>
                    <a:pt x="48" y="2477"/>
                  </a:cubicBezTo>
                  <a:lnTo>
                    <a:pt x="1167" y="2477"/>
                  </a:lnTo>
                  <a:cubicBezTo>
                    <a:pt x="1143" y="1667"/>
                    <a:pt x="1143" y="834"/>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49"/>
            <p:cNvSpPr/>
            <p:nvPr/>
          </p:nvSpPr>
          <p:spPr>
            <a:xfrm>
              <a:off x="783978" y="2744037"/>
              <a:ext cx="278832" cy="424273"/>
            </a:xfrm>
            <a:custGeom>
              <a:rect b="b" l="l" r="r" t="t"/>
              <a:pathLst>
                <a:path extrusionOk="0" h="2465" w="1620">
                  <a:moveTo>
                    <a:pt x="0" y="0"/>
                  </a:moveTo>
                  <a:cubicBezTo>
                    <a:pt x="0" y="822"/>
                    <a:pt x="12" y="1655"/>
                    <a:pt x="12" y="2465"/>
                  </a:cubicBezTo>
                  <a:lnTo>
                    <a:pt x="1619" y="2465"/>
                  </a:lnTo>
                  <a:lnTo>
                    <a:pt x="16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49"/>
            <p:cNvSpPr/>
            <p:nvPr/>
          </p:nvSpPr>
          <p:spPr>
            <a:xfrm>
              <a:off x="870035" y="2744037"/>
              <a:ext cx="194838" cy="424273"/>
            </a:xfrm>
            <a:custGeom>
              <a:rect b="b" l="l" r="r" t="t"/>
              <a:pathLst>
                <a:path extrusionOk="0" h="2465" w="1132">
                  <a:moveTo>
                    <a:pt x="0" y="0"/>
                  </a:moveTo>
                  <a:lnTo>
                    <a:pt x="0" y="2465"/>
                  </a:lnTo>
                  <a:lnTo>
                    <a:pt x="1119" y="2465"/>
                  </a:lnTo>
                  <a:cubicBezTo>
                    <a:pt x="1119" y="1631"/>
                    <a:pt x="1119" y="822"/>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49"/>
            <p:cNvSpPr/>
            <p:nvPr/>
          </p:nvSpPr>
          <p:spPr>
            <a:xfrm>
              <a:off x="-160757" y="3428365"/>
              <a:ext cx="289160" cy="424445"/>
            </a:xfrm>
            <a:custGeom>
              <a:rect b="b" l="l" r="r" t="t"/>
              <a:pathLst>
                <a:path extrusionOk="0" h="2466" w="1680">
                  <a:moveTo>
                    <a:pt x="1620" y="1"/>
                  </a:moveTo>
                  <a:cubicBezTo>
                    <a:pt x="1084" y="1"/>
                    <a:pt x="536" y="13"/>
                    <a:pt x="0" y="13"/>
                  </a:cubicBezTo>
                  <a:lnTo>
                    <a:pt x="84" y="2465"/>
                  </a:lnTo>
                  <a:cubicBezTo>
                    <a:pt x="620" y="2453"/>
                    <a:pt x="1143" y="2453"/>
                    <a:pt x="1679" y="2453"/>
                  </a:cubicBezTo>
                  <a:cubicBezTo>
                    <a:pt x="1643" y="1620"/>
                    <a:pt x="1632" y="799"/>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49"/>
            <p:cNvSpPr/>
            <p:nvPr/>
          </p:nvSpPr>
          <p:spPr>
            <a:xfrm>
              <a:off x="-76765" y="3424234"/>
              <a:ext cx="205166" cy="426510"/>
            </a:xfrm>
            <a:custGeom>
              <a:rect b="b" l="l" r="r" t="t"/>
              <a:pathLst>
                <a:path extrusionOk="0" h="2478" w="1192">
                  <a:moveTo>
                    <a:pt x="1120" y="1"/>
                  </a:moveTo>
                  <a:cubicBezTo>
                    <a:pt x="739" y="25"/>
                    <a:pt x="370" y="25"/>
                    <a:pt x="1" y="25"/>
                  </a:cubicBezTo>
                  <a:lnTo>
                    <a:pt x="84" y="2477"/>
                  </a:lnTo>
                  <a:lnTo>
                    <a:pt x="1191" y="2477"/>
                  </a:lnTo>
                  <a:cubicBezTo>
                    <a:pt x="1155" y="1644"/>
                    <a:pt x="1144" y="823"/>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49"/>
            <p:cNvSpPr/>
            <p:nvPr/>
          </p:nvSpPr>
          <p:spPr>
            <a:xfrm>
              <a:off x="314623" y="3420275"/>
              <a:ext cx="278832" cy="428404"/>
            </a:xfrm>
            <a:custGeom>
              <a:rect b="b" l="l" r="r" t="t"/>
              <a:pathLst>
                <a:path extrusionOk="0" h="2489" w="1620">
                  <a:moveTo>
                    <a:pt x="1596" y="0"/>
                  </a:moveTo>
                  <a:cubicBezTo>
                    <a:pt x="1072" y="12"/>
                    <a:pt x="536" y="12"/>
                    <a:pt x="1" y="12"/>
                  </a:cubicBezTo>
                  <a:cubicBezTo>
                    <a:pt x="13" y="846"/>
                    <a:pt x="24" y="1667"/>
                    <a:pt x="48" y="2489"/>
                  </a:cubicBezTo>
                  <a:lnTo>
                    <a:pt x="1620" y="2489"/>
                  </a:lnTo>
                  <a:cubicBezTo>
                    <a:pt x="1620" y="1667"/>
                    <a:pt x="1608" y="834"/>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49"/>
            <p:cNvSpPr/>
            <p:nvPr/>
          </p:nvSpPr>
          <p:spPr>
            <a:xfrm>
              <a:off x="398614" y="3422341"/>
              <a:ext cx="194838" cy="426338"/>
            </a:xfrm>
            <a:custGeom>
              <a:rect b="b" l="l" r="r" t="t"/>
              <a:pathLst>
                <a:path extrusionOk="0" h="2477" w="1132">
                  <a:moveTo>
                    <a:pt x="1" y="0"/>
                  </a:moveTo>
                  <a:cubicBezTo>
                    <a:pt x="25" y="834"/>
                    <a:pt x="37" y="1655"/>
                    <a:pt x="48" y="2477"/>
                  </a:cubicBezTo>
                  <a:lnTo>
                    <a:pt x="1132" y="2477"/>
                  </a:lnTo>
                  <a:cubicBezTo>
                    <a:pt x="1132" y="1655"/>
                    <a:pt x="1120" y="822"/>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49"/>
            <p:cNvSpPr/>
            <p:nvPr/>
          </p:nvSpPr>
          <p:spPr>
            <a:xfrm>
              <a:off x="786044" y="3422341"/>
              <a:ext cx="274702" cy="426338"/>
            </a:xfrm>
            <a:custGeom>
              <a:rect b="b" l="l" r="r" t="t"/>
              <a:pathLst>
                <a:path extrusionOk="0" h="2477" w="1596">
                  <a:moveTo>
                    <a:pt x="0" y="0"/>
                  </a:moveTo>
                  <a:cubicBezTo>
                    <a:pt x="12" y="822"/>
                    <a:pt x="12" y="1655"/>
                    <a:pt x="12" y="2477"/>
                  </a:cubicBezTo>
                  <a:lnTo>
                    <a:pt x="1584" y="2477"/>
                  </a:lnTo>
                  <a:cubicBezTo>
                    <a:pt x="1596" y="1643"/>
                    <a:pt x="1596" y="822"/>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49"/>
            <p:cNvSpPr/>
            <p:nvPr/>
          </p:nvSpPr>
          <p:spPr>
            <a:xfrm>
              <a:off x="870035" y="3422341"/>
              <a:ext cx="190708" cy="426338"/>
            </a:xfrm>
            <a:custGeom>
              <a:rect b="b" l="l" r="r" t="t"/>
              <a:pathLst>
                <a:path extrusionOk="0" h="2477" w="1108">
                  <a:moveTo>
                    <a:pt x="0" y="0"/>
                  </a:moveTo>
                  <a:lnTo>
                    <a:pt x="0" y="2477"/>
                  </a:lnTo>
                  <a:lnTo>
                    <a:pt x="1096" y="2477"/>
                  </a:lnTo>
                  <a:cubicBezTo>
                    <a:pt x="1108" y="1643"/>
                    <a:pt x="1108" y="822"/>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49"/>
            <p:cNvSpPr/>
            <p:nvPr/>
          </p:nvSpPr>
          <p:spPr>
            <a:xfrm>
              <a:off x="-140275" y="4100645"/>
              <a:ext cx="282963" cy="426338"/>
            </a:xfrm>
            <a:custGeom>
              <a:rect b="b" l="l" r="r" t="t"/>
              <a:pathLst>
                <a:path extrusionOk="0" h="2477" w="1644">
                  <a:moveTo>
                    <a:pt x="1572" y="0"/>
                  </a:moveTo>
                  <a:cubicBezTo>
                    <a:pt x="1048" y="24"/>
                    <a:pt x="536" y="24"/>
                    <a:pt x="0" y="24"/>
                  </a:cubicBezTo>
                  <a:lnTo>
                    <a:pt x="84" y="2477"/>
                  </a:lnTo>
                  <a:lnTo>
                    <a:pt x="1644" y="2477"/>
                  </a:lnTo>
                  <a:cubicBezTo>
                    <a:pt x="1632" y="1655"/>
                    <a:pt x="1620" y="822"/>
                    <a:pt x="15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49"/>
            <p:cNvSpPr/>
            <p:nvPr/>
          </p:nvSpPr>
          <p:spPr>
            <a:xfrm>
              <a:off x="-56284" y="4104604"/>
              <a:ext cx="198969" cy="422379"/>
            </a:xfrm>
            <a:custGeom>
              <a:rect b="b" l="l" r="r" t="t"/>
              <a:pathLst>
                <a:path extrusionOk="0" h="2454" w="1156">
                  <a:moveTo>
                    <a:pt x="1" y="1"/>
                  </a:moveTo>
                  <a:cubicBezTo>
                    <a:pt x="24" y="810"/>
                    <a:pt x="48" y="1632"/>
                    <a:pt x="72" y="2454"/>
                  </a:cubicBezTo>
                  <a:lnTo>
                    <a:pt x="1156" y="2454"/>
                  </a:lnTo>
                  <a:cubicBezTo>
                    <a:pt x="1144" y="1632"/>
                    <a:pt x="1132" y="799"/>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49"/>
            <p:cNvSpPr/>
            <p:nvPr/>
          </p:nvSpPr>
          <p:spPr>
            <a:xfrm>
              <a:off x="330974" y="4098580"/>
              <a:ext cx="270743" cy="426338"/>
            </a:xfrm>
            <a:custGeom>
              <a:rect b="b" l="l" r="r" t="t"/>
              <a:pathLst>
                <a:path extrusionOk="0" h="2477" w="1573">
                  <a:moveTo>
                    <a:pt x="1" y="0"/>
                  </a:moveTo>
                  <a:cubicBezTo>
                    <a:pt x="13" y="834"/>
                    <a:pt x="25" y="1655"/>
                    <a:pt x="37" y="2477"/>
                  </a:cubicBezTo>
                  <a:lnTo>
                    <a:pt x="1573" y="2477"/>
                  </a:lnTo>
                  <a:cubicBezTo>
                    <a:pt x="1561" y="1655"/>
                    <a:pt x="1561" y="834"/>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49"/>
            <p:cNvSpPr/>
            <p:nvPr/>
          </p:nvSpPr>
          <p:spPr>
            <a:xfrm>
              <a:off x="408941" y="4098580"/>
              <a:ext cx="192773" cy="426338"/>
            </a:xfrm>
            <a:custGeom>
              <a:rect b="b" l="l" r="r" t="t"/>
              <a:pathLst>
                <a:path extrusionOk="0" h="2477" w="1120">
                  <a:moveTo>
                    <a:pt x="0" y="0"/>
                  </a:moveTo>
                  <a:cubicBezTo>
                    <a:pt x="24" y="834"/>
                    <a:pt x="36" y="1655"/>
                    <a:pt x="48" y="2477"/>
                  </a:cubicBezTo>
                  <a:lnTo>
                    <a:pt x="1120" y="2477"/>
                  </a:lnTo>
                  <a:cubicBezTo>
                    <a:pt x="1108" y="1655"/>
                    <a:pt x="1108" y="834"/>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49"/>
            <p:cNvSpPr/>
            <p:nvPr/>
          </p:nvSpPr>
          <p:spPr>
            <a:xfrm>
              <a:off x="-95181" y="4684533"/>
              <a:ext cx="266612" cy="424273"/>
            </a:xfrm>
            <a:custGeom>
              <a:rect b="b" l="l" r="r" t="t"/>
              <a:pathLst>
                <a:path extrusionOk="0" h="2465" w="1549">
                  <a:moveTo>
                    <a:pt x="0" y="0"/>
                  </a:moveTo>
                  <a:cubicBezTo>
                    <a:pt x="24" y="822"/>
                    <a:pt x="48" y="1643"/>
                    <a:pt x="60" y="2465"/>
                  </a:cubicBezTo>
                  <a:lnTo>
                    <a:pt x="1548" y="2465"/>
                  </a:lnTo>
                  <a:lnTo>
                    <a:pt x="15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49"/>
            <p:cNvSpPr/>
            <p:nvPr/>
          </p:nvSpPr>
          <p:spPr>
            <a:xfrm>
              <a:off x="-15320" y="4684533"/>
              <a:ext cx="186749" cy="424273"/>
            </a:xfrm>
            <a:custGeom>
              <a:rect b="b" l="l" r="r" t="t"/>
              <a:pathLst>
                <a:path extrusionOk="0" h="2465" w="1085">
                  <a:moveTo>
                    <a:pt x="1" y="0"/>
                  </a:moveTo>
                  <a:lnTo>
                    <a:pt x="48" y="2465"/>
                  </a:lnTo>
                  <a:lnTo>
                    <a:pt x="1084" y="2465"/>
                  </a:lnTo>
                  <a:lnTo>
                    <a:pt x="10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2" name="Google Shape;1292;p49"/>
          <p:cNvGrpSpPr/>
          <p:nvPr/>
        </p:nvGrpSpPr>
        <p:grpSpPr>
          <a:xfrm>
            <a:off x="4093924" y="3533109"/>
            <a:ext cx="4059476" cy="2162841"/>
            <a:chOff x="4884129" y="3833551"/>
            <a:chExt cx="4059476" cy="2162841"/>
          </a:xfrm>
        </p:grpSpPr>
        <p:sp>
          <p:nvSpPr>
            <p:cNvPr id="1293" name="Google Shape;1293;p49"/>
            <p:cNvSpPr/>
            <p:nvPr/>
          </p:nvSpPr>
          <p:spPr>
            <a:xfrm>
              <a:off x="7905581" y="3833551"/>
              <a:ext cx="55970" cy="892458"/>
            </a:xfrm>
            <a:custGeom>
              <a:rect b="b" l="l" r="r" t="t"/>
              <a:pathLst>
                <a:path extrusionOk="0" h="8180" w="513">
                  <a:moveTo>
                    <a:pt x="1" y="0"/>
                  </a:moveTo>
                  <a:lnTo>
                    <a:pt x="1" y="8180"/>
                  </a:lnTo>
                  <a:lnTo>
                    <a:pt x="513" y="8180"/>
                  </a:lnTo>
                  <a:lnTo>
                    <a:pt x="51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49"/>
            <p:cNvSpPr/>
            <p:nvPr/>
          </p:nvSpPr>
          <p:spPr>
            <a:xfrm>
              <a:off x="8791484" y="3833551"/>
              <a:ext cx="57279" cy="892458"/>
            </a:xfrm>
            <a:custGeom>
              <a:rect b="b" l="l" r="r" t="t"/>
              <a:pathLst>
                <a:path extrusionOk="0" h="8180" w="525">
                  <a:moveTo>
                    <a:pt x="1" y="0"/>
                  </a:moveTo>
                  <a:lnTo>
                    <a:pt x="1" y="8180"/>
                  </a:lnTo>
                  <a:lnTo>
                    <a:pt x="525" y="8180"/>
                  </a:lnTo>
                  <a:lnTo>
                    <a:pt x="5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49"/>
            <p:cNvSpPr/>
            <p:nvPr/>
          </p:nvSpPr>
          <p:spPr>
            <a:xfrm>
              <a:off x="5776578" y="4458265"/>
              <a:ext cx="3167027" cy="1538127"/>
            </a:xfrm>
            <a:custGeom>
              <a:rect b="b" l="l" r="r" t="t"/>
              <a:pathLst>
                <a:path extrusionOk="0" h="14098" w="29028">
                  <a:moveTo>
                    <a:pt x="0" y="1"/>
                  </a:moveTo>
                  <a:lnTo>
                    <a:pt x="0" y="14098"/>
                  </a:lnTo>
                  <a:lnTo>
                    <a:pt x="29028" y="14098"/>
                  </a:lnTo>
                  <a:lnTo>
                    <a:pt x="2902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49"/>
            <p:cNvSpPr/>
            <p:nvPr/>
          </p:nvSpPr>
          <p:spPr>
            <a:xfrm>
              <a:off x="4884129" y="4458265"/>
              <a:ext cx="892568" cy="1538127"/>
            </a:xfrm>
            <a:custGeom>
              <a:rect b="b" l="l" r="r" t="t"/>
              <a:pathLst>
                <a:path extrusionOk="0" h="14098" w="8181">
                  <a:moveTo>
                    <a:pt x="1" y="1"/>
                  </a:moveTo>
                  <a:lnTo>
                    <a:pt x="1" y="14098"/>
                  </a:lnTo>
                  <a:lnTo>
                    <a:pt x="8180" y="14098"/>
                  </a:lnTo>
                  <a:lnTo>
                    <a:pt x="81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49"/>
            <p:cNvSpPr/>
            <p:nvPr/>
          </p:nvSpPr>
          <p:spPr>
            <a:xfrm>
              <a:off x="5953213" y="4705161"/>
              <a:ext cx="244280" cy="340400"/>
            </a:xfrm>
            <a:custGeom>
              <a:rect b="b" l="l" r="r" t="t"/>
              <a:pathLst>
                <a:path extrusionOk="0" h="3120" w="2239">
                  <a:moveTo>
                    <a:pt x="1" y="0"/>
                  </a:moveTo>
                  <a:lnTo>
                    <a:pt x="1" y="3120"/>
                  </a:lnTo>
                  <a:lnTo>
                    <a:pt x="2239" y="3120"/>
                  </a:lnTo>
                  <a:lnTo>
                    <a:pt x="22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49"/>
            <p:cNvSpPr/>
            <p:nvPr/>
          </p:nvSpPr>
          <p:spPr>
            <a:xfrm>
              <a:off x="6875555" y="4705161"/>
              <a:ext cx="244280" cy="340400"/>
            </a:xfrm>
            <a:custGeom>
              <a:rect b="b" l="l" r="r" t="t"/>
              <a:pathLst>
                <a:path extrusionOk="0" h="3120" w="2239">
                  <a:moveTo>
                    <a:pt x="0" y="0"/>
                  </a:moveTo>
                  <a:lnTo>
                    <a:pt x="0" y="3120"/>
                  </a:lnTo>
                  <a:lnTo>
                    <a:pt x="2238" y="3120"/>
                  </a:lnTo>
                  <a:lnTo>
                    <a:pt x="2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49"/>
            <p:cNvSpPr/>
            <p:nvPr/>
          </p:nvSpPr>
          <p:spPr>
            <a:xfrm>
              <a:off x="7717272" y="4705161"/>
              <a:ext cx="242971" cy="340400"/>
            </a:xfrm>
            <a:custGeom>
              <a:rect b="b" l="l" r="r" t="t"/>
              <a:pathLst>
                <a:path extrusionOk="0" h="3120" w="2227">
                  <a:moveTo>
                    <a:pt x="0" y="0"/>
                  </a:moveTo>
                  <a:lnTo>
                    <a:pt x="0" y="3120"/>
                  </a:lnTo>
                  <a:lnTo>
                    <a:pt x="2227" y="3120"/>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49"/>
            <p:cNvSpPr/>
            <p:nvPr/>
          </p:nvSpPr>
          <p:spPr>
            <a:xfrm>
              <a:off x="8509675" y="4705161"/>
              <a:ext cx="242971" cy="340400"/>
            </a:xfrm>
            <a:custGeom>
              <a:rect b="b" l="l" r="r" t="t"/>
              <a:pathLst>
                <a:path extrusionOk="0" h="3120" w="2227">
                  <a:moveTo>
                    <a:pt x="0" y="0"/>
                  </a:moveTo>
                  <a:lnTo>
                    <a:pt x="0" y="3120"/>
                  </a:lnTo>
                  <a:lnTo>
                    <a:pt x="2227" y="3120"/>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49"/>
            <p:cNvSpPr/>
            <p:nvPr/>
          </p:nvSpPr>
          <p:spPr>
            <a:xfrm>
              <a:off x="5953213" y="5370242"/>
              <a:ext cx="244280" cy="341709"/>
            </a:xfrm>
            <a:custGeom>
              <a:rect b="b" l="l" r="r" t="t"/>
              <a:pathLst>
                <a:path extrusionOk="0" h="3132" w="2239">
                  <a:moveTo>
                    <a:pt x="1" y="0"/>
                  </a:moveTo>
                  <a:lnTo>
                    <a:pt x="1" y="3131"/>
                  </a:lnTo>
                  <a:lnTo>
                    <a:pt x="2239" y="3131"/>
                  </a:lnTo>
                  <a:lnTo>
                    <a:pt x="22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49"/>
            <p:cNvSpPr/>
            <p:nvPr/>
          </p:nvSpPr>
          <p:spPr>
            <a:xfrm>
              <a:off x="6875555" y="5370242"/>
              <a:ext cx="244280" cy="341709"/>
            </a:xfrm>
            <a:custGeom>
              <a:rect b="b" l="l" r="r" t="t"/>
              <a:pathLst>
                <a:path extrusionOk="0" h="3132" w="2239">
                  <a:moveTo>
                    <a:pt x="0" y="0"/>
                  </a:moveTo>
                  <a:lnTo>
                    <a:pt x="0" y="3131"/>
                  </a:lnTo>
                  <a:lnTo>
                    <a:pt x="2238" y="3131"/>
                  </a:lnTo>
                  <a:lnTo>
                    <a:pt x="2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49"/>
            <p:cNvSpPr/>
            <p:nvPr/>
          </p:nvSpPr>
          <p:spPr>
            <a:xfrm>
              <a:off x="7717272" y="5370242"/>
              <a:ext cx="242971" cy="341709"/>
            </a:xfrm>
            <a:custGeom>
              <a:rect b="b" l="l" r="r" t="t"/>
              <a:pathLst>
                <a:path extrusionOk="0" h="3132" w="2227">
                  <a:moveTo>
                    <a:pt x="0" y="0"/>
                  </a:moveTo>
                  <a:lnTo>
                    <a:pt x="0" y="3131"/>
                  </a:lnTo>
                  <a:lnTo>
                    <a:pt x="2227" y="3131"/>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49"/>
            <p:cNvSpPr/>
            <p:nvPr/>
          </p:nvSpPr>
          <p:spPr>
            <a:xfrm>
              <a:off x="8509675" y="5370242"/>
              <a:ext cx="242971" cy="341709"/>
            </a:xfrm>
            <a:custGeom>
              <a:rect b="b" l="l" r="r" t="t"/>
              <a:pathLst>
                <a:path extrusionOk="0" h="3132" w="2227">
                  <a:moveTo>
                    <a:pt x="0" y="0"/>
                  </a:moveTo>
                  <a:lnTo>
                    <a:pt x="0" y="3131"/>
                  </a:lnTo>
                  <a:lnTo>
                    <a:pt x="2227" y="3131"/>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49"/>
            <p:cNvSpPr/>
            <p:nvPr/>
          </p:nvSpPr>
          <p:spPr>
            <a:xfrm>
              <a:off x="5390795" y="4705161"/>
              <a:ext cx="207949" cy="340400"/>
            </a:xfrm>
            <a:custGeom>
              <a:rect b="b" l="l" r="r" t="t"/>
              <a:pathLst>
                <a:path extrusionOk="0" h="3120" w="1906">
                  <a:moveTo>
                    <a:pt x="0" y="0"/>
                  </a:moveTo>
                  <a:lnTo>
                    <a:pt x="0" y="3120"/>
                  </a:lnTo>
                  <a:lnTo>
                    <a:pt x="1905" y="3120"/>
                  </a:lnTo>
                  <a:lnTo>
                    <a:pt x="19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49"/>
            <p:cNvSpPr/>
            <p:nvPr/>
          </p:nvSpPr>
          <p:spPr>
            <a:xfrm>
              <a:off x="5037416" y="4705161"/>
              <a:ext cx="207949" cy="340400"/>
            </a:xfrm>
            <a:custGeom>
              <a:rect b="b" l="l" r="r" t="t"/>
              <a:pathLst>
                <a:path extrusionOk="0" h="3120" w="1906">
                  <a:moveTo>
                    <a:pt x="1" y="0"/>
                  </a:moveTo>
                  <a:lnTo>
                    <a:pt x="1" y="3120"/>
                  </a:lnTo>
                  <a:lnTo>
                    <a:pt x="1906" y="3120"/>
                  </a:lnTo>
                  <a:lnTo>
                    <a:pt x="190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49"/>
            <p:cNvSpPr/>
            <p:nvPr/>
          </p:nvSpPr>
          <p:spPr>
            <a:xfrm>
              <a:off x="5390795" y="5370242"/>
              <a:ext cx="207949" cy="341709"/>
            </a:xfrm>
            <a:custGeom>
              <a:rect b="b" l="l" r="r" t="t"/>
              <a:pathLst>
                <a:path extrusionOk="0" h="3132" w="1906">
                  <a:moveTo>
                    <a:pt x="0" y="0"/>
                  </a:moveTo>
                  <a:lnTo>
                    <a:pt x="0" y="3131"/>
                  </a:lnTo>
                  <a:lnTo>
                    <a:pt x="1905" y="3131"/>
                  </a:lnTo>
                  <a:lnTo>
                    <a:pt x="19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49"/>
            <p:cNvSpPr/>
            <p:nvPr/>
          </p:nvSpPr>
          <p:spPr>
            <a:xfrm>
              <a:off x="5037416" y="5370242"/>
              <a:ext cx="207949" cy="341709"/>
            </a:xfrm>
            <a:custGeom>
              <a:rect b="b" l="l" r="r" t="t"/>
              <a:pathLst>
                <a:path extrusionOk="0" h="3132" w="1906">
                  <a:moveTo>
                    <a:pt x="1" y="0"/>
                  </a:moveTo>
                  <a:lnTo>
                    <a:pt x="1" y="3131"/>
                  </a:lnTo>
                  <a:lnTo>
                    <a:pt x="1906" y="3131"/>
                  </a:lnTo>
                  <a:lnTo>
                    <a:pt x="190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441" name="Google Shape;441;p32"/>
          <p:cNvSpPr txBox="1"/>
          <p:nvPr>
            <p:ph idx="2" type="title"/>
          </p:nvPr>
        </p:nvSpPr>
        <p:spPr>
          <a:xfrm>
            <a:off x="720000" y="1889700"/>
            <a:ext cx="2305500" cy="3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Introduction</a:t>
            </a:r>
            <a:endParaRPr/>
          </a:p>
        </p:txBody>
      </p:sp>
      <p:sp>
        <p:nvSpPr>
          <p:cNvPr id="442" name="Google Shape;442;p32"/>
          <p:cNvSpPr txBox="1"/>
          <p:nvPr>
            <p:ph idx="3" type="title"/>
          </p:nvPr>
        </p:nvSpPr>
        <p:spPr>
          <a:xfrm>
            <a:off x="3419271" y="1889700"/>
            <a:ext cx="2305500" cy="3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Selection </a:t>
            </a:r>
            <a:endParaRPr/>
          </a:p>
        </p:txBody>
      </p:sp>
      <p:sp>
        <p:nvSpPr>
          <p:cNvPr id="443" name="Google Shape;443;p32"/>
          <p:cNvSpPr txBox="1"/>
          <p:nvPr>
            <p:ph idx="5" type="title"/>
          </p:nvPr>
        </p:nvSpPr>
        <p:spPr>
          <a:xfrm>
            <a:off x="3638100" y="3632250"/>
            <a:ext cx="2305500" cy="3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Applications</a:t>
            </a:r>
            <a:endParaRPr/>
          </a:p>
        </p:txBody>
      </p:sp>
      <p:sp>
        <p:nvSpPr>
          <p:cNvPr id="444" name="Google Shape;444;p32"/>
          <p:cNvSpPr txBox="1"/>
          <p:nvPr>
            <p:ph idx="7" type="title"/>
          </p:nvPr>
        </p:nvSpPr>
        <p:spPr>
          <a:xfrm>
            <a:off x="6096000" y="3784650"/>
            <a:ext cx="2305500" cy="3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Advantages &amp; Disadvantages</a:t>
            </a:r>
            <a:endParaRPr/>
          </a:p>
        </p:txBody>
      </p:sp>
      <p:sp>
        <p:nvSpPr>
          <p:cNvPr id="445" name="Google Shape;445;p32"/>
          <p:cNvSpPr txBox="1"/>
          <p:nvPr>
            <p:ph idx="9" type="title"/>
          </p:nvPr>
        </p:nvSpPr>
        <p:spPr>
          <a:xfrm>
            <a:off x="6118549" y="1889700"/>
            <a:ext cx="2305500" cy="3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Types</a:t>
            </a:r>
            <a:endParaRPr/>
          </a:p>
        </p:txBody>
      </p:sp>
      <p:sp>
        <p:nvSpPr>
          <p:cNvPr id="446" name="Google Shape;446;p32"/>
          <p:cNvSpPr txBox="1"/>
          <p:nvPr>
            <p:ph idx="16" type="title"/>
          </p:nvPr>
        </p:nvSpPr>
        <p:spPr>
          <a:xfrm>
            <a:off x="1422450" y="1346075"/>
            <a:ext cx="900600" cy="48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01</a:t>
            </a:r>
            <a:endParaRPr/>
          </a:p>
        </p:txBody>
      </p:sp>
      <p:sp>
        <p:nvSpPr>
          <p:cNvPr id="447" name="Google Shape;447;p32"/>
          <p:cNvSpPr txBox="1"/>
          <p:nvPr>
            <p:ph idx="17" type="title"/>
          </p:nvPr>
        </p:nvSpPr>
        <p:spPr>
          <a:xfrm>
            <a:off x="4121725" y="1346075"/>
            <a:ext cx="900600" cy="48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02</a:t>
            </a:r>
            <a:endParaRPr/>
          </a:p>
        </p:txBody>
      </p:sp>
      <p:sp>
        <p:nvSpPr>
          <p:cNvPr id="448" name="Google Shape;448;p32"/>
          <p:cNvSpPr txBox="1"/>
          <p:nvPr>
            <p:ph idx="18" type="title"/>
          </p:nvPr>
        </p:nvSpPr>
        <p:spPr>
          <a:xfrm>
            <a:off x="6821000" y="1346075"/>
            <a:ext cx="900600" cy="48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03</a:t>
            </a:r>
            <a:endParaRPr/>
          </a:p>
        </p:txBody>
      </p:sp>
      <p:sp>
        <p:nvSpPr>
          <p:cNvPr id="449" name="Google Shape;449;p32"/>
          <p:cNvSpPr txBox="1"/>
          <p:nvPr>
            <p:ph idx="19" type="title"/>
          </p:nvPr>
        </p:nvSpPr>
        <p:spPr>
          <a:xfrm>
            <a:off x="1371600" y="3031438"/>
            <a:ext cx="900600" cy="48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04</a:t>
            </a:r>
            <a:endParaRPr/>
          </a:p>
        </p:txBody>
      </p:sp>
      <p:sp>
        <p:nvSpPr>
          <p:cNvPr id="450" name="Google Shape;450;p32"/>
          <p:cNvSpPr txBox="1"/>
          <p:nvPr>
            <p:ph idx="20" type="title"/>
          </p:nvPr>
        </p:nvSpPr>
        <p:spPr>
          <a:xfrm>
            <a:off x="7024200" y="3001350"/>
            <a:ext cx="900600" cy="48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06</a:t>
            </a:r>
            <a:endParaRPr/>
          </a:p>
        </p:txBody>
      </p:sp>
      <p:cxnSp>
        <p:nvCxnSpPr>
          <p:cNvPr id="451" name="Google Shape;451;p32"/>
          <p:cNvCxnSpPr>
            <a:stCxn id="448" idx="3"/>
          </p:cNvCxnSpPr>
          <p:nvPr/>
        </p:nvCxnSpPr>
        <p:spPr>
          <a:xfrm>
            <a:off x="7721600" y="1588475"/>
            <a:ext cx="1425000" cy="0"/>
          </a:xfrm>
          <a:prstGeom prst="straightConnector1">
            <a:avLst/>
          </a:prstGeom>
          <a:noFill/>
          <a:ln cap="flat" cmpd="sng" w="38100">
            <a:solidFill>
              <a:schemeClr val="accent6"/>
            </a:solidFill>
            <a:prstDash val="solid"/>
            <a:round/>
            <a:headEnd len="sm" w="sm" type="none"/>
            <a:tailEnd len="sm" w="sm" type="none"/>
          </a:ln>
        </p:spPr>
      </p:cxnSp>
      <p:cxnSp>
        <p:nvCxnSpPr>
          <p:cNvPr id="452" name="Google Shape;452;p32"/>
          <p:cNvCxnSpPr/>
          <p:nvPr/>
        </p:nvCxnSpPr>
        <p:spPr>
          <a:xfrm>
            <a:off x="7721600" y="3273850"/>
            <a:ext cx="1425000" cy="0"/>
          </a:xfrm>
          <a:prstGeom prst="straightConnector1">
            <a:avLst/>
          </a:prstGeom>
          <a:noFill/>
          <a:ln cap="flat" cmpd="sng" w="38100">
            <a:solidFill>
              <a:schemeClr val="accent6"/>
            </a:solidFill>
            <a:prstDash val="solid"/>
            <a:round/>
            <a:headEnd len="sm" w="sm" type="none"/>
            <a:tailEnd len="sm" w="sm" type="none"/>
          </a:ln>
        </p:spPr>
      </p:cxnSp>
      <p:cxnSp>
        <p:nvCxnSpPr>
          <p:cNvPr id="453" name="Google Shape;453;p32"/>
          <p:cNvCxnSpPr/>
          <p:nvPr/>
        </p:nvCxnSpPr>
        <p:spPr>
          <a:xfrm>
            <a:off x="-2550" y="1588475"/>
            <a:ext cx="1425000" cy="0"/>
          </a:xfrm>
          <a:prstGeom prst="straightConnector1">
            <a:avLst/>
          </a:prstGeom>
          <a:noFill/>
          <a:ln cap="flat" cmpd="sng" w="38100">
            <a:solidFill>
              <a:schemeClr val="accent6"/>
            </a:solidFill>
            <a:prstDash val="solid"/>
            <a:round/>
            <a:headEnd len="sm" w="sm" type="none"/>
            <a:tailEnd len="sm" w="sm" type="none"/>
          </a:ln>
        </p:spPr>
      </p:cxnSp>
      <p:cxnSp>
        <p:nvCxnSpPr>
          <p:cNvPr id="454" name="Google Shape;454;p32"/>
          <p:cNvCxnSpPr>
            <a:endCxn id="449" idx="1"/>
          </p:cNvCxnSpPr>
          <p:nvPr/>
        </p:nvCxnSpPr>
        <p:spPr>
          <a:xfrm>
            <a:off x="0" y="3257638"/>
            <a:ext cx="1371600" cy="16200"/>
          </a:xfrm>
          <a:prstGeom prst="straightConnector1">
            <a:avLst/>
          </a:prstGeom>
          <a:noFill/>
          <a:ln cap="flat" cmpd="sng" w="38100">
            <a:solidFill>
              <a:schemeClr val="accent6"/>
            </a:solidFill>
            <a:prstDash val="solid"/>
            <a:round/>
            <a:headEnd len="sm" w="sm" type="none"/>
            <a:tailEnd len="sm" w="sm" type="none"/>
          </a:ln>
        </p:spPr>
      </p:cxnSp>
      <p:cxnSp>
        <p:nvCxnSpPr>
          <p:cNvPr id="455" name="Google Shape;455;p32"/>
          <p:cNvCxnSpPr/>
          <p:nvPr/>
        </p:nvCxnSpPr>
        <p:spPr>
          <a:xfrm>
            <a:off x="2322963" y="1588475"/>
            <a:ext cx="1798800" cy="0"/>
          </a:xfrm>
          <a:prstGeom prst="straightConnector1">
            <a:avLst/>
          </a:prstGeom>
          <a:noFill/>
          <a:ln cap="flat" cmpd="sng" w="38100">
            <a:solidFill>
              <a:schemeClr val="accent6"/>
            </a:solidFill>
            <a:prstDash val="solid"/>
            <a:round/>
            <a:headEnd len="sm" w="sm" type="none"/>
            <a:tailEnd len="sm" w="sm" type="none"/>
          </a:ln>
        </p:spPr>
      </p:cxnSp>
      <p:cxnSp>
        <p:nvCxnSpPr>
          <p:cNvPr id="456" name="Google Shape;456;p32"/>
          <p:cNvCxnSpPr/>
          <p:nvPr/>
        </p:nvCxnSpPr>
        <p:spPr>
          <a:xfrm>
            <a:off x="5022263" y="1588475"/>
            <a:ext cx="1798800" cy="0"/>
          </a:xfrm>
          <a:prstGeom prst="straightConnector1">
            <a:avLst/>
          </a:prstGeom>
          <a:noFill/>
          <a:ln cap="flat" cmpd="sng" w="38100">
            <a:solidFill>
              <a:schemeClr val="accent6"/>
            </a:solidFill>
            <a:prstDash val="solid"/>
            <a:round/>
            <a:headEnd len="sm" w="sm" type="none"/>
            <a:tailEnd len="sm" w="sm" type="none"/>
          </a:ln>
        </p:spPr>
      </p:cxnSp>
      <p:cxnSp>
        <p:nvCxnSpPr>
          <p:cNvPr id="457" name="Google Shape;457;p32"/>
          <p:cNvCxnSpPr>
            <a:endCxn id="450" idx="1"/>
          </p:cNvCxnSpPr>
          <p:nvPr/>
        </p:nvCxnSpPr>
        <p:spPr>
          <a:xfrm flipH="1" rot="10800000">
            <a:off x="5994300" y="3243750"/>
            <a:ext cx="1029900" cy="6000"/>
          </a:xfrm>
          <a:prstGeom prst="straightConnector1">
            <a:avLst/>
          </a:prstGeom>
          <a:noFill/>
          <a:ln cap="flat" cmpd="sng" w="38100">
            <a:solidFill>
              <a:schemeClr val="accent6"/>
            </a:solidFill>
            <a:prstDash val="solid"/>
            <a:round/>
            <a:headEnd len="sm" w="sm" type="none"/>
            <a:tailEnd len="sm" w="sm" type="none"/>
          </a:ln>
        </p:spPr>
      </p:cxnSp>
      <p:cxnSp>
        <p:nvCxnSpPr>
          <p:cNvPr id="458" name="Google Shape;458;p32"/>
          <p:cNvCxnSpPr/>
          <p:nvPr/>
        </p:nvCxnSpPr>
        <p:spPr>
          <a:xfrm flipH="1" rot="10800000">
            <a:off x="4572000" y="3257550"/>
            <a:ext cx="1905000" cy="22150"/>
          </a:xfrm>
          <a:prstGeom prst="straightConnector1">
            <a:avLst/>
          </a:prstGeom>
          <a:noFill/>
          <a:ln cap="flat" cmpd="sng" w="38100">
            <a:solidFill>
              <a:schemeClr val="accent6"/>
            </a:solidFill>
            <a:prstDash val="solid"/>
            <a:round/>
            <a:headEnd len="sm" w="sm" type="none"/>
            <a:tailEnd len="sm" w="sm" type="none"/>
          </a:ln>
        </p:spPr>
      </p:cxnSp>
      <p:grpSp>
        <p:nvGrpSpPr>
          <p:cNvPr id="459" name="Google Shape;459;p32"/>
          <p:cNvGrpSpPr/>
          <p:nvPr/>
        </p:nvGrpSpPr>
        <p:grpSpPr>
          <a:xfrm flipH="1">
            <a:off x="-54350" y="4096854"/>
            <a:ext cx="1684699" cy="1046604"/>
            <a:chOff x="4930168" y="3273862"/>
            <a:chExt cx="5582171" cy="3467872"/>
          </a:xfrm>
        </p:grpSpPr>
        <p:grpSp>
          <p:nvGrpSpPr>
            <p:cNvPr id="460" name="Google Shape;460;p32"/>
            <p:cNvGrpSpPr/>
            <p:nvPr/>
          </p:nvGrpSpPr>
          <p:grpSpPr>
            <a:xfrm>
              <a:off x="4930168" y="3273862"/>
              <a:ext cx="5582171" cy="3467872"/>
              <a:chOff x="5681675" y="2578225"/>
              <a:chExt cx="858175" cy="533125"/>
            </a:xfrm>
          </p:grpSpPr>
          <p:sp>
            <p:nvSpPr>
              <p:cNvPr id="461" name="Google Shape;461;p32"/>
              <p:cNvSpPr/>
              <p:nvPr/>
            </p:nvSpPr>
            <p:spPr>
              <a:xfrm>
                <a:off x="5681675" y="2578225"/>
                <a:ext cx="858175" cy="533125"/>
              </a:xfrm>
              <a:custGeom>
                <a:rect b="b" l="l" r="r" t="t"/>
                <a:pathLst>
                  <a:path extrusionOk="0" h="21325" w="34327">
                    <a:moveTo>
                      <a:pt x="25313" y="1"/>
                    </a:moveTo>
                    <a:cubicBezTo>
                      <a:pt x="25266" y="1084"/>
                      <a:pt x="25218" y="2168"/>
                      <a:pt x="25194" y="3251"/>
                    </a:cubicBezTo>
                    <a:cubicBezTo>
                      <a:pt x="24432" y="3275"/>
                      <a:pt x="23670" y="3275"/>
                      <a:pt x="22920" y="3287"/>
                    </a:cubicBezTo>
                    <a:cubicBezTo>
                      <a:pt x="22801" y="4656"/>
                      <a:pt x="22718" y="6025"/>
                      <a:pt x="22706" y="7394"/>
                    </a:cubicBezTo>
                    <a:cubicBezTo>
                      <a:pt x="21741" y="7383"/>
                      <a:pt x="20777" y="7359"/>
                      <a:pt x="19824" y="7335"/>
                    </a:cubicBezTo>
                    <a:cubicBezTo>
                      <a:pt x="19777" y="8014"/>
                      <a:pt x="19765" y="8692"/>
                      <a:pt x="19741" y="9371"/>
                    </a:cubicBezTo>
                    <a:cubicBezTo>
                      <a:pt x="18253" y="9359"/>
                      <a:pt x="16764" y="9323"/>
                      <a:pt x="15276" y="9264"/>
                    </a:cubicBezTo>
                    <a:cubicBezTo>
                      <a:pt x="15252" y="10323"/>
                      <a:pt x="15240" y="11383"/>
                      <a:pt x="15264" y="12455"/>
                    </a:cubicBezTo>
                    <a:cubicBezTo>
                      <a:pt x="14347" y="12419"/>
                      <a:pt x="13431" y="12407"/>
                      <a:pt x="12514" y="12383"/>
                    </a:cubicBezTo>
                    <a:cubicBezTo>
                      <a:pt x="12514" y="12931"/>
                      <a:pt x="12514" y="13467"/>
                      <a:pt x="12502" y="14014"/>
                    </a:cubicBezTo>
                    <a:cubicBezTo>
                      <a:pt x="11264" y="14026"/>
                      <a:pt x="10026" y="14050"/>
                      <a:pt x="8787" y="14050"/>
                    </a:cubicBezTo>
                    <a:cubicBezTo>
                      <a:pt x="8775" y="12955"/>
                      <a:pt x="8752" y="11871"/>
                      <a:pt x="8728" y="10788"/>
                    </a:cubicBezTo>
                    <a:cubicBezTo>
                      <a:pt x="7990" y="10800"/>
                      <a:pt x="7239" y="10812"/>
                      <a:pt x="6513" y="10812"/>
                    </a:cubicBezTo>
                    <a:cubicBezTo>
                      <a:pt x="6513" y="10157"/>
                      <a:pt x="6501" y="9502"/>
                      <a:pt x="6489" y="8847"/>
                    </a:cubicBezTo>
                    <a:cubicBezTo>
                      <a:pt x="4418" y="8895"/>
                      <a:pt x="2334" y="8930"/>
                      <a:pt x="262" y="8966"/>
                    </a:cubicBezTo>
                    <a:cubicBezTo>
                      <a:pt x="120" y="13074"/>
                      <a:pt x="24" y="17169"/>
                      <a:pt x="0" y="21277"/>
                    </a:cubicBezTo>
                    <a:cubicBezTo>
                      <a:pt x="11085" y="21289"/>
                      <a:pt x="22920" y="21313"/>
                      <a:pt x="33993" y="21325"/>
                    </a:cubicBezTo>
                    <a:cubicBezTo>
                      <a:pt x="34243" y="14241"/>
                      <a:pt x="33850" y="7168"/>
                      <a:pt x="34326" y="84"/>
                    </a:cubicBezTo>
                    <a:lnTo>
                      <a:pt x="253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5709875" y="2807239"/>
                <a:ext cx="116700" cy="47650"/>
              </a:xfrm>
              <a:custGeom>
                <a:rect b="b" l="l" r="r" t="t"/>
                <a:pathLst>
                  <a:path extrusionOk="0" h="1906" w="4668">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2"/>
              <p:cNvSpPr/>
              <p:nvPr/>
            </p:nvSpPr>
            <p:spPr>
              <a:xfrm>
                <a:off x="6414500" y="2626150"/>
                <a:ext cx="116400" cy="47650"/>
              </a:xfrm>
              <a:custGeom>
                <a:rect b="b" l="l" r="r" t="t"/>
                <a:pathLst>
                  <a:path extrusionOk="0" h="1906" w="4656">
                    <a:moveTo>
                      <a:pt x="1" y="1"/>
                    </a:moveTo>
                    <a:lnTo>
                      <a:pt x="36" y="1810"/>
                    </a:lnTo>
                    <a:lnTo>
                      <a:pt x="1596" y="1751"/>
                    </a:lnTo>
                    <a:lnTo>
                      <a:pt x="3132" y="1906"/>
                    </a:lnTo>
                    <a:lnTo>
                      <a:pt x="4656" y="1787"/>
                    </a:lnTo>
                    <a:lnTo>
                      <a:pt x="4585" y="132"/>
                    </a:lnTo>
                    <a:lnTo>
                      <a:pt x="3132" y="120"/>
                    </a:lnTo>
                    <a:lnTo>
                      <a:pt x="1596" y="167"/>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2"/>
              <p:cNvSpPr/>
              <p:nvPr/>
            </p:nvSpPr>
            <p:spPr>
              <a:xfrm>
                <a:off x="6278475" y="2907150"/>
                <a:ext cx="119375" cy="47650"/>
              </a:xfrm>
              <a:custGeom>
                <a:rect b="b" l="l" r="r" t="t"/>
                <a:pathLst>
                  <a:path extrusionOk="0" h="1906" w="4775">
                    <a:moveTo>
                      <a:pt x="1620" y="0"/>
                    </a:moveTo>
                    <a:lnTo>
                      <a:pt x="12" y="24"/>
                    </a:lnTo>
                    <a:lnTo>
                      <a:pt x="0" y="1905"/>
                    </a:lnTo>
                    <a:lnTo>
                      <a:pt x="1620" y="1798"/>
                    </a:lnTo>
                    <a:lnTo>
                      <a:pt x="3156" y="1726"/>
                    </a:lnTo>
                    <a:lnTo>
                      <a:pt x="4763" y="1881"/>
                    </a:lnTo>
                    <a:lnTo>
                      <a:pt x="4775" y="12"/>
                    </a:lnTo>
                    <a:lnTo>
                      <a:pt x="4775" y="12"/>
                    </a:lnTo>
                    <a:lnTo>
                      <a:pt x="3156" y="95"/>
                    </a:lnTo>
                    <a:lnTo>
                      <a:pt x="16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6210900" y="2845525"/>
                <a:ext cx="114025" cy="46750"/>
              </a:xfrm>
              <a:custGeom>
                <a:rect b="b" l="l" r="r" t="t"/>
                <a:pathLst>
                  <a:path extrusionOk="0" h="1870" w="4561">
                    <a:moveTo>
                      <a:pt x="3084" y="0"/>
                    </a:moveTo>
                    <a:lnTo>
                      <a:pt x="1549" y="24"/>
                    </a:lnTo>
                    <a:lnTo>
                      <a:pt x="36" y="120"/>
                    </a:lnTo>
                    <a:lnTo>
                      <a:pt x="1" y="1870"/>
                    </a:lnTo>
                    <a:lnTo>
                      <a:pt x="1549" y="1751"/>
                    </a:lnTo>
                    <a:lnTo>
                      <a:pt x="3084" y="1727"/>
                    </a:lnTo>
                    <a:lnTo>
                      <a:pt x="4561" y="1786"/>
                    </a:lnTo>
                    <a:lnTo>
                      <a:pt x="4561" y="179"/>
                    </a:lnTo>
                    <a:lnTo>
                      <a:pt x="30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2"/>
              <p:cNvSpPr/>
              <p:nvPr/>
            </p:nvSpPr>
            <p:spPr>
              <a:xfrm>
                <a:off x="6350800" y="2848200"/>
                <a:ext cx="113725" cy="46475"/>
              </a:xfrm>
              <a:custGeom>
                <a:rect b="b" l="l" r="r" t="t"/>
                <a:pathLst>
                  <a:path extrusionOk="0" h="1859" w="4549">
                    <a:moveTo>
                      <a:pt x="1" y="1"/>
                    </a:moveTo>
                    <a:lnTo>
                      <a:pt x="96" y="1679"/>
                    </a:lnTo>
                    <a:lnTo>
                      <a:pt x="1549" y="1668"/>
                    </a:lnTo>
                    <a:lnTo>
                      <a:pt x="3084" y="1858"/>
                    </a:lnTo>
                    <a:lnTo>
                      <a:pt x="4525" y="1656"/>
                    </a:lnTo>
                    <a:lnTo>
                      <a:pt x="4549" y="84"/>
                    </a:lnTo>
                    <a:lnTo>
                      <a:pt x="3084" y="108"/>
                    </a:lnTo>
                    <a:lnTo>
                      <a:pt x="1549" y="7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2"/>
              <p:cNvSpPr/>
              <p:nvPr/>
            </p:nvSpPr>
            <p:spPr>
              <a:xfrm>
                <a:off x="5756375" y="2940175"/>
                <a:ext cx="116725" cy="47650"/>
              </a:xfrm>
              <a:custGeom>
                <a:rect b="b" l="l" r="r" t="t"/>
                <a:pathLst>
                  <a:path extrusionOk="0" h="1906" w="4669">
                    <a:moveTo>
                      <a:pt x="1537" y="1"/>
                    </a:moveTo>
                    <a:lnTo>
                      <a:pt x="1" y="132"/>
                    </a:lnTo>
                    <a:lnTo>
                      <a:pt x="84" y="1775"/>
                    </a:lnTo>
                    <a:lnTo>
                      <a:pt x="1537" y="1787"/>
                    </a:lnTo>
                    <a:lnTo>
                      <a:pt x="3061" y="1739"/>
                    </a:lnTo>
                    <a:lnTo>
                      <a:pt x="4668" y="1906"/>
                    </a:lnTo>
                    <a:lnTo>
                      <a:pt x="4668" y="1906"/>
                    </a:lnTo>
                    <a:lnTo>
                      <a:pt x="4632" y="108"/>
                    </a:lnTo>
                    <a:lnTo>
                      <a:pt x="3061" y="144"/>
                    </a:lnTo>
                    <a:lnTo>
                      <a:pt x="15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a:off x="5687625" y="2883325"/>
                <a:ext cx="113425" cy="46175"/>
              </a:xfrm>
              <a:custGeom>
                <a:rect b="b" l="l" r="r" t="t"/>
                <a:pathLst>
                  <a:path extrusionOk="0" h="1847" w="4537">
                    <a:moveTo>
                      <a:pt x="1453" y="1"/>
                    </a:moveTo>
                    <a:lnTo>
                      <a:pt x="12" y="191"/>
                    </a:lnTo>
                    <a:lnTo>
                      <a:pt x="1" y="1763"/>
                    </a:lnTo>
                    <a:lnTo>
                      <a:pt x="1453" y="1739"/>
                    </a:lnTo>
                    <a:lnTo>
                      <a:pt x="2989" y="1763"/>
                    </a:lnTo>
                    <a:lnTo>
                      <a:pt x="4537" y="1846"/>
                    </a:lnTo>
                    <a:lnTo>
                      <a:pt x="4442" y="155"/>
                    </a:lnTo>
                    <a:lnTo>
                      <a:pt x="2989" y="167"/>
                    </a:lnTo>
                    <a:lnTo>
                      <a:pt x="14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2"/>
              <p:cNvSpPr/>
              <p:nvPr/>
            </p:nvSpPr>
            <p:spPr>
              <a:xfrm>
                <a:off x="5955825" y="2994350"/>
                <a:ext cx="113725" cy="46750"/>
              </a:xfrm>
              <a:custGeom>
                <a:rect b="b" l="l" r="r" t="t"/>
                <a:pathLst>
                  <a:path extrusionOk="0" h="1870" w="4549">
                    <a:moveTo>
                      <a:pt x="3084" y="1"/>
                    </a:moveTo>
                    <a:lnTo>
                      <a:pt x="1548" y="24"/>
                    </a:lnTo>
                    <a:lnTo>
                      <a:pt x="24" y="120"/>
                    </a:lnTo>
                    <a:lnTo>
                      <a:pt x="0" y="1870"/>
                    </a:lnTo>
                    <a:lnTo>
                      <a:pt x="0" y="1870"/>
                    </a:lnTo>
                    <a:lnTo>
                      <a:pt x="1548" y="1751"/>
                    </a:lnTo>
                    <a:lnTo>
                      <a:pt x="3084" y="1727"/>
                    </a:lnTo>
                    <a:lnTo>
                      <a:pt x="4548" y="1775"/>
                    </a:lnTo>
                    <a:lnTo>
                      <a:pt x="4548" y="167"/>
                    </a:lnTo>
                    <a:lnTo>
                      <a:pt x="30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2"/>
              <p:cNvSpPr/>
              <p:nvPr/>
            </p:nvSpPr>
            <p:spPr>
              <a:xfrm>
                <a:off x="6095725" y="2997025"/>
                <a:ext cx="113425" cy="46175"/>
              </a:xfrm>
              <a:custGeom>
                <a:rect b="b" l="l" r="r" t="t"/>
                <a:pathLst>
                  <a:path extrusionOk="0" h="1847" w="4537">
                    <a:moveTo>
                      <a:pt x="0" y="1"/>
                    </a:moveTo>
                    <a:lnTo>
                      <a:pt x="83" y="1668"/>
                    </a:lnTo>
                    <a:lnTo>
                      <a:pt x="1548" y="1668"/>
                    </a:lnTo>
                    <a:lnTo>
                      <a:pt x="3084" y="1846"/>
                    </a:lnTo>
                    <a:lnTo>
                      <a:pt x="4524" y="1656"/>
                    </a:lnTo>
                    <a:lnTo>
                      <a:pt x="4536" y="72"/>
                    </a:lnTo>
                    <a:lnTo>
                      <a:pt x="3084" y="108"/>
                    </a:lnTo>
                    <a:lnTo>
                      <a:pt x="1548" y="7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p32"/>
            <p:cNvSpPr/>
            <p:nvPr/>
          </p:nvSpPr>
          <p:spPr>
            <a:xfrm>
              <a:off x="8294350" y="4571928"/>
              <a:ext cx="759098" cy="309954"/>
            </a:xfrm>
            <a:custGeom>
              <a:rect b="b" l="l" r="r" t="t"/>
              <a:pathLst>
                <a:path extrusionOk="0" h="1906" w="4668">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32"/>
          <p:cNvGrpSpPr/>
          <p:nvPr/>
        </p:nvGrpSpPr>
        <p:grpSpPr>
          <a:xfrm>
            <a:off x="8716650" y="4096854"/>
            <a:ext cx="1684699" cy="1046604"/>
            <a:chOff x="4930168" y="3273862"/>
            <a:chExt cx="5582171" cy="3467872"/>
          </a:xfrm>
        </p:grpSpPr>
        <p:grpSp>
          <p:nvGrpSpPr>
            <p:cNvPr id="473" name="Google Shape;473;p32"/>
            <p:cNvGrpSpPr/>
            <p:nvPr/>
          </p:nvGrpSpPr>
          <p:grpSpPr>
            <a:xfrm>
              <a:off x="4930168" y="3273862"/>
              <a:ext cx="5582171" cy="3467872"/>
              <a:chOff x="5681675" y="2578225"/>
              <a:chExt cx="858175" cy="533125"/>
            </a:xfrm>
          </p:grpSpPr>
          <p:sp>
            <p:nvSpPr>
              <p:cNvPr id="474" name="Google Shape;474;p32"/>
              <p:cNvSpPr/>
              <p:nvPr/>
            </p:nvSpPr>
            <p:spPr>
              <a:xfrm>
                <a:off x="5681675" y="2578225"/>
                <a:ext cx="858175" cy="533125"/>
              </a:xfrm>
              <a:custGeom>
                <a:rect b="b" l="l" r="r" t="t"/>
                <a:pathLst>
                  <a:path extrusionOk="0" h="21325" w="34327">
                    <a:moveTo>
                      <a:pt x="25313" y="1"/>
                    </a:moveTo>
                    <a:cubicBezTo>
                      <a:pt x="25266" y="1084"/>
                      <a:pt x="25218" y="2168"/>
                      <a:pt x="25194" y="3251"/>
                    </a:cubicBezTo>
                    <a:cubicBezTo>
                      <a:pt x="24432" y="3275"/>
                      <a:pt x="23670" y="3275"/>
                      <a:pt x="22920" y="3287"/>
                    </a:cubicBezTo>
                    <a:cubicBezTo>
                      <a:pt x="22801" y="4656"/>
                      <a:pt x="22718" y="6025"/>
                      <a:pt x="22706" y="7394"/>
                    </a:cubicBezTo>
                    <a:cubicBezTo>
                      <a:pt x="21741" y="7383"/>
                      <a:pt x="20777" y="7359"/>
                      <a:pt x="19824" y="7335"/>
                    </a:cubicBezTo>
                    <a:cubicBezTo>
                      <a:pt x="19777" y="8014"/>
                      <a:pt x="19765" y="8692"/>
                      <a:pt x="19741" y="9371"/>
                    </a:cubicBezTo>
                    <a:cubicBezTo>
                      <a:pt x="18253" y="9359"/>
                      <a:pt x="16764" y="9323"/>
                      <a:pt x="15276" y="9264"/>
                    </a:cubicBezTo>
                    <a:cubicBezTo>
                      <a:pt x="15252" y="10323"/>
                      <a:pt x="15240" y="11383"/>
                      <a:pt x="15264" y="12455"/>
                    </a:cubicBezTo>
                    <a:cubicBezTo>
                      <a:pt x="14347" y="12419"/>
                      <a:pt x="13431" y="12407"/>
                      <a:pt x="12514" y="12383"/>
                    </a:cubicBezTo>
                    <a:cubicBezTo>
                      <a:pt x="12514" y="12931"/>
                      <a:pt x="12514" y="13467"/>
                      <a:pt x="12502" y="14014"/>
                    </a:cubicBezTo>
                    <a:cubicBezTo>
                      <a:pt x="11264" y="14026"/>
                      <a:pt x="10026" y="14050"/>
                      <a:pt x="8787" y="14050"/>
                    </a:cubicBezTo>
                    <a:cubicBezTo>
                      <a:pt x="8775" y="12955"/>
                      <a:pt x="8752" y="11871"/>
                      <a:pt x="8728" y="10788"/>
                    </a:cubicBezTo>
                    <a:cubicBezTo>
                      <a:pt x="7990" y="10800"/>
                      <a:pt x="7239" y="10812"/>
                      <a:pt x="6513" y="10812"/>
                    </a:cubicBezTo>
                    <a:cubicBezTo>
                      <a:pt x="6513" y="10157"/>
                      <a:pt x="6501" y="9502"/>
                      <a:pt x="6489" y="8847"/>
                    </a:cubicBezTo>
                    <a:cubicBezTo>
                      <a:pt x="4418" y="8895"/>
                      <a:pt x="2334" y="8930"/>
                      <a:pt x="262" y="8966"/>
                    </a:cubicBezTo>
                    <a:cubicBezTo>
                      <a:pt x="120" y="13074"/>
                      <a:pt x="24" y="17169"/>
                      <a:pt x="0" y="21277"/>
                    </a:cubicBezTo>
                    <a:cubicBezTo>
                      <a:pt x="11085" y="21289"/>
                      <a:pt x="22920" y="21313"/>
                      <a:pt x="33993" y="21325"/>
                    </a:cubicBezTo>
                    <a:cubicBezTo>
                      <a:pt x="34243" y="14241"/>
                      <a:pt x="33850" y="7168"/>
                      <a:pt x="34326" y="84"/>
                    </a:cubicBezTo>
                    <a:lnTo>
                      <a:pt x="253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2"/>
              <p:cNvSpPr/>
              <p:nvPr/>
            </p:nvSpPr>
            <p:spPr>
              <a:xfrm>
                <a:off x="5709875" y="2807239"/>
                <a:ext cx="116700" cy="47650"/>
              </a:xfrm>
              <a:custGeom>
                <a:rect b="b" l="l" r="r" t="t"/>
                <a:pathLst>
                  <a:path extrusionOk="0" h="1906" w="4668">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2"/>
              <p:cNvSpPr/>
              <p:nvPr/>
            </p:nvSpPr>
            <p:spPr>
              <a:xfrm>
                <a:off x="6414500" y="2626150"/>
                <a:ext cx="116400" cy="47650"/>
              </a:xfrm>
              <a:custGeom>
                <a:rect b="b" l="l" r="r" t="t"/>
                <a:pathLst>
                  <a:path extrusionOk="0" h="1906" w="4656">
                    <a:moveTo>
                      <a:pt x="1" y="1"/>
                    </a:moveTo>
                    <a:lnTo>
                      <a:pt x="36" y="1810"/>
                    </a:lnTo>
                    <a:lnTo>
                      <a:pt x="1596" y="1751"/>
                    </a:lnTo>
                    <a:lnTo>
                      <a:pt x="3132" y="1906"/>
                    </a:lnTo>
                    <a:lnTo>
                      <a:pt x="4656" y="1787"/>
                    </a:lnTo>
                    <a:lnTo>
                      <a:pt x="4585" y="132"/>
                    </a:lnTo>
                    <a:lnTo>
                      <a:pt x="3132" y="120"/>
                    </a:lnTo>
                    <a:lnTo>
                      <a:pt x="1596" y="167"/>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2"/>
              <p:cNvSpPr/>
              <p:nvPr/>
            </p:nvSpPr>
            <p:spPr>
              <a:xfrm>
                <a:off x="6278475" y="2907150"/>
                <a:ext cx="119375" cy="47650"/>
              </a:xfrm>
              <a:custGeom>
                <a:rect b="b" l="l" r="r" t="t"/>
                <a:pathLst>
                  <a:path extrusionOk="0" h="1906" w="4775">
                    <a:moveTo>
                      <a:pt x="1620" y="0"/>
                    </a:moveTo>
                    <a:lnTo>
                      <a:pt x="12" y="24"/>
                    </a:lnTo>
                    <a:lnTo>
                      <a:pt x="0" y="1905"/>
                    </a:lnTo>
                    <a:lnTo>
                      <a:pt x="1620" y="1798"/>
                    </a:lnTo>
                    <a:lnTo>
                      <a:pt x="3156" y="1726"/>
                    </a:lnTo>
                    <a:lnTo>
                      <a:pt x="4763" y="1881"/>
                    </a:lnTo>
                    <a:lnTo>
                      <a:pt x="4775" y="12"/>
                    </a:lnTo>
                    <a:lnTo>
                      <a:pt x="4775" y="12"/>
                    </a:lnTo>
                    <a:lnTo>
                      <a:pt x="3156" y="95"/>
                    </a:lnTo>
                    <a:lnTo>
                      <a:pt x="16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2"/>
              <p:cNvSpPr/>
              <p:nvPr/>
            </p:nvSpPr>
            <p:spPr>
              <a:xfrm>
                <a:off x="6210900" y="2845525"/>
                <a:ext cx="114025" cy="46750"/>
              </a:xfrm>
              <a:custGeom>
                <a:rect b="b" l="l" r="r" t="t"/>
                <a:pathLst>
                  <a:path extrusionOk="0" h="1870" w="4561">
                    <a:moveTo>
                      <a:pt x="3084" y="0"/>
                    </a:moveTo>
                    <a:lnTo>
                      <a:pt x="1549" y="24"/>
                    </a:lnTo>
                    <a:lnTo>
                      <a:pt x="36" y="120"/>
                    </a:lnTo>
                    <a:lnTo>
                      <a:pt x="1" y="1870"/>
                    </a:lnTo>
                    <a:lnTo>
                      <a:pt x="1549" y="1751"/>
                    </a:lnTo>
                    <a:lnTo>
                      <a:pt x="3084" y="1727"/>
                    </a:lnTo>
                    <a:lnTo>
                      <a:pt x="4561" y="1786"/>
                    </a:lnTo>
                    <a:lnTo>
                      <a:pt x="4561" y="179"/>
                    </a:lnTo>
                    <a:lnTo>
                      <a:pt x="30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2"/>
              <p:cNvSpPr/>
              <p:nvPr/>
            </p:nvSpPr>
            <p:spPr>
              <a:xfrm>
                <a:off x="6350800" y="2848200"/>
                <a:ext cx="113725" cy="46475"/>
              </a:xfrm>
              <a:custGeom>
                <a:rect b="b" l="l" r="r" t="t"/>
                <a:pathLst>
                  <a:path extrusionOk="0" h="1859" w="4549">
                    <a:moveTo>
                      <a:pt x="1" y="1"/>
                    </a:moveTo>
                    <a:lnTo>
                      <a:pt x="96" y="1679"/>
                    </a:lnTo>
                    <a:lnTo>
                      <a:pt x="1549" y="1668"/>
                    </a:lnTo>
                    <a:lnTo>
                      <a:pt x="3084" y="1858"/>
                    </a:lnTo>
                    <a:lnTo>
                      <a:pt x="4525" y="1656"/>
                    </a:lnTo>
                    <a:lnTo>
                      <a:pt x="4549" y="84"/>
                    </a:lnTo>
                    <a:lnTo>
                      <a:pt x="3084" y="108"/>
                    </a:lnTo>
                    <a:lnTo>
                      <a:pt x="1549" y="7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2"/>
              <p:cNvSpPr/>
              <p:nvPr/>
            </p:nvSpPr>
            <p:spPr>
              <a:xfrm>
                <a:off x="5756375" y="2940175"/>
                <a:ext cx="116725" cy="47650"/>
              </a:xfrm>
              <a:custGeom>
                <a:rect b="b" l="l" r="r" t="t"/>
                <a:pathLst>
                  <a:path extrusionOk="0" h="1906" w="4669">
                    <a:moveTo>
                      <a:pt x="1537" y="1"/>
                    </a:moveTo>
                    <a:lnTo>
                      <a:pt x="1" y="132"/>
                    </a:lnTo>
                    <a:lnTo>
                      <a:pt x="84" y="1775"/>
                    </a:lnTo>
                    <a:lnTo>
                      <a:pt x="1537" y="1787"/>
                    </a:lnTo>
                    <a:lnTo>
                      <a:pt x="3061" y="1739"/>
                    </a:lnTo>
                    <a:lnTo>
                      <a:pt x="4668" y="1906"/>
                    </a:lnTo>
                    <a:lnTo>
                      <a:pt x="4668" y="1906"/>
                    </a:lnTo>
                    <a:lnTo>
                      <a:pt x="4632" y="108"/>
                    </a:lnTo>
                    <a:lnTo>
                      <a:pt x="3061" y="144"/>
                    </a:lnTo>
                    <a:lnTo>
                      <a:pt x="15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2"/>
              <p:cNvSpPr/>
              <p:nvPr/>
            </p:nvSpPr>
            <p:spPr>
              <a:xfrm>
                <a:off x="5687625" y="2883325"/>
                <a:ext cx="113425" cy="46175"/>
              </a:xfrm>
              <a:custGeom>
                <a:rect b="b" l="l" r="r" t="t"/>
                <a:pathLst>
                  <a:path extrusionOk="0" h="1847" w="4537">
                    <a:moveTo>
                      <a:pt x="1453" y="1"/>
                    </a:moveTo>
                    <a:lnTo>
                      <a:pt x="12" y="191"/>
                    </a:lnTo>
                    <a:lnTo>
                      <a:pt x="1" y="1763"/>
                    </a:lnTo>
                    <a:lnTo>
                      <a:pt x="1453" y="1739"/>
                    </a:lnTo>
                    <a:lnTo>
                      <a:pt x="2989" y="1763"/>
                    </a:lnTo>
                    <a:lnTo>
                      <a:pt x="4537" y="1846"/>
                    </a:lnTo>
                    <a:lnTo>
                      <a:pt x="4442" y="155"/>
                    </a:lnTo>
                    <a:lnTo>
                      <a:pt x="2989" y="167"/>
                    </a:lnTo>
                    <a:lnTo>
                      <a:pt x="14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2"/>
              <p:cNvSpPr/>
              <p:nvPr/>
            </p:nvSpPr>
            <p:spPr>
              <a:xfrm>
                <a:off x="5955825" y="2994350"/>
                <a:ext cx="113725" cy="46750"/>
              </a:xfrm>
              <a:custGeom>
                <a:rect b="b" l="l" r="r" t="t"/>
                <a:pathLst>
                  <a:path extrusionOk="0" h="1870" w="4549">
                    <a:moveTo>
                      <a:pt x="3084" y="1"/>
                    </a:moveTo>
                    <a:lnTo>
                      <a:pt x="1548" y="24"/>
                    </a:lnTo>
                    <a:lnTo>
                      <a:pt x="24" y="120"/>
                    </a:lnTo>
                    <a:lnTo>
                      <a:pt x="0" y="1870"/>
                    </a:lnTo>
                    <a:lnTo>
                      <a:pt x="0" y="1870"/>
                    </a:lnTo>
                    <a:lnTo>
                      <a:pt x="1548" y="1751"/>
                    </a:lnTo>
                    <a:lnTo>
                      <a:pt x="3084" y="1727"/>
                    </a:lnTo>
                    <a:lnTo>
                      <a:pt x="4548" y="1775"/>
                    </a:lnTo>
                    <a:lnTo>
                      <a:pt x="4548" y="167"/>
                    </a:lnTo>
                    <a:lnTo>
                      <a:pt x="30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2"/>
              <p:cNvSpPr/>
              <p:nvPr/>
            </p:nvSpPr>
            <p:spPr>
              <a:xfrm>
                <a:off x="6095725" y="2997025"/>
                <a:ext cx="113425" cy="46175"/>
              </a:xfrm>
              <a:custGeom>
                <a:rect b="b" l="l" r="r" t="t"/>
                <a:pathLst>
                  <a:path extrusionOk="0" h="1847" w="4537">
                    <a:moveTo>
                      <a:pt x="0" y="1"/>
                    </a:moveTo>
                    <a:lnTo>
                      <a:pt x="83" y="1668"/>
                    </a:lnTo>
                    <a:lnTo>
                      <a:pt x="1548" y="1668"/>
                    </a:lnTo>
                    <a:lnTo>
                      <a:pt x="3084" y="1846"/>
                    </a:lnTo>
                    <a:lnTo>
                      <a:pt x="4524" y="1656"/>
                    </a:lnTo>
                    <a:lnTo>
                      <a:pt x="4536" y="72"/>
                    </a:lnTo>
                    <a:lnTo>
                      <a:pt x="3084" y="108"/>
                    </a:lnTo>
                    <a:lnTo>
                      <a:pt x="1548" y="7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32"/>
            <p:cNvSpPr/>
            <p:nvPr/>
          </p:nvSpPr>
          <p:spPr>
            <a:xfrm>
              <a:off x="8294350" y="4571928"/>
              <a:ext cx="759098" cy="309954"/>
            </a:xfrm>
            <a:custGeom>
              <a:rect b="b" l="l" r="r" t="t"/>
              <a:pathLst>
                <a:path extrusionOk="0" h="1906" w="4668">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32"/>
          <p:cNvSpPr txBox="1"/>
          <p:nvPr/>
        </p:nvSpPr>
        <p:spPr>
          <a:xfrm>
            <a:off x="4191000" y="3028950"/>
            <a:ext cx="900600" cy="48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2200"/>
              <a:buFont typeface="Londrina Solid"/>
              <a:buNone/>
            </a:pPr>
            <a:r>
              <a:rPr b="0" i="0" lang="en" sz="2500" u="none" cap="none" strike="noStrike">
                <a:solidFill>
                  <a:schemeClr val="accent3"/>
                </a:solidFill>
                <a:latin typeface="Londrina Solid"/>
                <a:ea typeface="Londrina Solid"/>
                <a:cs typeface="Londrina Solid"/>
                <a:sym typeface="Londrina Solid"/>
              </a:rPr>
              <a:t>05</a:t>
            </a:r>
            <a:endParaRPr b="0" i="0" sz="2500" u="none" cap="none" strike="noStrike">
              <a:solidFill>
                <a:schemeClr val="accent3"/>
              </a:solidFill>
              <a:latin typeface="Londrina Solid"/>
              <a:ea typeface="Londrina Solid"/>
              <a:cs typeface="Londrina Solid"/>
              <a:sym typeface="Londrina Solid"/>
            </a:endParaRPr>
          </a:p>
        </p:txBody>
      </p:sp>
      <p:sp>
        <p:nvSpPr>
          <p:cNvPr id="486" name="Google Shape;486;p32"/>
          <p:cNvSpPr txBox="1"/>
          <p:nvPr/>
        </p:nvSpPr>
        <p:spPr>
          <a:xfrm>
            <a:off x="1143000" y="3632250"/>
            <a:ext cx="1524000" cy="38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2500"/>
              <a:buFont typeface="Londrina Solid"/>
              <a:buNone/>
            </a:pPr>
            <a:r>
              <a:rPr b="0" i="0" lang="en" sz="2500" u="none" cap="none" strike="noStrike">
                <a:solidFill>
                  <a:schemeClr val="accent3"/>
                </a:solidFill>
                <a:latin typeface="Londrina Solid"/>
                <a:ea typeface="Londrina Solid"/>
                <a:cs typeface="Londrina Solid"/>
                <a:sym typeface="Londrina Solid"/>
              </a:rPr>
              <a:t>Procedure</a:t>
            </a:r>
            <a:endParaRPr b="0" i="0" sz="2500" u="none" cap="none" strike="noStrike">
              <a:solidFill>
                <a:schemeClr val="accent3"/>
              </a:solidFill>
              <a:latin typeface="Londrina Solid"/>
              <a:ea typeface="Londrina Solid"/>
              <a:cs typeface="Londrina Solid"/>
              <a:sym typeface="Londrina Solid"/>
            </a:endParaRPr>
          </a:p>
        </p:txBody>
      </p:sp>
      <p:cxnSp>
        <p:nvCxnSpPr>
          <p:cNvPr id="487" name="Google Shape;487;p32"/>
          <p:cNvCxnSpPr>
            <a:stCxn id="449" idx="3"/>
            <a:endCxn id="485" idx="1"/>
          </p:cNvCxnSpPr>
          <p:nvPr/>
        </p:nvCxnSpPr>
        <p:spPr>
          <a:xfrm flipH="1" rot="10800000">
            <a:off x="2272200" y="3271438"/>
            <a:ext cx="1918800" cy="2400"/>
          </a:xfrm>
          <a:prstGeom prst="straightConnector1">
            <a:avLst/>
          </a:prstGeom>
          <a:noFill/>
          <a:ln cap="flat" cmpd="sng" w="38100">
            <a:solidFill>
              <a:schemeClr val="accent6"/>
            </a:solidFill>
            <a:prstDash val="solid"/>
            <a:round/>
            <a:headEnd len="sm" w="sm" type="none"/>
            <a:tailEnd len="sm" w="sm" type="none"/>
          </a:ln>
        </p:spPr>
      </p:cxn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50"/>
          <p:cNvSpPr txBox="1"/>
          <p:nvPr>
            <p:ph type="title"/>
          </p:nvPr>
        </p:nvSpPr>
        <p:spPr>
          <a:xfrm>
            <a:off x="152400" y="-19050"/>
            <a:ext cx="3653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400"/>
              <a:t>Advantages</a:t>
            </a:r>
            <a:endParaRPr sz="4400"/>
          </a:p>
        </p:txBody>
      </p:sp>
      <p:sp>
        <p:nvSpPr>
          <p:cNvPr id="1314" name="Google Shape;1314;p50"/>
          <p:cNvSpPr txBox="1"/>
          <p:nvPr>
            <p:ph idx="1" type="subTitle"/>
          </p:nvPr>
        </p:nvSpPr>
        <p:spPr>
          <a:xfrm>
            <a:off x="152400" y="876300"/>
            <a:ext cx="4953000" cy="4267200"/>
          </a:xfrm>
          <a:prstGeom prst="rect">
            <a:avLst/>
          </a:prstGeom>
          <a:noFill/>
          <a:ln>
            <a:noFill/>
          </a:ln>
        </p:spPr>
        <p:txBody>
          <a:bodyPr anchorCtr="0" anchor="t" bIns="91425" lIns="91425" spcFirstLastPara="1" rIns="91425" wrap="square" tIns="91425">
            <a:noAutofit/>
          </a:bodyPr>
          <a:lstStyle/>
          <a:p>
            <a:pPr indent="-88900" lvl="0" marL="0" rtl="0" algn="l">
              <a:lnSpc>
                <a:spcPct val="100000"/>
              </a:lnSpc>
              <a:spcBef>
                <a:spcPts val="0"/>
              </a:spcBef>
              <a:spcAft>
                <a:spcPts val="0"/>
              </a:spcAft>
              <a:buSzPts val="1400"/>
              <a:buFont typeface="Noto Sans Symbols"/>
              <a:buChar char="✔"/>
            </a:pPr>
            <a:r>
              <a:rPr b="1" lang="en" sz="1800"/>
              <a:t>Provides high resistance for driving            stresses.</a:t>
            </a:r>
            <a:endParaRPr/>
          </a:p>
          <a:p>
            <a:pPr indent="-88900" lvl="0" marL="0" rtl="0" algn="l">
              <a:lnSpc>
                <a:spcPct val="100000"/>
              </a:lnSpc>
              <a:spcBef>
                <a:spcPts val="0"/>
              </a:spcBef>
              <a:spcAft>
                <a:spcPts val="0"/>
              </a:spcAft>
              <a:buSzPts val="1400"/>
              <a:buFont typeface="Noto Sans Symbols"/>
              <a:buChar char="✔"/>
            </a:pPr>
            <a:r>
              <a:rPr b="1" lang="en" sz="1800"/>
              <a:t>Light weight.</a:t>
            </a:r>
            <a:endParaRPr/>
          </a:p>
          <a:p>
            <a:pPr indent="-88900" lvl="0" marL="0" rtl="0" algn="l">
              <a:lnSpc>
                <a:spcPct val="100000"/>
              </a:lnSpc>
              <a:spcBef>
                <a:spcPts val="0"/>
              </a:spcBef>
              <a:spcAft>
                <a:spcPts val="0"/>
              </a:spcAft>
              <a:buSzPts val="1400"/>
              <a:buFont typeface="Noto Sans Symbols"/>
              <a:buChar char="✔"/>
            </a:pPr>
            <a:r>
              <a:rPr b="1" lang="en" sz="1800"/>
              <a:t>Can be reused on several projects.</a:t>
            </a:r>
            <a:endParaRPr/>
          </a:p>
          <a:p>
            <a:pPr indent="-88900" lvl="0" marL="0" rtl="0" algn="l">
              <a:lnSpc>
                <a:spcPct val="100000"/>
              </a:lnSpc>
              <a:spcBef>
                <a:spcPts val="0"/>
              </a:spcBef>
              <a:spcAft>
                <a:spcPts val="0"/>
              </a:spcAft>
              <a:buSzPts val="1400"/>
              <a:buFont typeface="Noto Sans Symbols"/>
              <a:buChar char="✔"/>
            </a:pPr>
            <a:r>
              <a:rPr b="1" lang="en" sz="1800"/>
              <a:t>Long service life above or below water with modest protection.</a:t>
            </a:r>
            <a:endParaRPr/>
          </a:p>
          <a:p>
            <a:pPr indent="-88900" lvl="0" marL="0" rtl="0" algn="l">
              <a:lnSpc>
                <a:spcPct val="100000"/>
              </a:lnSpc>
              <a:spcBef>
                <a:spcPts val="0"/>
              </a:spcBef>
              <a:spcAft>
                <a:spcPts val="0"/>
              </a:spcAft>
              <a:buSzPts val="1400"/>
              <a:buFont typeface="Noto Sans Symbols"/>
              <a:buChar char="✔"/>
            </a:pPr>
            <a:r>
              <a:rPr b="1" lang="en" sz="1800"/>
              <a:t>Easy to adopt the pile length by either welding or bolting.</a:t>
            </a:r>
            <a:endParaRPr/>
          </a:p>
          <a:p>
            <a:pPr indent="-88900" lvl="0" marL="0" rtl="0" algn="l">
              <a:lnSpc>
                <a:spcPct val="100000"/>
              </a:lnSpc>
              <a:spcBef>
                <a:spcPts val="0"/>
              </a:spcBef>
              <a:spcAft>
                <a:spcPts val="0"/>
              </a:spcAft>
              <a:buSzPts val="1400"/>
              <a:buFont typeface="Noto Sans Symbols"/>
              <a:buChar char="✔"/>
            </a:pPr>
            <a:r>
              <a:rPr b="1" lang="en" sz="1800"/>
              <a:t>Joints are less apt to deform during driving.</a:t>
            </a:r>
            <a:endParaRPr/>
          </a:p>
          <a:p>
            <a:pPr indent="-88900" lvl="0" marL="0" rtl="0" algn="l">
              <a:lnSpc>
                <a:spcPct val="100000"/>
              </a:lnSpc>
              <a:spcBef>
                <a:spcPts val="0"/>
              </a:spcBef>
              <a:spcAft>
                <a:spcPts val="0"/>
              </a:spcAft>
              <a:buSzPts val="1400"/>
              <a:buFont typeface="Noto Sans Symbols"/>
              <a:buChar char="✔"/>
            </a:pPr>
            <a:r>
              <a:rPr b="1" lang="en" sz="1800"/>
              <a:t>Availabe in wide range of shape and sizes.</a:t>
            </a:r>
            <a:endParaRPr/>
          </a:p>
          <a:p>
            <a:pPr indent="-88900" lvl="0" marL="0" rtl="0" algn="l">
              <a:lnSpc>
                <a:spcPct val="100000"/>
              </a:lnSpc>
              <a:spcBef>
                <a:spcPts val="0"/>
              </a:spcBef>
              <a:spcAft>
                <a:spcPts val="0"/>
              </a:spcAft>
              <a:buSzPts val="1400"/>
              <a:buFont typeface="Noto Sans Symbols"/>
              <a:buChar char="✔"/>
            </a:pPr>
            <a:r>
              <a:rPr b="1" lang="en" sz="1800"/>
              <a:t>Installed in verry less time</a:t>
            </a:r>
            <a:endParaRPr/>
          </a:p>
          <a:p>
            <a:pPr indent="-88900" lvl="0" marL="0" rtl="0" algn="l">
              <a:lnSpc>
                <a:spcPct val="100000"/>
              </a:lnSpc>
              <a:spcBef>
                <a:spcPts val="0"/>
              </a:spcBef>
              <a:spcAft>
                <a:spcPts val="0"/>
              </a:spcAft>
              <a:buSzPts val="1400"/>
              <a:buFont typeface="Noto Sans Symbols"/>
              <a:buChar char="✔"/>
            </a:pPr>
            <a:r>
              <a:rPr b="1" lang="en" sz="1800"/>
              <a:t>Requirement of less maintaince.</a:t>
            </a:r>
            <a:endParaRPr/>
          </a:p>
          <a:p>
            <a:pPr indent="0" lvl="0" marL="0" rtl="0" algn="l">
              <a:lnSpc>
                <a:spcPct val="100000"/>
              </a:lnSpc>
              <a:spcBef>
                <a:spcPts val="0"/>
              </a:spcBef>
              <a:spcAft>
                <a:spcPts val="0"/>
              </a:spcAft>
              <a:buSzPts val="1400"/>
              <a:buNone/>
            </a:pPr>
            <a:r>
              <a:t/>
            </a:r>
            <a:endParaRPr b="1" sz="1800"/>
          </a:p>
        </p:txBody>
      </p:sp>
      <p:grpSp>
        <p:nvGrpSpPr>
          <p:cNvPr id="1315" name="Google Shape;1315;p50"/>
          <p:cNvGrpSpPr/>
          <p:nvPr/>
        </p:nvGrpSpPr>
        <p:grpSpPr>
          <a:xfrm>
            <a:off x="5638800" y="-19050"/>
            <a:ext cx="3319634" cy="5219660"/>
            <a:chOff x="-359549" y="1907904"/>
            <a:chExt cx="2557634" cy="5219660"/>
          </a:xfrm>
        </p:grpSpPr>
        <p:sp>
          <p:nvSpPr>
            <p:cNvPr id="1316" name="Google Shape;1316;p50"/>
            <p:cNvSpPr/>
            <p:nvPr/>
          </p:nvSpPr>
          <p:spPr>
            <a:xfrm>
              <a:off x="-359549" y="2480701"/>
              <a:ext cx="2555620" cy="4646863"/>
            </a:xfrm>
            <a:custGeom>
              <a:rect b="b" l="l" r="r" t="t"/>
              <a:pathLst>
                <a:path extrusionOk="0" h="26998" w="14848">
                  <a:moveTo>
                    <a:pt x="7424" y="0"/>
                  </a:moveTo>
                  <a:cubicBezTo>
                    <a:pt x="4962" y="0"/>
                    <a:pt x="2501" y="30"/>
                    <a:pt x="0" y="89"/>
                  </a:cubicBezTo>
                  <a:cubicBezTo>
                    <a:pt x="334" y="9055"/>
                    <a:pt x="834" y="18020"/>
                    <a:pt x="834" y="26998"/>
                  </a:cubicBezTo>
                  <a:lnTo>
                    <a:pt x="14014" y="26998"/>
                  </a:lnTo>
                  <a:cubicBezTo>
                    <a:pt x="14014" y="18032"/>
                    <a:pt x="14502" y="9055"/>
                    <a:pt x="14848" y="89"/>
                  </a:cubicBezTo>
                  <a:cubicBezTo>
                    <a:pt x="12347" y="30"/>
                    <a:pt x="9886" y="0"/>
                    <a:pt x="74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0"/>
            <p:cNvSpPr/>
            <p:nvPr/>
          </p:nvSpPr>
          <p:spPr>
            <a:xfrm>
              <a:off x="1597390" y="2487758"/>
              <a:ext cx="600695" cy="4639806"/>
            </a:xfrm>
            <a:custGeom>
              <a:rect b="b" l="l" r="r" t="t"/>
              <a:pathLst>
                <a:path extrusionOk="0" h="26957" w="3490">
                  <a:moveTo>
                    <a:pt x="501" y="1"/>
                  </a:moveTo>
                  <a:cubicBezTo>
                    <a:pt x="263" y="9014"/>
                    <a:pt x="1" y="17979"/>
                    <a:pt x="1" y="26957"/>
                  </a:cubicBezTo>
                  <a:lnTo>
                    <a:pt x="2644" y="26957"/>
                  </a:lnTo>
                  <a:cubicBezTo>
                    <a:pt x="2644" y="17991"/>
                    <a:pt x="3132" y="9014"/>
                    <a:pt x="3489" y="60"/>
                  </a:cubicBezTo>
                  <a:cubicBezTo>
                    <a:pt x="2477" y="25"/>
                    <a:pt x="1489" y="13"/>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0"/>
            <p:cNvSpPr/>
            <p:nvPr/>
          </p:nvSpPr>
          <p:spPr>
            <a:xfrm>
              <a:off x="-74700" y="1916165"/>
              <a:ext cx="71946" cy="573844"/>
            </a:xfrm>
            <a:custGeom>
              <a:rect b="b" l="l" r="r" t="t"/>
              <a:pathLst>
                <a:path extrusionOk="0" h="3334" w="418">
                  <a:moveTo>
                    <a:pt x="310" y="0"/>
                  </a:moveTo>
                  <a:lnTo>
                    <a:pt x="0" y="12"/>
                  </a:lnTo>
                  <a:cubicBezTo>
                    <a:pt x="36" y="1119"/>
                    <a:pt x="72" y="2238"/>
                    <a:pt x="108" y="3334"/>
                  </a:cubicBezTo>
                  <a:lnTo>
                    <a:pt x="417" y="3322"/>
                  </a:lnTo>
                  <a:cubicBezTo>
                    <a:pt x="370" y="2215"/>
                    <a:pt x="346" y="1107"/>
                    <a:pt x="3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0"/>
            <p:cNvSpPr/>
            <p:nvPr/>
          </p:nvSpPr>
          <p:spPr>
            <a:xfrm>
              <a:off x="404811" y="1909969"/>
              <a:ext cx="63684" cy="575909"/>
            </a:xfrm>
            <a:custGeom>
              <a:rect b="b" l="l" r="r" t="t"/>
              <a:pathLst>
                <a:path extrusionOk="0" h="3346" w="370">
                  <a:moveTo>
                    <a:pt x="322" y="0"/>
                  </a:moveTo>
                  <a:lnTo>
                    <a:pt x="1" y="12"/>
                  </a:lnTo>
                  <a:lnTo>
                    <a:pt x="60" y="3346"/>
                  </a:lnTo>
                  <a:lnTo>
                    <a:pt x="370" y="3334"/>
                  </a:lnTo>
                  <a:lnTo>
                    <a:pt x="3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0"/>
            <p:cNvSpPr/>
            <p:nvPr/>
          </p:nvSpPr>
          <p:spPr>
            <a:xfrm>
              <a:off x="880190" y="1907904"/>
              <a:ext cx="57660" cy="574016"/>
            </a:xfrm>
            <a:custGeom>
              <a:rect b="b" l="l" r="r" t="t"/>
              <a:pathLst>
                <a:path extrusionOk="0" h="3335" w="335">
                  <a:moveTo>
                    <a:pt x="1" y="0"/>
                  </a:moveTo>
                  <a:lnTo>
                    <a:pt x="13" y="3334"/>
                  </a:lnTo>
                  <a:lnTo>
                    <a:pt x="334" y="3334"/>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0"/>
            <p:cNvSpPr/>
            <p:nvPr/>
          </p:nvSpPr>
          <p:spPr>
            <a:xfrm>
              <a:off x="1349546" y="1907904"/>
              <a:ext cx="63684" cy="576082"/>
            </a:xfrm>
            <a:custGeom>
              <a:rect b="b" l="l" r="r" t="t"/>
              <a:pathLst>
                <a:path extrusionOk="0" h="3347" w="370">
                  <a:moveTo>
                    <a:pt x="60" y="0"/>
                  </a:moveTo>
                  <a:lnTo>
                    <a:pt x="0" y="3334"/>
                  </a:lnTo>
                  <a:lnTo>
                    <a:pt x="322" y="3346"/>
                  </a:lnTo>
                  <a:lnTo>
                    <a:pt x="369" y="12"/>
                  </a:lnTo>
                  <a:lnTo>
                    <a:pt x="6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0"/>
            <p:cNvSpPr/>
            <p:nvPr/>
          </p:nvSpPr>
          <p:spPr>
            <a:xfrm>
              <a:off x="-187435" y="2746102"/>
              <a:ext cx="295356" cy="428404"/>
            </a:xfrm>
            <a:custGeom>
              <a:rect b="b" l="l" r="r" t="t"/>
              <a:pathLst>
                <a:path extrusionOk="0" h="2489" w="1716">
                  <a:moveTo>
                    <a:pt x="1656" y="0"/>
                  </a:moveTo>
                  <a:cubicBezTo>
                    <a:pt x="1108" y="12"/>
                    <a:pt x="548" y="12"/>
                    <a:pt x="1" y="36"/>
                  </a:cubicBezTo>
                  <a:lnTo>
                    <a:pt x="96" y="2488"/>
                  </a:lnTo>
                  <a:cubicBezTo>
                    <a:pt x="632" y="2488"/>
                    <a:pt x="1179" y="2477"/>
                    <a:pt x="1715" y="2477"/>
                  </a:cubicBezTo>
                  <a:cubicBezTo>
                    <a:pt x="1703" y="1655"/>
                    <a:pt x="1667" y="833"/>
                    <a:pt x="16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0"/>
            <p:cNvSpPr/>
            <p:nvPr/>
          </p:nvSpPr>
          <p:spPr>
            <a:xfrm>
              <a:off x="-103443" y="2746102"/>
              <a:ext cx="211362" cy="428404"/>
            </a:xfrm>
            <a:custGeom>
              <a:rect b="b" l="l" r="r" t="t"/>
              <a:pathLst>
                <a:path extrusionOk="0" h="2489" w="1228">
                  <a:moveTo>
                    <a:pt x="1156" y="0"/>
                  </a:moveTo>
                  <a:cubicBezTo>
                    <a:pt x="763" y="0"/>
                    <a:pt x="394" y="12"/>
                    <a:pt x="1" y="12"/>
                  </a:cubicBezTo>
                  <a:cubicBezTo>
                    <a:pt x="36" y="845"/>
                    <a:pt x="60" y="1667"/>
                    <a:pt x="96" y="2488"/>
                  </a:cubicBezTo>
                  <a:cubicBezTo>
                    <a:pt x="465" y="2488"/>
                    <a:pt x="858" y="2477"/>
                    <a:pt x="1227" y="2477"/>
                  </a:cubicBezTo>
                  <a:cubicBezTo>
                    <a:pt x="1215" y="1655"/>
                    <a:pt x="1179" y="833"/>
                    <a:pt x="11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0"/>
            <p:cNvSpPr/>
            <p:nvPr/>
          </p:nvSpPr>
          <p:spPr>
            <a:xfrm>
              <a:off x="300337" y="2744037"/>
              <a:ext cx="287094" cy="428404"/>
            </a:xfrm>
            <a:custGeom>
              <a:rect b="b" l="l" r="r" t="t"/>
              <a:pathLst>
                <a:path extrusionOk="0" h="2489" w="1668">
                  <a:moveTo>
                    <a:pt x="1631" y="0"/>
                  </a:moveTo>
                  <a:cubicBezTo>
                    <a:pt x="1084" y="0"/>
                    <a:pt x="548" y="12"/>
                    <a:pt x="0" y="12"/>
                  </a:cubicBezTo>
                  <a:cubicBezTo>
                    <a:pt x="24" y="834"/>
                    <a:pt x="36" y="1667"/>
                    <a:pt x="60" y="2489"/>
                  </a:cubicBezTo>
                  <a:cubicBezTo>
                    <a:pt x="596" y="2465"/>
                    <a:pt x="1131" y="2465"/>
                    <a:pt x="1667" y="2465"/>
                  </a:cubicBezTo>
                  <a:cubicBezTo>
                    <a:pt x="1643" y="1655"/>
                    <a:pt x="1643" y="822"/>
                    <a:pt x="16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0"/>
            <p:cNvSpPr/>
            <p:nvPr/>
          </p:nvSpPr>
          <p:spPr>
            <a:xfrm>
              <a:off x="386394" y="2741971"/>
              <a:ext cx="201035" cy="426338"/>
            </a:xfrm>
            <a:custGeom>
              <a:rect b="b" l="l" r="r" t="t"/>
              <a:pathLst>
                <a:path extrusionOk="0" h="2477" w="1168">
                  <a:moveTo>
                    <a:pt x="1131" y="0"/>
                  </a:moveTo>
                  <a:cubicBezTo>
                    <a:pt x="762" y="12"/>
                    <a:pt x="369" y="12"/>
                    <a:pt x="0" y="12"/>
                  </a:cubicBezTo>
                  <a:cubicBezTo>
                    <a:pt x="12" y="834"/>
                    <a:pt x="36" y="1667"/>
                    <a:pt x="48" y="2477"/>
                  </a:cubicBezTo>
                  <a:lnTo>
                    <a:pt x="1167" y="2477"/>
                  </a:lnTo>
                  <a:cubicBezTo>
                    <a:pt x="1143" y="1667"/>
                    <a:pt x="1143" y="834"/>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0"/>
            <p:cNvSpPr/>
            <p:nvPr/>
          </p:nvSpPr>
          <p:spPr>
            <a:xfrm>
              <a:off x="783978" y="2744037"/>
              <a:ext cx="278832" cy="424273"/>
            </a:xfrm>
            <a:custGeom>
              <a:rect b="b" l="l" r="r" t="t"/>
              <a:pathLst>
                <a:path extrusionOk="0" h="2465" w="1620">
                  <a:moveTo>
                    <a:pt x="0" y="0"/>
                  </a:moveTo>
                  <a:cubicBezTo>
                    <a:pt x="0" y="822"/>
                    <a:pt x="12" y="1655"/>
                    <a:pt x="12" y="2465"/>
                  </a:cubicBezTo>
                  <a:lnTo>
                    <a:pt x="1619" y="2465"/>
                  </a:lnTo>
                  <a:lnTo>
                    <a:pt x="16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0"/>
            <p:cNvSpPr/>
            <p:nvPr/>
          </p:nvSpPr>
          <p:spPr>
            <a:xfrm>
              <a:off x="870035" y="2744037"/>
              <a:ext cx="194838" cy="424273"/>
            </a:xfrm>
            <a:custGeom>
              <a:rect b="b" l="l" r="r" t="t"/>
              <a:pathLst>
                <a:path extrusionOk="0" h="2465" w="1132">
                  <a:moveTo>
                    <a:pt x="0" y="0"/>
                  </a:moveTo>
                  <a:lnTo>
                    <a:pt x="0" y="2465"/>
                  </a:lnTo>
                  <a:lnTo>
                    <a:pt x="1119" y="2465"/>
                  </a:lnTo>
                  <a:cubicBezTo>
                    <a:pt x="1119" y="1631"/>
                    <a:pt x="1119" y="822"/>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0"/>
            <p:cNvSpPr/>
            <p:nvPr/>
          </p:nvSpPr>
          <p:spPr>
            <a:xfrm>
              <a:off x="-160757" y="3428365"/>
              <a:ext cx="289160" cy="424445"/>
            </a:xfrm>
            <a:custGeom>
              <a:rect b="b" l="l" r="r" t="t"/>
              <a:pathLst>
                <a:path extrusionOk="0" h="2466" w="1680">
                  <a:moveTo>
                    <a:pt x="1620" y="1"/>
                  </a:moveTo>
                  <a:cubicBezTo>
                    <a:pt x="1084" y="1"/>
                    <a:pt x="536" y="13"/>
                    <a:pt x="0" y="13"/>
                  </a:cubicBezTo>
                  <a:lnTo>
                    <a:pt x="84" y="2465"/>
                  </a:lnTo>
                  <a:cubicBezTo>
                    <a:pt x="620" y="2453"/>
                    <a:pt x="1143" y="2453"/>
                    <a:pt x="1679" y="2453"/>
                  </a:cubicBezTo>
                  <a:cubicBezTo>
                    <a:pt x="1643" y="1620"/>
                    <a:pt x="1632" y="799"/>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0"/>
            <p:cNvSpPr/>
            <p:nvPr/>
          </p:nvSpPr>
          <p:spPr>
            <a:xfrm>
              <a:off x="-76765" y="3424234"/>
              <a:ext cx="205166" cy="426510"/>
            </a:xfrm>
            <a:custGeom>
              <a:rect b="b" l="l" r="r" t="t"/>
              <a:pathLst>
                <a:path extrusionOk="0" h="2478" w="1192">
                  <a:moveTo>
                    <a:pt x="1120" y="1"/>
                  </a:moveTo>
                  <a:cubicBezTo>
                    <a:pt x="739" y="25"/>
                    <a:pt x="370" y="25"/>
                    <a:pt x="1" y="25"/>
                  </a:cubicBezTo>
                  <a:lnTo>
                    <a:pt x="84" y="2477"/>
                  </a:lnTo>
                  <a:lnTo>
                    <a:pt x="1191" y="2477"/>
                  </a:lnTo>
                  <a:cubicBezTo>
                    <a:pt x="1155" y="1644"/>
                    <a:pt x="1144" y="823"/>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0"/>
            <p:cNvSpPr/>
            <p:nvPr/>
          </p:nvSpPr>
          <p:spPr>
            <a:xfrm>
              <a:off x="314623" y="3420275"/>
              <a:ext cx="278832" cy="428404"/>
            </a:xfrm>
            <a:custGeom>
              <a:rect b="b" l="l" r="r" t="t"/>
              <a:pathLst>
                <a:path extrusionOk="0" h="2489" w="1620">
                  <a:moveTo>
                    <a:pt x="1596" y="0"/>
                  </a:moveTo>
                  <a:cubicBezTo>
                    <a:pt x="1072" y="12"/>
                    <a:pt x="536" y="12"/>
                    <a:pt x="1" y="12"/>
                  </a:cubicBezTo>
                  <a:cubicBezTo>
                    <a:pt x="13" y="846"/>
                    <a:pt x="24" y="1667"/>
                    <a:pt x="48" y="2489"/>
                  </a:cubicBezTo>
                  <a:lnTo>
                    <a:pt x="1620" y="2489"/>
                  </a:lnTo>
                  <a:cubicBezTo>
                    <a:pt x="1620" y="1667"/>
                    <a:pt x="1608" y="834"/>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0"/>
            <p:cNvSpPr/>
            <p:nvPr/>
          </p:nvSpPr>
          <p:spPr>
            <a:xfrm>
              <a:off x="398614" y="3422341"/>
              <a:ext cx="194838" cy="426338"/>
            </a:xfrm>
            <a:custGeom>
              <a:rect b="b" l="l" r="r" t="t"/>
              <a:pathLst>
                <a:path extrusionOk="0" h="2477" w="1132">
                  <a:moveTo>
                    <a:pt x="1" y="0"/>
                  </a:moveTo>
                  <a:cubicBezTo>
                    <a:pt x="25" y="834"/>
                    <a:pt x="37" y="1655"/>
                    <a:pt x="48" y="2477"/>
                  </a:cubicBezTo>
                  <a:lnTo>
                    <a:pt x="1132" y="2477"/>
                  </a:lnTo>
                  <a:cubicBezTo>
                    <a:pt x="1132" y="1655"/>
                    <a:pt x="1120" y="822"/>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0"/>
            <p:cNvSpPr/>
            <p:nvPr/>
          </p:nvSpPr>
          <p:spPr>
            <a:xfrm>
              <a:off x="786044" y="3422341"/>
              <a:ext cx="274702" cy="426338"/>
            </a:xfrm>
            <a:custGeom>
              <a:rect b="b" l="l" r="r" t="t"/>
              <a:pathLst>
                <a:path extrusionOk="0" h="2477" w="1596">
                  <a:moveTo>
                    <a:pt x="0" y="0"/>
                  </a:moveTo>
                  <a:cubicBezTo>
                    <a:pt x="12" y="822"/>
                    <a:pt x="12" y="1655"/>
                    <a:pt x="12" y="2477"/>
                  </a:cubicBezTo>
                  <a:lnTo>
                    <a:pt x="1584" y="2477"/>
                  </a:lnTo>
                  <a:cubicBezTo>
                    <a:pt x="1596" y="1643"/>
                    <a:pt x="1596" y="822"/>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0"/>
            <p:cNvSpPr/>
            <p:nvPr/>
          </p:nvSpPr>
          <p:spPr>
            <a:xfrm>
              <a:off x="870035" y="3422341"/>
              <a:ext cx="190708" cy="426338"/>
            </a:xfrm>
            <a:custGeom>
              <a:rect b="b" l="l" r="r" t="t"/>
              <a:pathLst>
                <a:path extrusionOk="0" h="2477" w="1108">
                  <a:moveTo>
                    <a:pt x="0" y="0"/>
                  </a:moveTo>
                  <a:lnTo>
                    <a:pt x="0" y="2477"/>
                  </a:lnTo>
                  <a:lnTo>
                    <a:pt x="1096" y="2477"/>
                  </a:lnTo>
                  <a:cubicBezTo>
                    <a:pt x="1108" y="1643"/>
                    <a:pt x="1108" y="822"/>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0"/>
            <p:cNvSpPr/>
            <p:nvPr/>
          </p:nvSpPr>
          <p:spPr>
            <a:xfrm>
              <a:off x="-140275" y="4100645"/>
              <a:ext cx="282963" cy="426338"/>
            </a:xfrm>
            <a:custGeom>
              <a:rect b="b" l="l" r="r" t="t"/>
              <a:pathLst>
                <a:path extrusionOk="0" h="2477" w="1644">
                  <a:moveTo>
                    <a:pt x="1572" y="0"/>
                  </a:moveTo>
                  <a:cubicBezTo>
                    <a:pt x="1048" y="24"/>
                    <a:pt x="536" y="24"/>
                    <a:pt x="0" y="24"/>
                  </a:cubicBezTo>
                  <a:lnTo>
                    <a:pt x="84" y="2477"/>
                  </a:lnTo>
                  <a:lnTo>
                    <a:pt x="1644" y="2477"/>
                  </a:lnTo>
                  <a:cubicBezTo>
                    <a:pt x="1632" y="1655"/>
                    <a:pt x="1620" y="822"/>
                    <a:pt x="15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0"/>
            <p:cNvSpPr/>
            <p:nvPr/>
          </p:nvSpPr>
          <p:spPr>
            <a:xfrm>
              <a:off x="-56284" y="4104604"/>
              <a:ext cx="198969" cy="422379"/>
            </a:xfrm>
            <a:custGeom>
              <a:rect b="b" l="l" r="r" t="t"/>
              <a:pathLst>
                <a:path extrusionOk="0" h="2454" w="1156">
                  <a:moveTo>
                    <a:pt x="1" y="1"/>
                  </a:moveTo>
                  <a:cubicBezTo>
                    <a:pt x="24" y="810"/>
                    <a:pt x="48" y="1632"/>
                    <a:pt x="72" y="2454"/>
                  </a:cubicBezTo>
                  <a:lnTo>
                    <a:pt x="1156" y="2454"/>
                  </a:lnTo>
                  <a:cubicBezTo>
                    <a:pt x="1144" y="1632"/>
                    <a:pt x="1132" y="799"/>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0"/>
            <p:cNvSpPr/>
            <p:nvPr/>
          </p:nvSpPr>
          <p:spPr>
            <a:xfrm>
              <a:off x="330974" y="4098580"/>
              <a:ext cx="270743" cy="426338"/>
            </a:xfrm>
            <a:custGeom>
              <a:rect b="b" l="l" r="r" t="t"/>
              <a:pathLst>
                <a:path extrusionOk="0" h="2477" w="1573">
                  <a:moveTo>
                    <a:pt x="1" y="0"/>
                  </a:moveTo>
                  <a:cubicBezTo>
                    <a:pt x="13" y="834"/>
                    <a:pt x="25" y="1655"/>
                    <a:pt x="37" y="2477"/>
                  </a:cubicBezTo>
                  <a:lnTo>
                    <a:pt x="1573" y="2477"/>
                  </a:lnTo>
                  <a:cubicBezTo>
                    <a:pt x="1561" y="1655"/>
                    <a:pt x="1561" y="834"/>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0"/>
            <p:cNvSpPr/>
            <p:nvPr/>
          </p:nvSpPr>
          <p:spPr>
            <a:xfrm>
              <a:off x="408941" y="4098580"/>
              <a:ext cx="192773" cy="426338"/>
            </a:xfrm>
            <a:custGeom>
              <a:rect b="b" l="l" r="r" t="t"/>
              <a:pathLst>
                <a:path extrusionOk="0" h="2477" w="1120">
                  <a:moveTo>
                    <a:pt x="0" y="0"/>
                  </a:moveTo>
                  <a:cubicBezTo>
                    <a:pt x="24" y="834"/>
                    <a:pt x="36" y="1655"/>
                    <a:pt x="48" y="2477"/>
                  </a:cubicBezTo>
                  <a:lnTo>
                    <a:pt x="1120" y="2477"/>
                  </a:lnTo>
                  <a:cubicBezTo>
                    <a:pt x="1108" y="1655"/>
                    <a:pt x="1108" y="834"/>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0"/>
            <p:cNvSpPr/>
            <p:nvPr/>
          </p:nvSpPr>
          <p:spPr>
            <a:xfrm>
              <a:off x="-95181" y="4684533"/>
              <a:ext cx="266612" cy="424273"/>
            </a:xfrm>
            <a:custGeom>
              <a:rect b="b" l="l" r="r" t="t"/>
              <a:pathLst>
                <a:path extrusionOk="0" h="2465" w="1549">
                  <a:moveTo>
                    <a:pt x="0" y="0"/>
                  </a:moveTo>
                  <a:cubicBezTo>
                    <a:pt x="24" y="822"/>
                    <a:pt x="48" y="1643"/>
                    <a:pt x="60" y="2465"/>
                  </a:cubicBezTo>
                  <a:lnTo>
                    <a:pt x="1548" y="2465"/>
                  </a:lnTo>
                  <a:lnTo>
                    <a:pt x="15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0"/>
            <p:cNvSpPr/>
            <p:nvPr/>
          </p:nvSpPr>
          <p:spPr>
            <a:xfrm>
              <a:off x="-15320" y="4684533"/>
              <a:ext cx="186749" cy="424273"/>
            </a:xfrm>
            <a:custGeom>
              <a:rect b="b" l="l" r="r" t="t"/>
              <a:pathLst>
                <a:path extrusionOk="0" h="2465" w="1085">
                  <a:moveTo>
                    <a:pt x="1" y="0"/>
                  </a:moveTo>
                  <a:lnTo>
                    <a:pt x="48" y="2465"/>
                  </a:lnTo>
                  <a:lnTo>
                    <a:pt x="1084" y="2465"/>
                  </a:lnTo>
                  <a:lnTo>
                    <a:pt x="10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51"/>
          <p:cNvSpPr txBox="1"/>
          <p:nvPr>
            <p:ph idx="1" type="body"/>
          </p:nvPr>
        </p:nvSpPr>
        <p:spPr>
          <a:xfrm>
            <a:off x="4724400" y="1394025"/>
            <a:ext cx="3652050" cy="3387525"/>
          </a:xfrm>
          <a:prstGeom prst="rect">
            <a:avLst/>
          </a:prstGeom>
          <a:noFill/>
          <a:ln>
            <a:noFill/>
          </a:ln>
        </p:spPr>
        <p:txBody>
          <a:bodyPr anchorCtr="0" anchor="ctr"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b="1" lang="en" sz="1600"/>
              <a:t>Sections can rarely be used as part of the permanent structure.</a:t>
            </a:r>
            <a:endParaRPr/>
          </a:p>
          <a:p>
            <a:pPr indent="-292100" lvl="0" marL="457200" rtl="0" algn="l">
              <a:lnSpc>
                <a:spcPct val="100000"/>
              </a:lnSpc>
              <a:spcBef>
                <a:spcPts val="0"/>
              </a:spcBef>
              <a:spcAft>
                <a:spcPts val="0"/>
              </a:spcAft>
              <a:buSzPts val="1000"/>
              <a:buChar char="●"/>
            </a:pPr>
            <a:r>
              <a:rPr b="1" lang="en" sz="1600"/>
              <a:t>Installation of sheet piles is difficult in soils with boulders or cobbers. In such cases, the desired wall depth may not be reached.</a:t>
            </a:r>
            <a:endParaRPr/>
          </a:p>
          <a:p>
            <a:pPr indent="-292100" lvl="0" marL="457200" rtl="0" algn="l">
              <a:lnSpc>
                <a:spcPct val="100000"/>
              </a:lnSpc>
              <a:spcBef>
                <a:spcPts val="0"/>
              </a:spcBef>
              <a:spcAft>
                <a:spcPts val="0"/>
              </a:spcAft>
              <a:buSzPts val="1000"/>
              <a:buChar char="●"/>
            </a:pPr>
            <a:r>
              <a:rPr b="1" lang="en" sz="1600"/>
              <a:t>Excavations shape are dedicated by the sheet pile section and interlocking elements.</a:t>
            </a:r>
            <a:endParaRPr/>
          </a:p>
          <a:p>
            <a:pPr indent="-292100" lvl="0" marL="457200" rtl="0" algn="l">
              <a:lnSpc>
                <a:spcPct val="100000"/>
              </a:lnSpc>
              <a:spcBef>
                <a:spcPts val="0"/>
              </a:spcBef>
              <a:spcAft>
                <a:spcPts val="0"/>
              </a:spcAft>
              <a:buSzPts val="1000"/>
              <a:buChar char="●"/>
            </a:pPr>
            <a:r>
              <a:rPr b="1" lang="en" sz="1600"/>
              <a:t>Sheet pile driving may cause neighbourhood distrubance.</a:t>
            </a:r>
            <a:endParaRPr/>
          </a:p>
          <a:p>
            <a:pPr indent="-292100" lvl="0" marL="457200" rtl="0" algn="l">
              <a:lnSpc>
                <a:spcPct val="100000"/>
              </a:lnSpc>
              <a:spcBef>
                <a:spcPts val="0"/>
              </a:spcBef>
              <a:spcAft>
                <a:spcPts val="0"/>
              </a:spcAft>
              <a:buSzPts val="1000"/>
              <a:buChar char="●"/>
            </a:pPr>
            <a:r>
              <a:rPr b="1" lang="en" sz="1600"/>
              <a:t>Settlements in adjacent properties may take place due to installation vibrations.</a:t>
            </a:r>
            <a:endParaRPr/>
          </a:p>
        </p:txBody>
      </p:sp>
      <p:sp>
        <p:nvSpPr>
          <p:cNvPr id="1345" name="Google Shape;1345;p51"/>
          <p:cNvSpPr txBox="1"/>
          <p:nvPr>
            <p:ph type="title"/>
          </p:nvPr>
        </p:nvSpPr>
        <p:spPr>
          <a:xfrm>
            <a:off x="4797150" y="779850"/>
            <a:ext cx="357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Disadvantges</a:t>
            </a:r>
            <a:endParaRPr/>
          </a:p>
        </p:txBody>
      </p:sp>
      <p:grpSp>
        <p:nvGrpSpPr>
          <p:cNvPr id="1346" name="Google Shape;1346;p51"/>
          <p:cNvGrpSpPr/>
          <p:nvPr/>
        </p:nvGrpSpPr>
        <p:grpSpPr>
          <a:xfrm rot="-753705">
            <a:off x="4797124" y="29692"/>
            <a:ext cx="1519509" cy="708902"/>
            <a:chOff x="3127400" y="2651500"/>
            <a:chExt cx="1519450" cy="708875"/>
          </a:xfrm>
        </p:grpSpPr>
        <p:sp>
          <p:nvSpPr>
            <p:cNvPr id="1347" name="Google Shape;1347;p51"/>
            <p:cNvSpPr/>
            <p:nvPr/>
          </p:nvSpPr>
          <p:spPr>
            <a:xfrm>
              <a:off x="3166600" y="2704875"/>
              <a:ext cx="1308450" cy="589625"/>
            </a:xfrm>
            <a:custGeom>
              <a:rect b="b" l="l" r="r" t="t"/>
              <a:pathLst>
                <a:path extrusionOk="0" h="23585" w="52338">
                  <a:moveTo>
                    <a:pt x="52338" y="23384"/>
                  </a:moveTo>
                  <a:lnTo>
                    <a:pt x="51170" y="23384"/>
                  </a:lnTo>
                  <a:lnTo>
                    <a:pt x="46233" y="23384"/>
                  </a:lnTo>
                  <a:lnTo>
                    <a:pt x="29822" y="23451"/>
                  </a:lnTo>
                  <a:lnTo>
                    <a:pt x="22650" y="23517"/>
                  </a:lnTo>
                  <a:lnTo>
                    <a:pt x="21616" y="23517"/>
                  </a:lnTo>
                  <a:lnTo>
                    <a:pt x="20315" y="23517"/>
                  </a:lnTo>
                  <a:lnTo>
                    <a:pt x="16279" y="23517"/>
                  </a:lnTo>
                  <a:lnTo>
                    <a:pt x="10041" y="23551"/>
                  </a:lnTo>
                  <a:lnTo>
                    <a:pt x="6639" y="23551"/>
                  </a:lnTo>
                  <a:lnTo>
                    <a:pt x="5805" y="23551"/>
                  </a:lnTo>
                  <a:lnTo>
                    <a:pt x="0" y="23584"/>
                  </a:lnTo>
                  <a:cubicBezTo>
                    <a:pt x="0" y="23584"/>
                    <a:pt x="3470" y="2903"/>
                    <a:pt x="19114" y="734"/>
                  </a:cubicBezTo>
                  <a:lnTo>
                    <a:pt x="19114" y="734"/>
                  </a:lnTo>
                  <a:cubicBezTo>
                    <a:pt x="19314" y="701"/>
                    <a:pt x="19548" y="701"/>
                    <a:pt x="19781" y="668"/>
                  </a:cubicBezTo>
                  <a:cubicBezTo>
                    <a:pt x="26486" y="1"/>
                    <a:pt x="32524" y="1335"/>
                    <a:pt x="37160" y="2102"/>
                  </a:cubicBezTo>
                  <a:cubicBezTo>
                    <a:pt x="37294" y="2169"/>
                    <a:pt x="37394" y="2169"/>
                    <a:pt x="37561" y="2202"/>
                  </a:cubicBezTo>
                  <a:cubicBezTo>
                    <a:pt x="43298" y="3336"/>
                    <a:pt x="47901" y="7573"/>
                    <a:pt x="49502" y="1324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1"/>
            <p:cNvSpPr/>
            <p:nvPr/>
          </p:nvSpPr>
          <p:spPr>
            <a:xfrm>
              <a:off x="3643600" y="2704875"/>
              <a:ext cx="801425" cy="584625"/>
            </a:xfrm>
            <a:custGeom>
              <a:rect b="b" l="l" r="r" t="t"/>
              <a:pathLst>
                <a:path extrusionOk="0" h="23385" w="32057">
                  <a:moveTo>
                    <a:pt x="32057" y="23384"/>
                  </a:moveTo>
                  <a:lnTo>
                    <a:pt x="27120" y="23384"/>
                  </a:lnTo>
                  <a:cubicBezTo>
                    <a:pt x="25719" y="19214"/>
                    <a:pt x="22517" y="11375"/>
                    <a:pt x="18280" y="7806"/>
                  </a:cubicBezTo>
                  <a:cubicBezTo>
                    <a:pt x="12376" y="2903"/>
                    <a:pt x="201" y="734"/>
                    <a:pt x="1" y="734"/>
                  </a:cubicBezTo>
                  <a:cubicBezTo>
                    <a:pt x="234" y="701"/>
                    <a:pt x="468" y="701"/>
                    <a:pt x="668" y="668"/>
                  </a:cubicBezTo>
                  <a:cubicBezTo>
                    <a:pt x="7406" y="1"/>
                    <a:pt x="13444" y="1335"/>
                    <a:pt x="18080" y="2102"/>
                  </a:cubicBezTo>
                  <a:cubicBezTo>
                    <a:pt x="18214" y="2169"/>
                    <a:pt x="18314" y="2169"/>
                    <a:pt x="18481" y="2202"/>
                  </a:cubicBezTo>
                  <a:cubicBezTo>
                    <a:pt x="21783" y="4370"/>
                    <a:pt x="23951" y="7473"/>
                    <a:pt x="26153" y="10275"/>
                  </a:cubicBezTo>
                  <a:cubicBezTo>
                    <a:pt x="29188" y="14177"/>
                    <a:pt x="31123" y="19848"/>
                    <a:pt x="32057" y="2338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1"/>
            <p:cNvSpPr/>
            <p:nvPr/>
          </p:nvSpPr>
          <p:spPr>
            <a:xfrm>
              <a:off x="3701150" y="2651500"/>
              <a:ext cx="799750" cy="637150"/>
            </a:xfrm>
            <a:custGeom>
              <a:rect b="b" l="l" r="r" t="t"/>
              <a:pathLst>
                <a:path extrusionOk="0" h="25486" w="31990">
                  <a:moveTo>
                    <a:pt x="0" y="2669"/>
                  </a:moveTo>
                  <a:cubicBezTo>
                    <a:pt x="0" y="2669"/>
                    <a:pt x="12910" y="3904"/>
                    <a:pt x="18780" y="10475"/>
                  </a:cubicBezTo>
                  <a:cubicBezTo>
                    <a:pt x="24618" y="17013"/>
                    <a:pt x="26052" y="25419"/>
                    <a:pt x="26052" y="25419"/>
                  </a:cubicBezTo>
                  <a:lnTo>
                    <a:pt x="31790" y="25486"/>
                  </a:lnTo>
                  <a:cubicBezTo>
                    <a:pt x="31790" y="25486"/>
                    <a:pt x="31990" y="14645"/>
                    <a:pt x="23817" y="7840"/>
                  </a:cubicBezTo>
                  <a:cubicBezTo>
                    <a:pt x="14344" y="1"/>
                    <a:pt x="0" y="2669"/>
                    <a:pt x="0" y="266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1"/>
            <p:cNvSpPr/>
            <p:nvPr/>
          </p:nvSpPr>
          <p:spPr>
            <a:xfrm>
              <a:off x="3331725" y="2910025"/>
              <a:ext cx="297725" cy="383625"/>
            </a:xfrm>
            <a:custGeom>
              <a:rect b="b" l="l" r="r" t="t"/>
              <a:pathLst>
                <a:path extrusionOk="0" h="15345" w="11909">
                  <a:moveTo>
                    <a:pt x="9607" y="15311"/>
                  </a:moveTo>
                  <a:lnTo>
                    <a:pt x="8106" y="15311"/>
                  </a:lnTo>
                  <a:lnTo>
                    <a:pt x="0" y="15345"/>
                  </a:lnTo>
                  <a:cubicBezTo>
                    <a:pt x="501" y="13210"/>
                    <a:pt x="2569" y="5338"/>
                    <a:pt x="6238" y="201"/>
                  </a:cubicBezTo>
                  <a:cubicBezTo>
                    <a:pt x="6238" y="201"/>
                    <a:pt x="9007" y="1"/>
                    <a:pt x="11875" y="334"/>
                  </a:cubicBezTo>
                  <a:cubicBezTo>
                    <a:pt x="11909" y="367"/>
                    <a:pt x="9574" y="6372"/>
                    <a:pt x="9607" y="1531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1"/>
            <p:cNvSpPr/>
            <p:nvPr/>
          </p:nvSpPr>
          <p:spPr>
            <a:xfrm>
              <a:off x="3534350" y="2918375"/>
              <a:ext cx="95100" cy="374450"/>
            </a:xfrm>
            <a:custGeom>
              <a:rect b="b" l="l" r="r" t="t"/>
              <a:pathLst>
                <a:path extrusionOk="0" h="14978" w="3804">
                  <a:moveTo>
                    <a:pt x="1502" y="14977"/>
                  </a:moveTo>
                  <a:lnTo>
                    <a:pt x="1" y="14977"/>
                  </a:lnTo>
                  <a:cubicBezTo>
                    <a:pt x="68" y="11675"/>
                    <a:pt x="1168" y="2502"/>
                    <a:pt x="3804" y="0"/>
                  </a:cubicBezTo>
                  <a:cubicBezTo>
                    <a:pt x="3804" y="33"/>
                    <a:pt x="1469" y="6038"/>
                    <a:pt x="1502" y="1497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1"/>
            <p:cNvSpPr/>
            <p:nvPr/>
          </p:nvSpPr>
          <p:spPr>
            <a:xfrm>
              <a:off x="3705325" y="2910850"/>
              <a:ext cx="211000" cy="381975"/>
            </a:xfrm>
            <a:custGeom>
              <a:rect b="b" l="l" r="r" t="t"/>
              <a:pathLst>
                <a:path extrusionOk="0" h="15279" w="8440">
                  <a:moveTo>
                    <a:pt x="8239" y="15212"/>
                  </a:moveTo>
                  <a:lnTo>
                    <a:pt x="7339" y="15212"/>
                  </a:lnTo>
                  <a:lnTo>
                    <a:pt x="0" y="15278"/>
                  </a:lnTo>
                  <a:cubicBezTo>
                    <a:pt x="100" y="12376"/>
                    <a:pt x="567" y="5371"/>
                    <a:pt x="2669" y="468"/>
                  </a:cubicBezTo>
                  <a:cubicBezTo>
                    <a:pt x="2669" y="468"/>
                    <a:pt x="5638" y="1"/>
                    <a:pt x="8440" y="701"/>
                  </a:cubicBezTo>
                  <a:cubicBezTo>
                    <a:pt x="8440" y="701"/>
                    <a:pt x="7339" y="6372"/>
                    <a:pt x="8239" y="1521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1"/>
            <p:cNvSpPr/>
            <p:nvPr/>
          </p:nvSpPr>
          <p:spPr>
            <a:xfrm>
              <a:off x="3863775" y="2928375"/>
              <a:ext cx="52550" cy="362775"/>
            </a:xfrm>
            <a:custGeom>
              <a:rect b="b" l="l" r="r" t="t"/>
              <a:pathLst>
                <a:path extrusionOk="0" h="14511" w="2102">
                  <a:moveTo>
                    <a:pt x="1901" y="14511"/>
                  </a:moveTo>
                  <a:lnTo>
                    <a:pt x="1001" y="14511"/>
                  </a:lnTo>
                  <a:cubicBezTo>
                    <a:pt x="0" y="4971"/>
                    <a:pt x="2102" y="0"/>
                    <a:pt x="2102" y="0"/>
                  </a:cubicBezTo>
                  <a:cubicBezTo>
                    <a:pt x="2102" y="0"/>
                    <a:pt x="1001" y="5671"/>
                    <a:pt x="1901" y="14511"/>
                  </a:cubicBezTo>
                  <a:close/>
                </a:path>
              </a:pathLst>
            </a:custGeom>
            <a:solidFill>
              <a:srgbClr val="FBB3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1"/>
            <p:cNvSpPr/>
            <p:nvPr/>
          </p:nvSpPr>
          <p:spPr>
            <a:xfrm>
              <a:off x="3127400" y="3243600"/>
              <a:ext cx="1519450" cy="116775"/>
            </a:xfrm>
            <a:custGeom>
              <a:rect b="b" l="l" r="r" t="t"/>
              <a:pathLst>
                <a:path extrusionOk="0" h="4671" w="60778">
                  <a:moveTo>
                    <a:pt x="59076" y="4670"/>
                  </a:moveTo>
                  <a:lnTo>
                    <a:pt x="1702" y="4670"/>
                  </a:lnTo>
                  <a:cubicBezTo>
                    <a:pt x="735" y="4670"/>
                    <a:pt x="1" y="3903"/>
                    <a:pt x="1" y="2936"/>
                  </a:cubicBezTo>
                  <a:lnTo>
                    <a:pt x="1" y="1702"/>
                  </a:lnTo>
                  <a:cubicBezTo>
                    <a:pt x="1" y="734"/>
                    <a:pt x="735" y="0"/>
                    <a:pt x="1702" y="0"/>
                  </a:cubicBezTo>
                  <a:lnTo>
                    <a:pt x="59076" y="0"/>
                  </a:lnTo>
                  <a:cubicBezTo>
                    <a:pt x="60044" y="0"/>
                    <a:pt x="60777" y="734"/>
                    <a:pt x="60777" y="1702"/>
                  </a:cubicBezTo>
                  <a:lnTo>
                    <a:pt x="60777" y="2936"/>
                  </a:lnTo>
                  <a:cubicBezTo>
                    <a:pt x="60777" y="3903"/>
                    <a:pt x="59977" y="4670"/>
                    <a:pt x="59076" y="4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5" name="Google Shape;1355;p51"/>
          <p:cNvGrpSpPr/>
          <p:nvPr/>
        </p:nvGrpSpPr>
        <p:grpSpPr>
          <a:xfrm>
            <a:off x="228600" y="275053"/>
            <a:ext cx="3810000" cy="3363497"/>
            <a:chOff x="3445450" y="1854346"/>
            <a:chExt cx="2253106" cy="1763297"/>
          </a:xfrm>
        </p:grpSpPr>
        <p:sp>
          <p:nvSpPr>
            <p:cNvPr id="1356" name="Google Shape;1356;p51"/>
            <p:cNvSpPr/>
            <p:nvPr/>
          </p:nvSpPr>
          <p:spPr>
            <a:xfrm>
              <a:off x="3620845" y="1962460"/>
              <a:ext cx="1902311" cy="1550518"/>
            </a:xfrm>
            <a:custGeom>
              <a:rect b="b" l="l" r="r" t="t"/>
              <a:pathLst>
                <a:path extrusionOk="0" h="17518" w="21492">
                  <a:moveTo>
                    <a:pt x="11097" y="0"/>
                  </a:moveTo>
                  <a:cubicBezTo>
                    <a:pt x="10520" y="0"/>
                    <a:pt x="9995" y="270"/>
                    <a:pt x="9692" y="741"/>
                  </a:cubicBezTo>
                  <a:lnTo>
                    <a:pt x="393" y="14886"/>
                  </a:lnTo>
                  <a:cubicBezTo>
                    <a:pt x="36" y="15422"/>
                    <a:pt x="1" y="16065"/>
                    <a:pt x="298" y="16601"/>
                  </a:cubicBezTo>
                  <a:cubicBezTo>
                    <a:pt x="596" y="17136"/>
                    <a:pt x="1167" y="17458"/>
                    <a:pt x="1822" y="17458"/>
                  </a:cubicBezTo>
                  <a:lnTo>
                    <a:pt x="19598" y="17517"/>
                  </a:lnTo>
                  <a:cubicBezTo>
                    <a:pt x="20253" y="17517"/>
                    <a:pt x="20836" y="17220"/>
                    <a:pt x="21170" y="16720"/>
                  </a:cubicBezTo>
                  <a:cubicBezTo>
                    <a:pt x="21491" y="16208"/>
                    <a:pt x="21491" y="15612"/>
                    <a:pt x="21170" y="15112"/>
                  </a:cubicBezTo>
                  <a:lnTo>
                    <a:pt x="12681" y="920"/>
                  </a:lnTo>
                  <a:cubicBezTo>
                    <a:pt x="12383" y="384"/>
                    <a:pt x="11835" y="51"/>
                    <a:pt x="11204" y="3"/>
                  </a:cubicBezTo>
                  <a:cubicBezTo>
                    <a:pt x="11168" y="1"/>
                    <a:pt x="11132" y="0"/>
                    <a:pt x="1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51"/>
            <p:cNvSpPr/>
            <p:nvPr/>
          </p:nvSpPr>
          <p:spPr>
            <a:xfrm>
              <a:off x="3445450" y="1854346"/>
              <a:ext cx="2253106" cy="1763297"/>
            </a:xfrm>
            <a:custGeom>
              <a:rect b="b" l="l" r="r" t="t"/>
              <a:pathLst>
                <a:path extrusionOk="0" h="19057" w="24350">
                  <a:moveTo>
                    <a:pt x="12554" y="1563"/>
                  </a:moveTo>
                  <a:cubicBezTo>
                    <a:pt x="12580" y="1563"/>
                    <a:pt x="12603" y="1565"/>
                    <a:pt x="12621" y="1566"/>
                  </a:cubicBezTo>
                  <a:cubicBezTo>
                    <a:pt x="12788" y="1578"/>
                    <a:pt x="13169" y="1638"/>
                    <a:pt x="13407" y="2054"/>
                  </a:cubicBezTo>
                  <a:lnTo>
                    <a:pt x="21873" y="16270"/>
                  </a:lnTo>
                  <a:cubicBezTo>
                    <a:pt x="22135" y="16651"/>
                    <a:pt x="21956" y="16997"/>
                    <a:pt x="21873" y="17116"/>
                  </a:cubicBezTo>
                  <a:cubicBezTo>
                    <a:pt x="21791" y="17244"/>
                    <a:pt x="21560" y="17533"/>
                    <a:pt x="21069" y="17533"/>
                  </a:cubicBezTo>
                  <a:cubicBezTo>
                    <a:pt x="21059" y="17533"/>
                    <a:pt x="21049" y="17533"/>
                    <a:pt x="21039" y="17532"/>
                  </a:cubicBezTo>
                  <a:lnTo>
                    <a:pt x="3287" y="17449"/>
                  </a:lnTo>
                  <a:cubicBezTo>
                    <a:pt x="2799" y="17449"/>
                    <a:pt x="2561" y="17116"/>
                    <a:pt x="2489" y="16985"/>
                  </a:cubicBezTo>
                  <a:cubicBezTo>
                    <a:pt x="2406" y="16854"/>
                    <a:pt x="2263" y="16473"/>
                    <a:pt x="2525" y="16068"/>
                  </a:cubicBezTo>
                  <a:lnTo>
                    <a:pt x="11812" y="1947"/>
                  </a:lnTo>
                  <a:cubicBezTo>
                    <a:pt x="12040" y="1615"/>
                    <a:pt x="12376" y="1563"/>
                    <a:pt x="12554" y="1563"/>
                  </a:cubicBezTo>
                  <a:close/>
                  <a:moveTo>
                    <a:pt x="12485" y="0"/>
                  </a:moveTo>
                  <a:cubicBezTo>
                    <a:pt x="11690" y="0"/>
                    <a:pt x="10906" y="360"/>
                    <a:pt x="10431" y="1090"/>
                  </a:cubicBezTo>
                  <a:lnTo>
                    <a:pt x="1120" y="15258"/>
                  </a:lnTo>
                  <a:cubicBezTo>
                    <a:pt x="1" y="16937"/>
                    <a:pt x="1168" y="19056"/>
                    <a:pt x="3215" y="19056"/>
                  </a:cubicBezTo>
                  <a:lnTo>
                    <a:pt x="21027" y="19056"/>
                  </a:lnTo>
                  <a:cubicBezTo>
                    <a:pt x="23087" y="19056"/>
                    <a:pt x="24349" y="17104"/>
                    <a:pt x="23337" y="15520"/>
                  </a:cubicBezTo>
                  <a:lnTo>
                    <a:pt x="14836" y="1352"/>
                  </a:lnTo>
                  <a:cubicBezTo>
                    <a:pt x="14360" y="518"/>
                    <a:pt x="13526" y="66"/>
                    <a:pt x="12669" y="6"/>
                  </a:cubicBezTo>
                  <a:cubicBezTo>
                    <a:pt x="12608" y="2"/>
                    <a:pt x="12547" y="0"/>
                    <a:pt x="1248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51"/>
            <p:cNvSpPr/>
            <p:nvPr/>
          </p:nvSpPr>
          <p:spPr>
            <a:xfrm>
              <a:off x="4468164" y="2442188"/>
              <a:ext cx="237214" cy="856865"/>
            </a:xfrm>
            <a:custGeom>
              <a:rect b="b" l="l" r="r" t="t"/>
              <a:pathLst>
                <a:path extrusionOk="0" h="9681" w="2680">
                  <a:moveTo>
                    <a:pt x="310" y="1"/>
                  </a:moveTo>
                  <a:lnTo>
                    <a:pt x="465" y="6370"/>
                  </a:lnTo>
                  <a:lnTo>
                    <a:pt x="2155" y="6394"/>
                  </a:lnTo>
                  <a:lnTo>
                    <a:pt x="2679" y="96"/>
                  </a:lnTo>
                  <a:lnTo>
                    <a:pt x="310" y="1"/>
                  </a:lnTo>
                  <a:close/>
                  <a:moveTo>
                    <a:pt x="1274" y="7490"/>
                  </a:moveTo>
                  <a:cubicBezTo>
                    <a:pt x="869" y="7490"/>
                    <a:pt x="560" y="7573"/>
                    <a:pt x="357" y="7752"/>
                  </a:cubicBezTo>
                  <a:cubicBezTo>
                    <a:pt x="131" y="7930"/>
                    <a:pt x="24" y="8204"/>
                    <a:pt x="12" y="8573"/>
                  </a:cubicBezTo>
                  <a:cubicBezTo>
                    <a:pt x="0" y="8930"/>
                    <a:pt x="107" y="9192"/>
                    <a:pt x="310" y="9383"/>
                  </a:cubicBezTo>
                  <a:cubicBezTo>
                    <a:pt x="512" y="9585"/>
                    <a:pt x="834" y="9680"/>
                    <a:pt x="1215" y="9680"/>
                  </a:cubicBezTo>
                  <a:cubicBezTo>
                    <a:pt x="1608" y="9680"/>
                    <a:pt x="1905" y="9597"/>
                    <a:pt x="2131" y="9406"/>
                  </a:cubicBezTo>
                  <a:cubicBezTo>
                    <a:pt x="2346" y="9216"/>
                    <a:pt x="2453" y="8942"/>
                    <a:pt x="2465" y="8597"/>
                  </a:cubicBezTo>
                  <a:cubicBezTo>
                    <a:pt x="2489" y="8240"/>
                    <a:pt x="2381" y="7978"/>
                    <a:pt x="2167" y="7787"/>
                  </a:cubicBezTo>
                  <a:cubicBezTo>
                    <a:pt x="1965" y="7585"/>
                    <a:pt x="1667" y="7490"/>
                    <a:pt x="1274" y="7490"/>
                  </a:cubicBezTo>
                  <a:close/>
                </a:path>
              </a:pathLst>
            </a:custGeom>
            <a:solidFill>
              <a:srgbClr val="2630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9" name="Google Shape;1359;p51"/>
          <p:cNvGrpSpPr/>
          <p:nvPr/>
        </p:nvGrpSpPr>
        <p:grpSpPr>
          <a:xfrm>
            <a:off x="1066800" y="3399075"/>
            <a:ext cx="2151012" cy="1458675"/>
            <a:chOff x="-918137" y="959325"/>
            <a:chExt cx="4840674" cy="3224850"/>
          </a:xfrm>
        </p:grpSpPr>
        <p:sp>
          <p:nvSpPr>
            <p:cNvPr id="1360" name="Google Shape;1360;p51"/>
            <p:cNvSpPr/>
            <p:nvPr/>
          </p:nvSpPr>
          <p:spPr>
            <a:xfrm>
              <a:off x="-220204" y="2135236"/>
              <a:ext cx="206571" cy="2048939"/>
            </a:xfrm>
            <a:custGeom>
              <a:rect b="b" l="l" r="r" t="t"/>
              <a:pathLst>
                <a:path extrusionOk="0" h="10871" w="1096">
                  <a:moveTo>
                    <a:pt x="0" y="0"/>
                  </a:moveTo>
                  <a:lnTo>
                    <a:pt x="0" y="10871"/>
                  </a:lnTo>
                  <a:lnTo>
                    <a:pt x="1095" y="10871"/>
                  </a:lnTo>
                  <a:lnTo>
                    <a:pt x="10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51"/>
            <p:cNvSpPr/>
            <p:nvPr/>
          </p:nvSpPr>
          <p:spPr>
            <a:xfrm>
              <a:off x="3015582" y="2135236"/>
              <a:ext cx="209022" cy="2048939"/>
            </a:xfrm>
            <a:custGeom>
              <a:rect b="b" l="l" r="r" t="t"/>
              <a:pathLst>
                <a:path extrusionOk="0" h="10871" w="1109">
                  <a:moveTo>
                    <a:pt x="1" y="0"/>
                  </a:moveTo>
                  <a:lnTo>
                    <a:pt x="1" y="10871"/>
                  </a:lnTo>
                  <a:lnTo>
                    <a:pt x="1108" y="10871"/>
                  </a:lnTo>
                  <a:lnTo>
                    <a:pt x="11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1"/>
            <p:cNvSpPr/>
            <p:nvPr/>
          </p:nvSpPr>
          <p:spPr>
            <a:xfrm>
              <a:off x="-202299" y="1320636"/>
              <a:ext cx="170761" cy="401834"/>
            </a:xfrm>
            <a:custGeom>
              <a:rect b="b" l="l" r="r" t="t"/>
              <a:pathLst>
                <a:path extrusionOk="0" h="2132" w="906">
                  <a:moveTo>
                    <a:pt x="0" y="0"/>
                  </a:moveTo>
                  <a:lnTo>
                    <a:pt x="0" y="2132"/>
                  </a:lnTo>
                  <a:lnTo>
                    <a:pt x="905" y="2132"/>
                  </a:lnTo>
                  <a:lnTo>
                    <a:pt x="905" y="0"/>
                  </a:lnTo>
                  <a:close/>
                </a:path>
              </a:pathLst>
            </a:custGeom>
            <a:solidFill>
              <a:srgbClr val="D1E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51"/>
            <p:cNvSpPr/>
            <p:nvPr/>
          </p:nvSpPr>
          <p:spPr>
            <a:xfrm>
              <a:off x="-404347" y="959325"/>
              <a:ext cx="572406" cy="572406"/>
            </a:xfrm>
            <a:custGeom>
              <a:rect b="b" l="l" r="r" t="t"/>
              <a:pathLst>
                <a:path extrusionOk="0" h="3037" w="3037">
                  <a:moveTo>
                    <a:pt x="1525" y="0"/>
                  </a:moveTo>
                  <a:cubicBezTo>
                    <a:pt x="679" y="0"/>
                    <a:pt x="1" y="679"/>
                    <a:pt x="1" y="1513"/>
                  </a:cubicBezTo>
                  <a:cubicBezTo>
                    <a:pt x="1" y="2358"/>
                    <a:pt x="679" y="3037"/>
                    <a:pt x="1525" y="3037"/>
                  </a:cubicBezTo>
                  <a:cubicBezTo>
                    <a:pt x="2358" y="3037"/>
                    <a:pt x="3037" y="2358"/>
                    <a:pt x="3037" y="1513"/>
                  </a:cubicBezTo>
                  <a:cubicBezTo>
                    <a:pt x="3037" y="679"/>
                    <a:pt x="2358" y="0"/>
                    <a:pt x="15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51"/>
            <p:cNvSpPr/>
            <p:nvPr/>
          </p:nvSpPr>
          <p:spPr>
            <a:xfrm>
              <a:off x="-325752" y="1037920"/>
              <a:ext cx="415404" cy="415216"/>
            </a:xfrm>
            <a:custGeom>
              <a:rect b="b" l="l" r="r" t="t"/>
              <a:pathLst>
                <a:path extrusionOk="0" h="2203" w="2204">
                  <a:moveTo>
                    <a:pt x="1108" y="0"/>
                  </a:moveTo>
                  <a:cubicBezTo>
                    <a:pt x="501" y="0"/>
                    <a:pt x="1" y="488"/>
                    <a:pt x="1" y="1096"/>
                  </a:cubicBezTo>
                  <a:cubicBezTo>
                    <a:pt x="1" y="1703"/>
                    <a:pt x="501" y="2203"/>
                    <a:pt x="1108" y="2203"/>
                  </a:cubicBezTo>
                  <a:cubicBezTo>
                    <a:pt x="1715" y="2203"/>
                    <a:pt x="2203" y="1703"/>
                    <a:pt x="2203" y="1096"/>
                  </a:cubicBezTo>
                  <a:cubicBezTo>
                    <a:pt x="2203" y="488"/>
                    <a:pt x="1715"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51"/>
            <p:cNvSpPr/>
            <p:nvPr/>
          </p:nvSpPr>
          <p:spPr>
            <a:xfrm>
              <a:off x="3031415" y="1320636"/>
              <a:ext cx="173022" cy="401834"/>
            </a:xfrm>
            <a:custGeom>
              <a:rect b="b" l="l" r="r" t="t"/>
              <a:pathLst>
                <a:path extrusionOk="0" h="2132" w="918">
                  <a:moveTo>
                    <a:pt x="0" y="0"/>
                  </a:moveTo>
                  <a:lnTo>
                    <a:pt x="0" y="2132"/>
                  </a:lnTo>
                  <a:lnTo>
                    <a:pt x="917" y="2132"/>
                  </a:lnTo>
                  <a:lnTo>
                    <a:pt x="917" y="0"/>
                  </a:lnTo>
                  <a:close/>
                </a:path>
              </a:pathLst>
            </a:custGeom>
            <a:solidFill>
              <a:srgbClr val="D1E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51"/>
            <p:cNvSpPr/>
            <p:nvPr/>
          </p:nvSpPr>
          <p:spPr>
            <a:xfrm>
              <a:off x="2833890" y="959325"/>
              <a:ext cx="572406" cy="572406"/>
            </a:xfrm>
            <a:custGeom>
              <a:rect b="b" l="l" r="r" t="t"/>
              <a:pathLst>
                <a:path extrusionOk="0" h="3037" w="3037">
                  <a:moveTo>
                    <a:pt x="1513" y="0"/>
                  </a:moveTo>
                  <a:cubicBezTo>
                    <a:pt x="679" y="0"/>
                    <a:pt x="1" y="679"/>
                    <a:pt x="1" y="1513"/>
                  </a:cubicBezTo>
                  <a:cubicBezTo>
                    <a:pt x="1" y="2358"/>
                    <a:pt x="679" y="3037"/>
                    <a:pt x="1513" y="3037"/>
                  </a:cubicBezTo>
                  <a:cubicBezTo>
                    <a:pt x="2358" y="3037"/>
                    <a:pt x="3037" y="2358"/>
                    <a:pt x="3037" y="1513"/>
                  </a:cubicBezTo>
                  <a:cubicBezTo>
                    <a:pt x="3037" y="679"/>
                    <a:pt x="2358" y="0"/>
                    <a:pt x="15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51"/>
            <p:cNvSpPr/>
            <p:nvPr/>
          </p:nvSpPr>
          <p:spPr>
            <a:xfrm>
              <a:off x="2912485" y="1037920"/>
              <a:ext cx="415216" cy="415216"/>
            </a:xfrm>
            <a:custGeom>
              <a:rect b="b" l="l" r="r" t="t"/>
              <a:pathLst>
                <a:path extrusionOk="0" h="2203" w="2203">
                  <a:moveTo>
                    <a:pt x="1096" y="0"/>
                  </a:moveTo>
                  <a:cubicBezTo>
                    <a:pt x="488" y="0"/>
                    <a:pt x="0" y="488"/>
                    <a:pt x="0" y="1096"/>
                  </a:cubicBezTo>
                  <a:cubicBezTo>
                    <a:pt x="0" y="1703"/>
                    <a:pt x="488" y="2203"/>
                    <a:pt x="1096" y="2203"/>
                  </a:cubicBezTo>
                  <a:cubicBezTo>
                    <a:pt x="1703" y="2203"/>
                    <a:pt x="2203" y="1703"/>
                    <a:pt x="2203" y="1096"/>
                  </a:cubicBezTo>
                  <a:cubicBezTo>
                    <a:pt x="2203" y="488"/>
                    <a:pt x="1703" y="0"/>
                    <a:pt x="10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51"/>
            <p:cNvSpPr/>
            <p:nvPr/>
          </p:nvSpPr>
          <p:spPr>
            <a:xfrm>
              <a:off x="-918137" y="1610138"/>
              <a:ext cx="4840668" cy="567883"/>
            </a:xfrm>
            <a:custGeom>
              <a:rect b="b" l="l" r="r" t="t"/>
              <a:pathLst>
                <a:path extrusionOk="0" h="3013" w="25683">
                  <a:moveTo>
                    <a:pt x="0" y="0"/>
                  </a:moveTo>
                  <a:lnTo>
                    <a:pt x="0" y="3013"/>
                  </a:lnTo>
                  <a:lnTo>
                    <a:pt x="25682" y="3013"/>
                  </a:lnTo>
                  <a:lnTo>
                    <a:pt x="256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51"/>
            <p:cNvSpPr/>
            <p:nvPr/>
          </p:nvSpPr>
          <p:spPr>
            <a:xfrm>
              <a:off x="-915876" y="1598829"/>
              <a:ext cx="561098" cy="581453"/>
            </a:xfrm>
            <a:custGeom>
              <a:rect b="b" l="l" r="r" t="t"/>
              <a:pathLst>
                <a:path extrusionOk="0" h="3085" w="2977">
                  <a:moveTo>
                    <a:pt x="1488" y="1"/>
                  </a:moveTo>
                  <a:lnTo>
                    <a:pt x="0" y="3084"/>
                  </a:lnTo>
                  <a:lnTo>
                    <a:pt x="1488" y="3084"/>
                  </a:lnTo>
                  <a:lnTo>
                    <a:pt x="2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51"/>
            <p:cNvSpPr/>
            <p:nvPr/>
          </p:nvSpPr>
          <p:spPr>
            <a:xfrm>
              <a:off x="-307846" y="1598829"/>
              <a:ext cx="563548" cy="581453"/>
            </a:xfrm>
            <a:custGeom>
              <a:rect b="b" l="l" r="r" t="t"/>
              <a:pathLst>
                <a:path extrusionOk="0" h="3085" w="2990">
                  <a:moveTo>
                    <a:pt x="1501" y="1"/>
                  </a:moveTo>
                  <a:lnTo>
                    <a:pt x="1" y="3084"/>
                  </a:lnTo>
                  <a:lnTo>
                    <a:pt x="1501" y="3084"/>
                  </a:lnTo>
                  <a:lnTo>
                    <a:pt x="29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51"/>
            <p:cNvSpPr/>
            <p:nvPr/>
          </p:nvSpPr>
          <p:spPr>
            <a:xfrm>
              <a:off x="302633" y="1598829"/>
              <a:ext cx="565621" cy="581453"/>
            </a:xfrm>
            <a:custGeom>
              <a:rect b="b" l="l" r="r" t="t"/>
              <a:pathLst>
                <a:path extrusionOk="0" h="3085" w="3001">
                  <a:moveTo>
                    <a:pt x="1489" y="1"/>
                  </a:moveTo>
                  <a:lnTo>
                    <a:pt x="0" y="3084"/>
                  </a:lnTo>
                  <a:lnTo>
                    <a:pt x="1489" y="3084"/>
                  </a:lnTo>
                  <a:lnTo>
                    <a:pt x="30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51"/>
            <p:cNvSpPr/>
            <p:nvPr/>
          </p:nvSpPr>
          <p:spPr>
            <a:xfrm>
              <a:off x="915186" y="1598829"/>
              <a:ext cx="561286" cy="581453"/>
            </a:xfrm>
            <a:custGeom>
              <a:rect b="b" l="l" r="r" t="t"/>
              <a:pathLst>
                <a:path extrusionOk="0" h="3085" w="2978">
                  <a:moveTo>
                    <a:pt x="1489" y="1"/>
                  </a:moveTo>
                  <a:lnTo>
                    <a:pt x="1" y="3084"/>
                  </a:lnTo>
                  <a:lnTo>
                    <a:pt x="1489" y="3084"/>
                  </a:lnTo>
                  <a:lnTo>
                    <a:pt x="2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51"/>
            <p:cNvSpPr/>
            <p:nvPr/>
          </p:nvSpPr>
          <p:spPr>
            <a:xfrm>
              <a:off x="1525665" y="1598829"/>
              <a:ext cx="561098" cy="581453"/>
            </a:xfrm>
            <a:custGeom>
              <a:rect b="b" l="l" r="r" t="t"/>
              <a:pathLst>
                <a:path extrusionOk="0" h="3085" w="2977">
                  <a:moveTo>
                    <a:pt x="1488" y="1"/>
                  </a:moveTo>
                  <a:lnTo>
                    <a:pt x="0" y="3084"/>
                  </a:lnTo>
                  <a:lnTo>
                    <a:pt x="1488" y="3084"/>
                  </a:lnTo>
                  <a:lnTo>
                    <a:pt x="2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1"/>
            <p:cNvSpPr/>
            <p:nvPr/>
          </p:nvSpPr>
          <p:spPr>
            <a:xfrm>
              <a:off x="2138218" y="1598829"/>
              <a:ext cx="561286" cy="581453"/>
            </a:xfrm>
            <a:custGeom>
              <a:rect b="b" l="l" r="r" t="t"/>
              <a:pathLst>
                <a:path extrusionOk="0" h="3085" w="2978">
                  <a:moveTo>
                    <a:pt x="1489" y="1"/>
                  </a:moveTo>
                  <a:lnTo>
                    <a:pt x="1" y="3084"/>
                  </a:lnTo>
                  <a:lnTo>
                    <a:pt x="1489" y="3084"/>
                  </a:lnTo>
                  <a:lnTo>
                    <a:pt x="29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51"/>
            <p:cNvSpPr/>
            <p:nvPr/>
          </p:nvSpPr>
          <p:spPr>
            <a:xfrm>
              <a:off x="2746436" y="1598829"/>
              <a:ext cx="563359" cy="581453"/>
            </a:xfrm>
            <a:custGeom>
              <a:rect b="b" l="l" r="r" t="t"/>
              <a:pathLst>
                <a:path extrusionOk="0" h="3085" w="2989">
                  <a:moveTo>
                    <a:pt x="1500" y="1"/>
                  </a:moveTo>
                  <a:lnTo>
                    <a:pt x="0" y="3084"/>
                  </a:lnTo>
                  <a:lnTo>
                    <a:pt x="1500" y="3084"/>
                  </a:lnTo>
                  <a:lnTo>
                    <a:pt x="29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51"/>
            <p:cNvSpPr/>
            <p:nvPr/>
          </p:nvSpPr>
          <p:spPr>
            <a:xfrm>
              <a:off x="3358989" y="1598829"/>
              <a:ext cx="563548" cy="581453"/>
            </a:xfrm>
            <a:custGeom>
              <a:rect b="b" l="l" r="r" t="t"/>
              <a:pathLst>
                <a:path extrusionOk="0" h="3085" w="2990">
                  <a:moveTo>
                    <a:pt x="1489" y="1"/>
                  </a:moveTo>
                  <a:lnTo>
                    <a:pt x="1" y="3084"/>
                  </a:lnTo>
                  <a:lnTo>
                    <a:pt x="1489" y="3084"/>
                  </a:lnTo>
                  <a:lnTo>
                    <a:pt x="29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51"/>
            <p:cNvSpPr/>
            <p:nvPr/>
          </p:nvSpPr>
          <p:spPr>
            <a:xfrm>
              <a:off x="-487277" y="4013414"/>
              <a:ext cx="740717" cy="170761"/>
            </a:xfrm>
            <a:custGeom>
              <a:rect b="b" l="l" r="r" t="t"/>
              <a:pathLst>
                <a:path extrusionOk="0" h="906" w="3930">
                  <a:moveTo>
                    <a:pt x="0" y="1"/>
                  </a:moveTo>
                  <a:lnTo>
                    <a:pt x="0" y="906"/>
                  </a:lnTo>
                  <a:lnTo>
                    <a:pt x="3929" y="906"/>
                  </a:lnTo>
                  <a:lnTo>
                    <a:pt x="39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51"/>
            <p:cNvSpPr/>
            <p:nvPr/>
          </p:nvSpPr>
          <p:spPr>
            <a:xfrm>
              <a:off x="2748698" y="4013414"/>
              <a:ext cx="740717" cy="170761"/>
            </a:xfrm>
            <a:custGeom>
              <a:rect b="b" l="l" r="r" t="t"/>
              <a:pathLst>
                <a:path extrusionOk="0" h="906" w="3930">
                  <a:moveTo>
                    <a:pt x="0" y="1"/>
                  </a:moveTo>
                  <a:lnTo>
                    <a:pt x="0" y="906"/>
                  </a:lnTo>
                  <a:lnTo>
                    <a:pt x="3929" y="906"/>
                  </a:lnTo>
                  <a:lnTo>
                    <a:pt x="39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2"/>
          <p:cNvSpPr txBox="1"/>
          <p:nvPr>
            <p:ph idx="1" type="body"/>
          </p:nvPr>
        </p:nvSpPr>
        <p:spPr>
          <a:xfrm>
            <a:off x="336050" y="893050"/>
            <a:ext cx="8496600" cy="380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Q1:- </a:t>
            </a:r>
            <a:r>
              <a:rPr lang="en" sz="3900"/>
              <a:t>WHAT IS SHEET PILING?</a:t>
            </a:r>
            <a:endParaRPr sz="3900"/>
          </a:p>
          <a:p>
            <a:pPr indent="0" lvl="0" marL="0" rtl="0" algn="l">
              <a:spcBef>
                <a:spcPts val="0"/>
              </a:spcBef>
              <a:spcAft>
                <a:spcPts val="0"/>
              </a:spcAft>
              <a:buNone/>
            </a:pPr>
            <a:r>
              <a:rPr lang="en" sz="3900"/>
              <a:t>Q2:- WHAT ARE ADVANTAGES OF    SHEET PILES?</a:t>
            </a:r>
            <a:endParaRPr sz="3900"/>
          </a:p>
          <a:p>
            <a:pPr indent="0" lvl="0" marL="0" rtl="0" algn="l">
              <a:spcBef>
                <a:spcPts val="0"/>
              </a:spcBef>
              <a:spcAft>
                <a:spcPts val="0"/>
              </a:spcAft>
              <a:buNone/>
            </a:pPr>
            <a:r>
              <a:rPr lang="en" sz="3900"/>
              <a:t>Q3:- HOW THICK ARE SHEET PILES?</a:t>
            </a:r>
            <a:endParaRPr sz="3900"/>
          </a:p>
          <a:p>
            <a:pPr indent="0" lvl="0" marL="0" rtl="0" algn="l">
              <a:spcBef>
                <a:spcPts val="0"/>
              </a:spcBef>
              <a:spcAft>
                <a:spcPts val="0"/>
              </a:spcAft>
              <a:buNone/>
            </a:pPr>
            <a:r>
              <a:rPr lang="en" sz="3900"/>
              <a:t>Q4:- NAME THE TYPES OF SHEET PILES?</a:t>
            </a:r>
            <a:endParaRPr sz="3900"/>
          </a:p>
        </p:txBody>
      </p:sp>
      <p:sp>
        <p:nvSpPr>
          <p:cNvPr id="1384" name="Google Shape;1384;p52"/>
          <p:cNvSpPr txBox="1"/>
          <p:nvPr>
            <p:ph type="title"/>
          </p:nvPr>
        </p:nvSpPr>
        <p:spPr>
          <a:xfrm>
            <a:off x="336050" y="320350"/>
            <a:ext cx="357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53"/>
          <p:cNvSpPr/>
          <p:nvPr/>
        </p:nvSpPr>
        <p:spPr>
          <a:xfrm>
            <a:off x="-209697" y="4850031"/>
            <a:ext cx="35340" cy="27246"/>
          </a:xfrm>
          <a:custGeom>
            <a:rect b="b" l="l" r="r" t="t"/>
            <a:pathLst>
              <a:path extrusionOk="0" h="441" w="572">
                <a:moveTo>
                  <a:pt x="286" y="0"/>
                </a:moveTo>
                <a:cubicBezTo>
                  <a:pt x="0" y="0"/>
                  <a:pt x="0" y="441"/>
                  <a:pt x="286" y="441"/>
                </a:cubicBezTo>
                <a:cubicBezTo>
                  <a:pt x="572" y="441"/>
                  <a:pt x="572" y="0"/>
                  <a:pt x="286"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53"/>
          <p:cNvSpPr/>
          <p:nvPr/>
        </p:nvSpPr>
        <p:spPr>
          <a:xfrm>
            <a:off x="-172195" y="4972854"/>
            <a:ext cx="16990" cy="21377"/>
          </a:xfrm>
          <a:custGeom>
            <a:rect b="b" l="l" r="r" t="t"/>
            <a:pathLst>
              <a:path extrusionOk="0" h="346" w="275">
                <a:moveTo>
                  <a:pt x="108" y="0"/>
                </a:moveTo>
                <a:cubicBezTo>
                  <a:pt x="96" y="0"/>
                  <a:pt x="96" y="0"/>
                  <a:pt x="72" y="12"/>
                </a:cubicBezTo>
                <a:cubicBezTo>
                  <a:pt x="60" y="12"/>
                  <a:pt x="60" y="36"/>
                  <a:pt x="48" y="48"/>
                </a:cubicBezTo>
                <a:cubicBezTo>
                  <a:pt x="36" y="60"/>
                  <a:pt x="36" y="60"/>
                  <a:pt x="36" y="84"/>
                </a:cubicBezTo>
                <a:cubicBezTo>
                  <a:pt x="12" y="108"/>
                  <a:pt x="0" y="155"/>
                  <a:pt x="0" y="179"/>
                </a:cubicBezTo>
                <a:lnTo>
                  <a:pt x="0" y="262"/>
                </a:lnTo>
                <a:cubicBezTo>
                  <a:pt x="0" y="286"/>
                  <a:pt x="12" y="298"/>
                  <a:pt x="36" y="322"/>
                </a:cubicBezTo>
                <a:lnTo>
                  <a:pt x="60" y="334"/>
                </a:lnTo>
                <a:cubicBezTo>
                  <a:pt x="72" y="346"/>
                  <a:pt x="108" y="346"/>
                  <a:pt x="131" y="346"/>
                </a:cubicBezTo>
                <a:cubicBezTo>
                  <a:pt x="155" y="346"/>
                  <a:pt x="167" y="346"/>
                  <a:pt x="191" y="334"/>
                </a:cubicBezTo>
                <a:cubicBezTo>
                  <a:pt x="215" y="334"/>
                  <a:pt x="227" y="322"/>
                  <a:pt x="239" y="298"/>
                </a:cubicBezTo>
                <a:cubicBezTo>
                  <a:pt x="251" y="286"/>
                  <a:pt x="274" y="274"/>
                  <a:pt x="274" y="239"/>
                </a:cubicBezTo>
                <a:lnTo>
                  <a:pt x="274" y="167"/>
                </a:lnTo>
                <a:cubicBezTo>
                  <a:pt x="262" y="167"/>
                  <a:pt x="239" y="119"/>
                  <a:pt x="239" y="96"/>
                </a:cubicBezTo>
                <a:cubicBezTo>
                  <a:pt x="239" y="84"/>
                  <a:pt x="239" y="84"/>
                  <a:pt x="227" y="60"/>
                </a:cubicBezTo>
                <a:cubicBezTo>
                  <a:pt x="227" y="48"/>
                  <a:pt x="215" y="48"/>
                  <a:pt x="203" y="36"/>
                </a:cubicBezTo>
                <a:lnTo>
                  <a:pt x="179" y="12"/>
                </a:lnTo>
                <a:cubicBezTo>
                  <a:pt x="167" y="12"/>
                  <a:pt x="155" y="0"/>
                  <a:pt x="143"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53"/>
          <p:cNvSpPr/>
          <p:nvPr/>
        </p:nvSpPr>
        <p:spPr>
          <a:xfrm>
            <a:off x="-169971" y="4897109"/>
            <a:ext cx="27246" cy="20635"/>
          </a:xfrm>
          <a:custGeom>
            <a:rect b="b" l="l" r="r" t="t"/>
            <a:pathLst>
              <a:path extrusionOk="0" h="334" w="441">
                <a:moveTo>
                  <a:pt x="226" y="0"/>
                </a:moveTo>
                <a:cubicBezTo>
                  <a:pt x="0" y="0"/>
                  <a:pt x="0" y="333"/>
                  <a:pt x="226" y="333"/>
                </a:cubicBezTo>
                <a:cubicBezTo>
                  <a:pt x="441" y="333"/>
                  <a:pt x="441" y="0"/>
                  <a:pt x="226"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53"/>
          <p:cNvSpPr/>
          <p:nvPr/>
        </p:nvSpPr>
        <p:spPr>
          <a:xfrm>
            <a:off x="-129504" y="4891178"/>
            <a:ext cx="19894" cy="16311"/>
          </a:xfrm>
          <a:custGeom>
            <a:rect b="b" l="l" r="r" t="t"/>
            <a:pathLst>
              <a:path extrusionOk="0" h="264" w="322">
                <a:moveTo>
                  <a:pt x="167" y="1"/>
                </a:moveTo>
                <a:cubicBezTo>
                  <a:pt x="0" y="1"/>
                  <a:pt x="0" y="263"/>
                  <a:pt x="167" y="263"/>
                </a:cubicBezTo>
                <a:cubicBezTo>
                  <a:pt x="170" y="263"/>
                  <a:pt x="173" y="263"/>
                  <a:pt x="176" y="263"/>
                </a:cubicBezTo>
                <a:cubicBezTo>
                  <a:pt x="321" y="263"/>
                  <a:pt x="318" y="1"/>
                  <a:pt x="167"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53"/>
          <p:cNvSpPr/>
          <p:nvPr/>
        </p:nvSpPr>
        <p:spPr>
          <a:xfrm>
            <a:off x="-159715" y="4819819"/>
            <a:ext cx="36884" cy="28111"/>
          </a:xfrm>
          <a:custGeom>
            <a:rect b="b" l="l" r="r" t="t"/>
            <a:pathLst>
              <a:path extrusionOk="0" h="455" w="597">
                <a:moveTo>
                  <a:pt x="299" y="1"/>
                </a:moveTo>
                <a:cubicBezTo>
                  <a:pt x="1" y="1"/>
                  <a:pt x="1" y="453"/>
                  <a:pt x="299" y="453"/>
                </a:cubicBezTo>
                <a:cubicBezTo>
                  <a:pt x="306" y="454"/>
                  <a:pt x="313" y="454"/>
                  <a:pt x="320" y="454"/>
                </a:cubicBezTo>
                <a:cubicBezTo>
                  <a:pt x="596" y="454"/>
                  <a:pt x="589" y="1"/>
                  <a:pt x="299"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53"/>
          <p:cNvSpPr/>
          <p:nvPr/>
        </p:nvSpPr>
        <p:spPr>
          <a:xfrm>
            <a:off x="-164843" y="4736722"/>
            <a:ext cx="46399" cy="36081"/>
          </a:xfrm>
          <a:custGeom>
            <a:rect b="b" l="l" r="r" t="t"/>
            <a:pathLst>
              <a:path extrusionOk="0" h="584" w="751">
                <a:moveTo>
                  <a:pt x="382" y="0"/>
                </a:moveTo>
                <a:cubicBezTo>
                  <a:pt x="1" y="0"/>
                  <a:pt x="1" y="584"/>
                  <a:pt x="382" y="584"/>
                </a:cubicBezTo>
                <a:cubicBezTo>
                  <a:pt x="751" y="584"/>
                  <a:pt x="751" y="0"/>
                  <a:pt x="382"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53"/>
          <p:cNvSpPr/>
          <p:nvPr/>
        </p:nvSpPr>
        <p:spPr>
          <a:xfrm>
            <a:off x="-261224" y="5336939"/>
            <a:ext cx="35401" cy="28049"/>
          </a:xfrm>
          <a:custGeom>
            <a:rect b="b" l="l" r="r" t="t"/>
            <a:pathLst>
              <a:path extrusionOk="0" h="454" w="573">
                <a:moveTo>
                  <a:pt x="287" y="1"/>
                </a:moveTo>
                <a:cubicBezTo>
                  <a:pt x="1" y="1"/>
                  <a:pt x="1" y="453"/>
                  <a:pt x="287" y="453"/>
                </a:cubicBezTo>
                <a:cubicBezTo>
                  <a:pt x="572" y="453"/>
                  <a:pt x="572" y="1"/>
                  <a:pt x="287"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53"/>
          <p:cNvSpPr/>
          <p:nvPr/>
        </p:nvSpPr>
        <p:spPr>
          <a:xfrm>
            <a:off x="-224401" y="5373761"/>
            <a:ext cx="35340" cy="27987"/>
          </a:xfrm>
          <a:custGeom>
            <a:rect b="b" l="l" r="r" t="t"/>
            <a:pathLst>
              <a:path extrusionOk="0" h="453" w="572">
                <a:moveTo>
                  <a:pt x="286" y="0"/>
                </a:moveTo>
                <a:cubicBezTo>
                  <a:pt x="0" y="0"/>
                  <a:pt x="0" y="453"/>
                  <a:pt x="286" y="453"/>
                </a:cubicBezTo>
                <a:cubicBezTo>
                  <a:pt x="572" y="441"/>
                  <a:pt x="572" y="0"/>
                  <a:pt x="286"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53"/>
          <p:cNvSpPr/>
          <p:nvPr/>
        </p:nvSpPr>
        <p:spPr>
          <a:xfrm>
            <a:off x="-225884" y="5306789"/>
            <a:ext cx="38305" cy="29532"/>
          </a:xfrm>
          <a:custGeom>
            <a:rect b="b" l="l" r="r" t="t"/>
            <a:pathLst>
              <a:path extrusionOk="0" h="478" w="620">
                <a:moveTo>
                  <a:pt x="310" y="1"/>
                </a:moveTo>
                <a:cubicBezTo>
                  <a:pt x="0" y="1"/>
                  <a:pt x="0" y="477"/>
                  <a:pt x="310" y="477"/>
                </a:cubicBezTo>
                <a:cubicBezTo>
                  <a:pt x="314" y="477"/>
                  <a:pt x="317" y="477"/>
                  <a:pt x="321" y="477"/>
                </a:cubicBezTo>
                <a:cubicBezTo>
                  <a:pt x="619" y="477"/>
                  <a:pt x="616" y="1"/>
                  <a:pt x="310"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8" name="Google Shape;1398;p53"/>
          <p:cNvGrpSpPr/>
          <p:nvPr/>
        </p:nvGrpSpPr>
        <p:grpSpPr>
          <a:xfrm>
            <a:off x="-348770" y="539404"/>
            <a:ext cx="3845416" cy="5085997"/>
            <a:chOff x="-348770" y="539404"/>
            <a:chExt cx="3845416" cy="5085997"/>
          </a:xfrm>
        </p:grpSpPr>
        <p:cxnSp>
          <p:nvCxnSpPr>
            <p:cNvPr id="1399" name="Google Shape;1399;p53"/>
            <p:cNvCxnSpPr/>
            <p:nvPr/>
          </p:nvCxnSpPr>
          <p:spPr>
            <a:xfrm rot="5400000">
              <a:off x="2274213" y="1668275"/>
              <a:ext cx="1367400" cy="262500"/>
            </a:xfrm>
            <a:prstGeom prst="curvedConnector3">
              <a:avLst>
                <a:gd fmla="val 39072" name="adj1"/>
              </a:avLst>
            </a:prstGeom>
            <a:noFill/>
            <a:ln cap="flat" cmpd="sng" w="38100">
              <a:solidFill>
                <a:schemeClr val="dk2"/>
              </a:solidFill>
              <a:prstDash val="solid"/>
              <a:round/>
              <a:headEnd len="sm" w="sm" type="none"/>
              <a:tailEnd len="sm" w="sm" type="none"/>
            </a:ln>
          </p:spPr>
        </p:cxnSp>
        <p:sp>
          <p:nvSpPr>
            <p:cNvPr id="1400" name="Google Shape;1400;p53"/>
            <p:cNvSpPr/>
            <p:nvPr/>
          </p:nvSpPr>
          <p:spPr>
            <a:xfrm>
              <a:off x="-348770" y="1436857"/>
              <a:ext cx="1146869" cy="4185579"/>
            </a:xfrm>
            <a:custGeom>
              <a:rect b="b" l="l" r="r" t="t"/>
              <a:pathLst>
                <a:path extrusionOk="0" h="67747" w="18563">
                  <a:moveTo>
                    <a:pt x="12562" y="2667"/>
                  </a:moveTo>
                  <a:cubicBezTo>
                    <a:pt x="12622" y="2667"/>
                    <a:pt x="12645" y="2703"/>
                    <a:pt x="12657" y="2727"/>
                  </a:cubicBezTo>
                  <a:lnTo>
                    <a:pt x="12657" y="2739"/>
                  </a:lnTo>
                  <a:lnTo>
                    <a:pt x="12705" y="3739"/>
                  </a:lnTo>
                  <a:lnTo>
                    <a:pt x="12729" y="4286"/>
                  </a:lnTo>
                  <a:lnTo>
                    <a:pt x="12741" y="4727"/>
                  </a:lnTo>
                  <a:lnTo>
                    <a:pt x="12741" y="4763"/>
                  </a:lnTo>
                  <a:lnTo>
                    <a:pt x="12764" y="4894"/>
                  </a:lnTo>
                  <a:lnTo>
                    <a:pt x="12788" y="5560"/>
                  </a:lnTo>
                  <a:lnTo>
                    <a:pt x="12788" y="5596"/>
                  </a:lnTo>
                  <a:lnTo>
                    <a:pt x="12824" y="6084"/>
                  </a:lnTo>
                  <a:lnTo>
                    <a:pt x="12836" y="6299"/>
                  </a:lnTo>
                  <a:lnTo>
                    <a:pt x="12860" y="6858"/>
                  </a:lnTo>
                  <a:lnTo>
                    <a:pt x="13122" y="12168"/>
                  </a:lnTo>
                  <a:lnTo>
                    <a:pt x="13157" y="13157"/>
                  </a:lnTo>
                  <a:lnTo>
                    <a:pt x="13300" y="16038"/>
                  </a:lnTo>
                  <a:lnTo>
                    <a:pt x="13336" y="17038"/>
                  </a:lnTo>
                  <a:lnTo>
                    <a:pt x="13717" y="24575"/>
                  </a:lnTo>
                  <a:lnTo>
                    <a:pt x="13788" y="26265"/>
                  </a:lnTo>
                  <a:lnTo>
                    <a:pt x="13800" y="26492"/>
                  </a:lnTo>
                  <a:lnTo>
                    <a:pt x="13812" y="26789"/>
                  </a:lnTo>
                  <a:lnTo>
                    <a:pt x="13872" y="28004"/>
                  </a:lnTo>
                  <a:lnTo>
                    <a:pt x="14312" y="36981"/>
                  </a:lnTo>
                  <a:lnTo>
                    <a:pt x="14396" y="38981"/>
                  </a:lnTo>
                  <a:lnTo>
                    <a:pt x="14908" y="49375"/>
                  </a:lnTo>
                  <a:lnTo>
                    <a:pt x="14931" y="49947"/>
                  </a:lnTo>
                  <a:lnTo>
                    <a:pt x="15479" y="61270"/>
                  </a:lnTo>
                  <a:lnTo>
                    <a:pt x="15658" y="65008"/>
                  </a:lnTo>
                  <a:lnTo>
                    <a:pt x="3064" y="65008"/>
                  </a:lnTo>
                  <a:lnTo>
                    <a:pt x="3156" y="64401"/>
                  </a:lnTo>
                  <a:lnTo>
                    <a:pt x="4585" y="54947"/>
                  </a:lnTo>
                  <a:lnTo>
                    <a:pt x="6287" y="43708"/>
                  </a:lnTo>
                  <a:lnTo>
                    <a:pt x="6359" y="43220"/>
                  </a:lnTo>
                  <a:lnTo>
                    <a:pt x="7919" y="32861"/>
                  </a:lnTo>
                  <a:lnTo>
                    <a:pt x="8145" y="31397"/>
                  </a:lnTo>
                  <a:lnTo>
                    <a:pt x="8216" y="30909"/>
                  </a:lnTo>
                  <a:lnTo>
                    <a:pt x="9562" y="22027"/>
                  </a:lnTo>
                  <a:lnTo>
                    <a:pt x="9740" y="20800"/>
                  </a:lnTo>
                  <a:lnTo>
                    <a:pt x="9871" y="19943"/>
                  </a:lnTo>
                  <a:lnTo>
                    <a:pt x="10086" y="18598"/>
                  </a:lnTo>
                  <a:lnTo>
                    <a:pt x="11193" y="11192"/>
                  </a:lnTo>
                  <a:lnTo>
                    <a:pt x="11300" y="10466"/>
                  </a:lnTo>
                  <a:lnTo>
                    <a:pt x="11836" y="6918"/>
                  </a:lnTo>
                  <a:lnTo>
                    <a:pt x="11943" y="6299"/>
                  </a:lnTo>
                  <a:lnTo>
                    <a:pt x="11955" y="6239"/>
                  </a:lnTo>
                  <a:lnTo>
                    <a:pt x="12074" y="5429"/>
                  </a:lnTo>
                  <a:lnTo>
                    <a:pt x="12253" y="4215"/>
                  </a:lnTo>
                  <a:lnTo>
                    <a:pt x="12253" y="4167"/>
                  </a:lnTo>
                  <a:lnTo>
                    <a:pt x="12348" y="3536"/>
                  </a:lnTo>
                  <a:lnTo>
                    <a:pt x="12467" y="2751"/>
                  </a:lnTo>
                  <a:cubicBezTo>
                    <a:pt x="12467" y="2727"/>
                    <a:pt x="12479" y="2703"/>
                    <a:pt x="12479" y="2703"/>
                  </a:cubicBezTo>
                  <a:lnTo>
                    <a:pt x="12503" y="2679"/>
                  </a:lnTo>
                  <a:cubicBezTo>
                    <a:pt x="12526" y="2679"/>
                    <a:pt x="12526" y="2667"/>
                    <a:pt x="12538" y="2667"/>
                  </a:cubicBezTo>
                  <a:close/>
                  <a:moveTo>
                    <a:pt x="12562" y="0"/>
                  </a:moveTo>
                  <a:cubicBezTo>
                    <a:pt x="11895" y="12"/>
                    <a:pt x="11288" y="250"/>
                    <a:pt x="10824" y="667"/>
                  </a:cubicBezTo>
                  <a:lnTo>
                    <a:pt x="10729" y="762"/>
                  </a:lnTo>
                  <a:cubicBezTo>
                    <a:pt x="10729" y="762"/>
                    <a:pt x="10717" y="762"/>
                    <a:pt x="10717" y="774"/>
                  </a:cubicBezTo>
                  <a:cubicBezTo>
                    <a:pt x="10288" y="1179"/>
                    <a:pt x="9990" y="1738"/>
                    <a:pt x="9883" y="2370"/>
                  </a:cubicBezTo>
                  <a:lnTo>
                    <a:pt x="9681" y="3763"/>
                  </a:lnTo>
                  <a:lnTo>
                    <a:pt x="8931" y="8704"/>
                  </a:lnTo>
                  <a:lnTo>
                    <a:pt x="8919" y="8858"/>
                  </a:lnTo>
                  <a:lnTo>
                    <a:pt x="7192" y="20241"/>
                  </a:lnTo>
                  <a:lnTo>
                    <a:pt x="227" y="66246"/>
                  </a:lnTo>
                  <a:lnTo>
                    <a:pt x="1" y="67747"/>
                  </a:lnTo>
                  <a:lnTo>
                    <a:pt x="18563" y="67747"/>
                  </a:lnTo>
                  <a:lnTo>
                    <a:pt x="16515" y="26492"/>
                  </a:lnTo>
                  <a:lnTo>
                    <a:pt x="15955" y="14954"/>
                  </a:lnTo>
                  <a:lnTo>
                    <a:pt x="15955" y="14895"/>
                  </a:lnTo>
                  <a:lnTo>
                    <a:pt x="15574" y="6775"/>
                  </a:lnTo>
                  <a:lnTo>
                    <a:pt x="15539" y="6013"/>
                  </a:lnTo>
                  <a:lnTo>
                    <a:pt x="15479" y="4775"/>
                  </a:lnTo>
                  <a:lnTo>
                    <a:pt x="15467" y="4632"/>
                  </a:lnTo>
                  <a:lnTo>
                    <a:pt x="15431" y="4001"/>
                  </a:lnTo>
                  <a:lnTo>
                    <a:pt x="15420" y="3596"/>
                  </a:lnTo>
                  <a:lnTo>
                    <a:pt x="15408" y="3322"/>
                  </a:lnTo>
                  <a:lnTo>
                    <a:pt x="15372" y="2786"/>
                  </a:lnTo>
                  <a:lnTo>
                    <a:pt x="15372" y="2667"/>
                  </a:lnTo>
                  <a:lnTo>
                    <a:pt x="15372" y="2631"/>
                  </a:lnTo>
                  <a:cubicBezTo>
                    <a:pt x="15360" y="2393"/>
                    <a:pt x="15336" y="2167"/>
                    <a:pt x="15253" y="1965"/>
                  </a:cubicBezTo>
                  <a:cubicBezTo>
                    <a:pt x="15158" y="1619"/>
                    <a:pt x="14979" y="1298"/>
                    <a:pt x="14753" y="1024"/>
                  </a:cubicBezTo>
                  <a:cubicBezTo>
                    <a:pt x="14265" y="417"/>
                    <a:pt x="13503" y="12"/>
                    <a:pt x="126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53"/>
            <p:cNvSpPr/>
            <p:nvPr/>
          </p:nvSpPr>
          <p:spPr>
            <a:xfrm>
              <a:off x="263989" y="584258"/>
              <a:ext cx="2211999" cy="1197654"/>
            </a:xfrm>
            <a:custGeom>
              <a:rect b="b" l="l" r="r" t="t"/>
              <a:pathLst>
                <a:path extrusionOk="0" h="19385" w="35803">
                  <a:moveTo>
                    <a:pt x="29005" y="4501"/>
                  </a:moveTo>
                  <a:lnTo>
                    <a:pt x="28778" y="4620"/>
                  </a:lnTo>
                  <a:lnTo>
                    <a:pt x="26373" y="5835"/>
                  </a:lnTo>
                  <a:lnTo>
                    <a:pt x="23206" y="7442"/>
                  </a:lnTo>
                  <a:lnTo>
                    <a:pt x="21087" y="8514"/>
                  </a:lnTo>
                  <a:lnTo>
                    <a:pt x="17618" y="10284"/>
                  </a:lnTo>
                  <a:lnTo>
                    <a:pt x="17622" y="10276"/>
                  </a:lnTo>
                  <a:lnTo>
                    <a:pt x="15824" y="11181"/>
                  </a:lnTo>
                  <a:lnTo>
                    <a:pt x="15824" y="11181"/>
                  </a:lnTo>
                  <a:lnTo>
                    <a:pt x="15800" y="11193"/>
                  </a:lnTo>
                  <a:lnTo>
                    <a:pt x="12002" y="13110"/>
                  </a:lnTo>
                  <a:lnTo>
                    <a:pt x="10514" y="13872"/>
                  </a:lnTo>
                  <a:lnTo>
                    <a:pt x="6430" y="15943"/>
                  </a:lnTo>
                  <a:lnTo>
                    <a:pt x="6442" y="15919"/>
                  </a:lnTo>
                  <a:lnTo>
                    <a:pt x="5894" y="16217"/>
                  </a:lnTo>
                  <a:lnTo>
                    <a:pt x="5680" y="16333"/>
                  </a:lnTo>
                  <a:lnTo>
                    <a:pt x="5394" y="16479"/>
                  </a:lnTo>
                  <a:lnTo>
                    <a:pt x="5371" y="16493"/>
                  </a:lnTo>
                  <a:lnTo>
                    <a:pt x="5371" y="16493"/>
                  </a:lnTo>
                  <a:lnTo>
                    <a:pt x="5347" y="16503"/>
                  </a:lnTo>
                  <a:lnTo>
                    <a:pt x="5263" y="16539"/>
                  </a:lnTo>
                  <a:lnTo>
                    <a:pt x="5242" y="16550"/>
                  </a:lnTo>
                  <a:lnTo>
                    <a:pt x="5242" y="16550"/>
                  </a:lnTo>
                  <a:lnTo>
                    <a:pt x="5240" y="16551"/>
                  </a:lnTo>
                  <a:lnTo>
                    <a:pt x="5214" y="16565"/>
                  </a:lnTo>
                  <a:lnTo>
                    <a:pt x="4990" y="16681"/>
                  </a:lnTo>
                  <a:lnTo>
                    <a:pt x="4847" y="16741"/>
                  </a:lnTo>
                  <a:lnTo>
                    <a:pt x="4835" y="16741"/>
                  </a:lnTo>
                  <a:lnTo>
                    <a:pt x="4740" y="16789"/>
                  </a:lnTo>
                  <a:lnTo>
                    <a:pt x="4680" y="16812"/>
                  </a:lnTo>
                  <a:lnTo>
                    <a:pt x="3882" y="17217"/>
                  </a:lnTo>
                  <a:lnTo>
                    <a:pt x="3120" y="17610"/>
                  </a:lnTo>
                  <a:lnTo>
                    <a:pt x="2870" y="17586"/>
                  </a:lnTo>
                  <a:cubicBezTo>
                    <a:pt x="2823" y="17574"/>
                    <a:pt x="2799" y="17574"/>
                    <a:pt x="2751" y="17563"/>
                  </a:cubicBezTo>
                  <a:cubicBezTo>
                    <a:pt x="2620" y="17515"/>
                    <a:pt x="2477" y="17443"/>
                    <a:pt x="2382" y="17336"/>
                  </a:cubicBezTo>
                  <a:cubicBezTo>
                    <a:pt x="2275" y="17253"/>
                    <a:pt x="2180" y="17110"/>
                    <a:pt x="2144" y="16979"/>
                  </a:cubicBezTo>
                  <a:cubicBezTo>
                    <a:pt x="1989" y="16610"/>
                    <a:pt x="2096" y="16193"/>
                    <a:pt x="2382" y="15919"/>
                  </a:cubicBezTo>
                  <a:lnTo>
                    <a:pt x="2442" y="15872"/>
                  </a:lnTo>
                  <a:cubicBezTo>
                    <a:pt x="2561" y="15789"/>
                    <a:pt x="2632" y="15753"/>
                    <a:pt x="2727" y="15705"/>
                  </a:cubicBezTo>
                  <a:lnTo>
                    <a:pt x="3382" y="15419"/>
                  </a:lnTo>
                  <a:lnTo>
                    <a:pt x="3704" y="15288"/>
                  </a:lnTo>
                  <a:lnTo>
                    <a:pt x="4823" y="14812"/>
                  </a:lnTo>
                  <a:lnTo>
                    <a:pt x="5061" y="14705"/>
                  </a:lnTo>
                  <a:lnTo>
                    <a:pt x="7609" y="13622"/>
                  </a:lnTo>
                  <a:lnTo>
                    <a:pt x="8240" y="13348"/>
                  </a:lnTo>
                  <a:lnTo>
                    <a:pt x="12907" y="11371"/>
                  </a:lnTo>
                  <a:lnTo>
                    <a:pt x="14181" y="10824"/>
                  </a:lnTo>
                  <a:lnTo>
                    <a:pt x="18206" y="9109"/>
                  </a:lnTo>
                  <a:lnTo>
                    <a:pt x="20111" y="8288"/>
                  </a:lnTo>
                  <a:lnTo>
                    <a:pt x="23504" y="6847"/>
                  </a:lnTo>
                  <a:lnTo>
                    <a:pt x="26040" y="5763"/>
                  </a:lnTo>
                  <a:lnTo>
                    <a:pt x="28790" y="4585"/>
                  </a:lnTo>
                  <a:lnTo>
                    <a:pt x="29005" y="4501"/>
                  </a:lnTo>
                  <a:close/>
                  <a:moveTo>
                    <a:pt x="35017" y="1"/>
                  </a:moveTo>
                  <a:lnTo>
                    <a:pt x="34005" y="429"/>
                  </a:lnTo>
                  <a:lnTo>
                    <a:pt x="29564" y="2323"/>
                  </a:lnTo>
                  <a:lnTo>
                    <a:pt x="2680" y="13788"/>
                  </a:lnTo>
                  <a:lnTo>
                    <a:pt x="2001" y="14062"/>
                  </a:lnTo>
                  <a:cubicBezTo>
                    <a:pt x="656" y="14657"/>
                    <a:pt x="1" y="16217"/>
                    <a:pt x="537" y="17610"/>
                  </a:cubicBezTo>
                  <a:cubicBezTo>
                    <a:pt x="834" y="18372"/>
                    <a:pt x="1430" y="18944"/>
                    <a:pt x="2156" y="19217"/>
                  </a:cubicBezTo>
                  <a:cubicBezTo>
                    <a:pt x="2335" y="19277"/>
                    <a:pt x="2513" y="19325"/>
                    <a:pt x="2692" y="19348"/>
                  </a:cubicBezTo>
                  <a:lnTo>
                    <a:pt x="2882" y="19360"/>
                  </a:lnTo>
                  <a:lnTo>
                    <a:pt x="2882" y="19360"/>
                  </a:lnTo>
                  <a:lnTo>
                    <a:pt x="2882" y="19360"/>
                  </a:lnTo>
                  <a:lnTo>
                    <a:pt x="2942" y="19360"/>
                  </a:lnTo>
                  <a:lnTo>
                    <a:pt x="3120" y="19384"/>
                  </a:lnTo>
                  <a:cubicBezTo>
                    <a:pt x="3287" y="19384"/>
                    <a:pt x="3430" y="19360"/>
                    <a:pt x="3597" y="19337"/>
                  </a:cubicBezTo>
                  <a:cubicBezTo>
                    <a:pt x="3644" y="19337"/>
                    <a:pt x="3692" y="19325"/>
                    <a:pt x="3728" y="19301"/>
                  </a:cubicBezTo>
                  <a:lnTo>
                    <a:pt x="5025" y="18646"/>
                  </a:lnTo>
                  <a:lnTo>
                    <a:pt x="5537" y="18396"/>
                  </a:lnTo>
                  <a:lnTo>
                    <a:pt x="5668" y="18336"/>
                  </a:lnTo>
                  <a:lnTo>
                    <a:pt x="5716" y="18313"/>
                  </a:lnTo>
                  <a:lnTo>
                    <a:pt x="5799" y="18265"/>
                  </a:lnTo>
                  <a:lnTo>
                    <a:pt x="6168" y="18075"/>
                  </a:lnTo>
                  <a:lnTo>
                    <a:pt x="6585" y="17860"/>
                  </a:lnTo>
                  <a:lnTo>
                    <a:pt x="28362" y="6823"/>
                  </a:lnTo>
                  <a:lnTo>
                    <a:pt x="35672" y="3108"/>
                  </a:lnTo>
                  <a:lnTo>
                    <a:pt x="35803" y="3037"/>
                  </a:lnTo>
                  <a:lnTo>
                    <a:pt x="35505" y="1918"/>
                  </a:lnTo>
                  <a:lnTo>
                    <a:pt x="35482" y="1787"/>
                  </a:lnTo>
                  <a:lnTo>
                    <a:pt x="35374" y="1370"/>
                  </a:lnTo>
                  <a:lnTo>
                    <a:pt x="35374" y="1346"/>
                  </a:lnTo>
                  <a:lnTo>
                    <a:pt x="35339" y="1251"/>
                  </a:lnTo>
                  <a:lnTo>
                    <a:pt x="35208" y="751"/>
                  </a:lnTo>
                  <a:lnTo>
                    <a:pt x="35101" y="358"/>
                  </a:lnTo>
                  <a:lnTo>
                    <a:pt x="35065" y="215"/>
                  </a:lnTo>
                  <a:lnTo>
                    <a:pt x="3501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53"/>
            <p:cNvSpPr/>
            <p:nvPr/>
          </p:nvSpPr>
          <p:spPr>
            <a:xfrm>
              <a:off x="2383994" y="584258"/>
              <a:ext cx="723164" cy="536334"/>
            </a:xfrm>
            <a:custGeom>
              <a:rect b="b" l="l" r="r" t="t"/>
              <a:pathLst>
                <a:path extrusionOk="0" h="8681" w="11705">
                  <a:moveTo>
                    <a:pt x="1596" y="965"/>
                  </a:moveTo>
                  <a:lnTo>
                    <a:pt x="2096" y="1382"/>
                  </a:lnTo>
                  <a:lnTo>
                    <a:pt x="3061" y="2180"/>
                  </a:lnTo>
                  <a:lnTo>
                    <a:pt x="6597" y="5073"/>
                  </a:lnTo>
                  <a:lnTo>
                    <a:pt x="6597" y="5073"/>
                  </a:lnTo>
                  <a:lnTo>
                    <a:pt x="2668" y="2787"/>
                  </a:lnTo>
                  <a:lnTo>
                    <a:pt x="2537" y="2715"/>
                  </a:lnTo>
                  <a:lnTo>
                    <a:pt x="1191" y="1942"/>
                  </a:lnTo>
                  <a:cubicBezTo>
                    <a:pt x="1108" y="1882"/>
                    <a:pt x="1048" y="1799"/>
                    <a:pt x="1013" y="1715"/>
                  </a:cubicBezTo>
                  <a:cubicBezTo>
                    <a:pt x="977" y="1620"/>
                    <a:pt x="953" y="1525"/>
                    <a:pt x="989" y="1418"/>
                  </a:cubicBezTo>
                  <a:cubicBezTo>
                    <a:pt x="989" y="1370"/>
                    <a:pt x="1001" y="1322"/>
                    <a:pt x="1025" y="1287"/>
                  </a:cubicBezTo>
                  <a:cubicBezTo>
                    <a:pt x="1025" y="1287"/>
                    <a:pt x="1025" y="1263"/>
                    <a:pt x="1048" y="1263"/>
                  </a:cubicBezTo>
                  <a:cubicBezTo>
                    <a:pt x="1132" y="1084"/>
                    <a:pt x="1310" y="965"/>
                    <a:pt x="1525" y="965"/>
                  </a:cubicBezTo>
                  <a:close/>
                  <a:moveTo>
                    <a:pt x="1489" y="1"/>
                  </a:moveTo>
                  <a:cubicBezTo>
                    <a:pt x="1287" y="1"/>
                    <a:pt x="1072" y="48"/>
                    <a:pt x="894" y="120"/>
                  </a:cubicBezTo>
                  <a:cubicBezTo>
                    <a:pt x="834" y="132"/>
                    <a:pt x="798" y="168"/>
                    <a:pt x="751" y="191"/>
                  </a:cubicBezTo>
                  <a:cubicBezTo>
                    <a:pt x="477" y="346"/>
                    <a:pt x="275" y="584"/>
                    <a:pt x="144" y="882"/>
                  </a:cubicBezTo>
                  <a:cubicBezTo>
                    <a:pt x="48" y="1072"/>
                    <a:pt x="1" y="1287"/>
                    <a:pt x="1" y="1489"/>
                  </a:cubicBezTo>
                  <a:cubicBezTo>
                    <a:pt x="1" y="1608"/>
                    <a:pt x="13" y="1727"/>
                    <a:pt x="48" y="1834"/>
                  </a:cubicBezTo>
                  <a:lnTo>
                    <a:pt x="48" y="1846"/>
                  </a:lnTo>
                  <a:cubicBezTo>
                    <a:pt x="132" y="2204"/>
                    <a:pt x="358" y="2537"/>
                    <a:pt x="691" y="2751"/>
                  </a:cubicBezTo>
                  <a:lnTo>
                    <a:pt x="1179" y="3037"/>
                  </a:lnTo>
                  <a:lnTo>
                    <a:pt x="1322" y="3132"/>
                  </a:lnTo>
                  <a:lnTo>
                    <a:pt x="2620" y="3870"/>
                  </a:lnTo>
                  <a:lnTo>
                    <a:pt x="10800" y="8609"/>
                  </a:lnTo>
                  <a:cubicBezTo>
                    <a:pt x="10871" y="8645"/>
                    <a:pt x="10978" y="8680"/>
                    <a:pt x="11062" y="8680"/>
                  </a:cubicBezTo>
                  <a:cubicBezTo>
                    <a:pt x="11145" y="8680"/>
                    <a:pt x="11240" y="8669"/>
                    <a:pt x="11312" y="8621"/>
                  </a:cubicBezTo>
                  <a:cubicBezTo>
                    <a:pt x="11657" y="8442"/>
                    <a:pt x="11705" y="7978"/>
                    <a:pt x="11407" y="7752"/>
                  </a:cubicBezTo>
                  <a:lnTo>
                    <a:pt x="3323" y="1168"/>
                  </a:lnTo>
                  <a:lnTo>
                    <a:pt x="2025" y="108"/>
                  </a:lnTo>
                  <a:cubicBezTo>
                    <a:pt x="1846" y="37"/>
                    <a:pt x="1668" y="1"/>
                    <a:pt x="14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53"/>
            <p:cNvSpPr/>
            <p:nvPr/>
          </p:nvSpPr>
          <p:spPr>
            <a:xfrm>
              <a:off x="-32443" y="1634684"/>
              <a:ext cx="678310" cy="3990717"/>
            </a:xfrm>
            <a:custGeom>
              <a:rect b="b" l="l" r="r" t="t"/>
              <a:pathLst>
                <a:path extrusionOk="0" h="64593" w="10979">
                  <a:moveTo>
                    <a:pt x="10776" y="1"/>
                  </a:moveTo>
                  <a:lnTo>
                    <a:pt x="10288" y="382"/>
                  </a:lnTo>
                  <a:lnTo>
                    <a:pt x="7728" y="2382"/>
                  </a:lnTo>
                  <a:lnTo>
                    <a:pt x="7704" y="2406"/>
                  </a:lnTo>
                  <a:lnTo>
                    <a:pt x="6882" y="3037"/>
                  </a:lnTo>
                  <a:lnTo>
                    <a:pt x="6823" y="3085"/>
                  </a:lnTo>
                  <a:lnTo>
                    <a:pt x="3894" y="5383"/>
                  </a:lnTo>
                  <a:lnTo>
                    <a:pt x="3739" y="5490"/>
                  </a:lnTo>
                  <a:lnTo>
                    <a:pt x="3656" y="5561"/>
                  </a:lnTo>
                  <a:lnTo>
                    <a:pt x="3727" y="5621"/>
                  </a:lnTo>
                  <a:lnTo>
                    <a:pt x="3858" y="5775"/>
                  </a:lnTo>
                  <a:lnTo>
                    <a:pt x="6073" y="7990"/>
                  </a:lnTo>
                  <a:lnTo>
                    <a:pt x="8061" y="9978"/>
                  </a:lnTo>
                  <a:lnTo>
                    <a:pt x="9740" y="11669"/>
                  </a:lnTo>
                  <a:lnTo>
                    <a:pt x="8204" y="12872"/>
                  </a:lnTo>
                  <a:lnTo>
                    <a:pt x="4966" y="15396"/>
                  </a:lnTo>
                  <a:lnTo>
                    <a:pt x="3180" y="16801"/>
                  </a:lnTo>
                  <a:lnTo>
                    <a:pt x="2739" y="17122"/>
                  </a:lnTo>
                  <a:lnTo>
                    <a:pt x="3132" y="17515"/>
                  </a:lnTo>
                  <a:lnTo>
                    <a:pt x="4442" y="18825"/>
                  </a:lnTo>
                  <a:lnTo>
                    <a:pt x="8692" y="23111"/>
                  </a:lnTo>
                  <a:lnTo>
                    <a:pt x="8776" y="23182"/>
                  </a:lnTo>
                  <a:lnTo>
                    <a:pt x="8835" y="23242"/>
                  </a:lnTo>
                  <a:lnTo>
                    <a:pt x="8752" y="23290"/>
                  </a:lnTo>
                  <a:lnTo>
                    <a:pt x="8716" y="23337"/>
                  </a:lnTo>
                  <a:lnTo>
                    <a:pt x="3096" y="27707"/>
                  </a:lnTo>
                  <a:lnTo>
                    <a:pt x="2465" y="28219"/>
                  </a:lnTo>
                  <a:lnTo>
                    <a:pt x="1834" y="28695"/>
                  </a:lnTo>
                  <a:lnTo>
                    <a:pt x="2406" y="29266"/>
                  </a:lnTo>
                  <a:lnTo>
                    <a:pt x="2799" y="29659"/>
                  </a:lnTo>
                  <a:lnTo>
                    <a:pt x="7323" y="34208"/>
                  </a:lnTo>
                  <a:lnTo>
                    <a:pt x="7918" y="34803"/>
                  </a:lnTo>
                  <a:lnTo>
                    <a:pt x="7144" y="35398"/>
                  </a:lnTo>
                  <a:lnTo>
                    <a:pt x="1727" y="39625"/>
                  </a:lnTo>
                  <a:lnTo>
                    <a:pt x="1239" y="40018"/>
                  </a:lnTo>
                  <a:lnTo>
                    <a:pt x="929" y="40268"/>
                  </a:lnTo>
                  <a:lnTo>
                    <a:pt x="1167" y="40506"/>
                  </a:lnTo>
                  <a:lnTo>
                    <a:pt x="1668" y="41018"/>
                  </a:lnTo>
                  <a:lnTo>
                    <a:pt x="5382" y="44721"/>
                  </a:lnTo>
                  <a:lnTo>
                    <a:pt x="7013" y="46376"/>
                  </a:lnTo>
                  <a:lnTo>
                    <a:pt x="4549" y="48293"/>
                  </a:lnTo>
                  <a:lnTo>
                    <a:pt x="1013" y="51031"/>
                  </a:lnTo>
                  <a:lnTo>
                    <a:pt x="1" y="51829"/>
                  </a:lnTo>
                  <a:lnTo>
                    <a:pt x="941" y="52757"/>
                  </a:lnTo>
                  <a:lnTo>
                    <a:pt x="2644" y="54472"/>
                  </a:lnTo>
                  <a:lnTo>
                    <a:pt x="6097" y="57937"/>
                  </a:lnTo>
                  <a:lnTo>
                    <a:pt x="1096" y="61830"/>
                  </a:lnTo>
                  <a:lnTo>
                    <a:pt x="298" y="62449"/>
                  </a:lnTo>
                  <a:lnTo>
                    <a:pt x="1965" y="64509"/>
                  </a:lnTo>
                  <a:lnTo>
                    <a:pt x="2025" y="64592"/>
                  </a:lnTo>
                  <a:lnTo>
                    <a:pt x="2120" y="64509"/>
                  </a:lnTo>
                  <a:lnTo>
                    <a:pt x="5382" y="61830"/>
                  </a:lnTo>
                  <a:lnTo>
                    <a:pt x="8787" y="59032"/>
                  </a:lnTo>
                  <a:lnTo>
                    <a:pt x="9907" y="58127"/>
                  </a:lnTo>
                  <a:lnTo>
                    <a:pt x="8871" y="57151"/>
                  </a:lnTo>
                  <a:lnTo>
                    <a:pt x="3513" y="52043"/>
                  </a:lnTo>
                  <a:lnTo>
                    <a:pt x="3477" y="51995"/>
                  </a:lnTo>
                  <a:lnTo>
                    <a:pt x="3549" y="51936"/>
                  </a:lnTo>
                  <a:lnTo>
                    <a:pt x="9216" y="47281"/>
                  </a:lnTo>
                  <a:lnTo>
                    <a:pt x="9847" y="46769"/>
                  </a:lnTo>
                  <a:lnTo>
                    <a:pt x="10145" y="46519"/>
                  </a:lnTo>
                  <a:lnTo>
                    <a:pt x="9811" y="46209"/>
                  </a:lnTo>
                  <a:lnTo>
                    <a:pt x="9311" y="45709"/>
                  </a:lnTo>
                  <a:lnTo>
                    <a:pt x="5859" y="42435"/>
                  </a:lnTo>
                  <a:lnTo>
                    <a:pt x="3727" y="40399"/>
                  </a:lnTo>
                  <a:lnTo>
                    <a:pt x="6716" y="37946"/>
                  </a:lnTo>
                  <a:lnTo>
                    <a:pt x="9311" y="35803"/>
                  </a:lnTo>
                  <a:lnTo>
                    <a:pt x="9669" y="35517"/>
                  </a:lnTo>
                  <a:lnTo>
                    <a:pt x="10383" y="34922"/>
                  </a:lnTo>
                  <a:lnTo>
                    <a:pt x="9728" y="34303"/>
                  </a:lnTo>
                  <a:lnTo>
                    <a:pt x="9216" y="33803"/>
                  </a:lnTo>
                  <a:lnTo>
                    <a:pt x="7621" y="32291"/>
                  </a:lnTo>
                  <a:lnTo>
                    <a:pt x="3965" y="28790"/>
                  </a:lnTo>
                  <a:lnTo>
                    <a:pt x="8561" y="25016"/>
                  </a:lnTo>
                  <a:lnTo>
                    <a:pt x="8787" y="24837"/>
                  </a:lnTo>
                  <a:lnTo>
                    <a:pt x="10097" y="23766"/>
                  </a:lnTo>
                  <a:lnTo>
                    <a:pt x="10633" y="23337"/>
                  </a:lnTo>
                  <a:lnTo>
                    <a:pt x="10145" y="22873"/>
                  </a:lnTo>
                  <a:lnTo>
                    <a:pt x="8930" y="21706"/>
                  </a:lnTo>
                  <a:lnTo>
                    <a:pt x="8621" y="21408"/>
                  </a:lnTo>
                  <a:lnTo>
                    <a:pt x="4620" y="17598"/>
                  </a:lnTo>
                  <a:lnTo>
                    <a:pt x="4204" y="17205"/>
                  </a:lnTo>
                  <a:lnTo>
                    <a:pt x="4751" y="16741"/>
                  </a:lnTo>
                  <a:lnTo>
                    <a:pt x="8252" y="13872"/>
                  </a:lnTo>
                  <a:lnTo>
                    <a:pt x="9752" y="12633"/>
                  </a:lnTo>
                  <a:lnTo>
                    <a:pt x="10538" y="11991"/>
                  </a:lnTo>
                  <a:lnTo>
                    <a:pt x="10823" y="11752"/>
                  </a:lnTo>
                  <a:lnTo>
                    <a:pt x="10871" y="11729"/>
                  </a:lnTo>
                  <a:lnTo>
                    <a:pt x="10823" y="11693"/>
                  </a:lnTo>
                  <a:lnTo>
                    <a:pt x="10562" y="11443"/>
                  </a:lnTo>
                  <a:lnTo>
                    <a:pt x="9907" y="10800"/>
                  </a:lnTo>
                  <a:lnTo>
                    <a:pt x="8014" y="9002"/>
                  </a:lnTo>
                  <a:lnTo>
                    <a:pt x="6192" y="7264"/>
                  </a:lnTo>
                  <a:lnTo>
                    <a:pt x="4442" y="5597"/>
                  </a:lnTo>
                  <a:lnTo>
                    <a:pt x="6728" y="3716"/>
                  </a:lnTo>
                  <a:lnTo>
                    <a:pt x="7466" y="3120"/>
                  </a:lnTo>
                  <a:lnTo>
                    <a:pt x="7716" y="2894"/>
                  </a:lnTo>
                  <a:lnTo>
                    <a:pt x="8395" y="2346"/>
                  </a:lnTo>
                  <a:lnTo>
                    <a:pt x="10300" y="787"/>
                  </a:lnTo>
                  <a:lnTo>
                    <a:pt x="10752" y="406"/>
                  </a:lnTo>
                  <a:lnTo>
                    <a:pt x="10978" y="239"/>
                  </a:lnTo>
                  <a:lnTo>
                    <a:pt x="107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53"/>
            <p:cNvSpPr/>
            <p:nvPr/>
          </p:nvSpPr>
          <p:spPr>
            <a:xfrm>
              <a:off x="405224" y="590189"/>
              <a:ext cx="2036228" cy="1026949"/>
            </a:xfrm>
            <a:custGeom>
              <a:rect b="b" l="l" r="r" t="t"/>
              <a:pathLst>
                <a:path extrusionOk="0" fill="none" h="16622" w="32958">
                  <a:moveTo>
                    <a:pt x="1" y="15788"/>
                  </a:moveTo>
                  <a:lnTo>
                    <a:pt x="3787" y="16621"/>
                  </a:lnTo>
                  <a:lnTo>
                    <a:pt x="5502" y="13145"/>
                  </a:lnTo>
                  <a:lnTo>
                    <a:pt x="9276" y="13990"/>
                  </a:lnTo>
                  <a:lnTo>
                    <a:pt x="10990" y="10513"/>
                  </a:lnTo>
                  <a:lnTo>
                    <a:pt x="14765" y="11347"/>
                  </a:lnTo>
                  <a:lnTo>
                    <a:pt x="16479" y="7882"/>
                  </a:lnTo>
                  <a:lnTo>
                    <a:pt x="20265" y="8715"/>
                  </a:lnTo>
                  <a:lnTo>
                    <a:pt x="21968" y="5263"/>
                  </a:lnTo>
                  <a:lnTo>
                    <a:pt x="25754" y="6096"/>
                  </a:lnTo>
                  <a:lnTo>
                    <a:pt x="27469" y="2631"/>
                  </a:lnTo>
                  <a:lnTo>
                    <a:pt x="31243" y="3465"/>
                  </a:lnTo>
                  <a:lnTo>
                    <a:pt x="32957" y="0"/>
                  </a:lnTo>
                </a:path>
              </a:pathLst>
            </a:custGeom>
            <a:noFill/>
            <a:ln cap="flat" cmpd="sng" w="9525">
              <a:solidFill>
                <a:srgbClr val="878789"/>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53"/>
            <p:cNvSpPr/>
            <p:nvPr/>
          </p:nvSpPr>
          <p:spPr>
            <a:xfrm>
              <a:off x="621525" y="1651613"/>
              <a:ext cx="22860" cy="61844"/>
            </a:xfrm>
            <a:custGeom>
              <a:rect b="b" l="l" r="r" t="t"/>
              <a:pathLst>
                <a:path extrusionOk="0" h="1001" w="370">
                  <a:moveTo>
                    <a:pt x="72" y="1"/>
                  </a:moveTo>
                  <a:lnTo>
                    <a:pt x="36" y="679"/>
                  </a:lnTo>
                  <a:cubicBezTo>
                    <a:pt x="12" y="775"/>
                    <a:pt x="0" y="894"/>
                    <a:pt x="0" y="1001"/>
                  </a:cubicBezTo>
                  <a:lnTo>
                    <a:pt x="369" y="810"/>
                  </a:lnTo>
                  <a:cubicBezTo>
                    <a:pt x="298" y="620"/>
                    <a:pt x="227" y="406"/>
                    <a:pt x="155" y="203"/>
                  </a:cubicBezTo>
                  <a:cubicBezTo>
                    <a:pt x="119" y="132"/>
                    <a:pt x="107" y="60"/>
                    <a:pt x="72"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53"/>
            <p:cNvSpPr/>
            <p:nvPr/>
          </p:nvSpPr>
          <p:spPr>
            <a:xfrm>
              <a:off x="573705" y="668900"/>
              <a:ext cx="1978832" cy="1140196"/>
            </a:xfrm>
            <a:custGeom>
              <a:rect b="b" l="l" r="r" t="t"/>
              <a:pathLst>
                <a:path extrusionOk="0" h="18455" w="32029">
                  <a:moveTo>
                    <a:pt x="30671" y="0"/>
                  </a:moveTo>
                  <a:cubicBezTo>
                    <a:pt x="30576" y="0"/>
                    <a:pt x="30469" y="12"/>
                    <a:pt x="30361" y="48"/>
                  </a:cubicBezTo>
                  <a:cubicBezTo>
                    <a:pt x="30338" y="60"/>
                    <a:pt x="30314" y="60"/>
                    <a:pt x="30290" y="72"/>
                  </a:cubicBezTo>
                  <a:cubicBezTo>
                    <a:pt x="30242" y="95"/>
                    <a:pt x="30183" y="119"/>
                    <a:pt x="30135" y="131"/>
                  </a:cubicBezTo>
                  <a:cubicBezTo>
                    <a:pt x="30004" y="191"/>
                    <a:pt x="29885" y="250"/>
                    <a:pt x="29766" y="310"/>
                  </a:cubicBezTo>
                  <a:cubicBezTo>
                    <a:pt x="29635" y="369"/>
                    <a:pt x="29516" y="453"/>
                    <a:pt x="29385" y="512"/>
                  </a:cubicBezTo>
                  <a:lnTo>
                    <a:pt x="29361" y="512"/>
                  </a:lnTo>
                  <a:cubicBezTo>
                    <a:pt x="29266" y="572"/>
                    <a:pt x="29159" y="631"/>
                    <a:pt x="29052" y="667"/>
                  </a:cubicBezTo>
                  <a:cubicBezTo>
                    <a:pt x="28290" y="1072"/>
                    <a:pt x="27540" y="1465"/>
                    <a:pt x="26778" y="1846"/>
                  </a:cubicBezTo>
                  <a:cubicBezTo>
                    <a:pt x="25777" y="2357"/>
                    <a:pt x="24765" y="2869"/>
                    <a:pt x="23765" y="3381"/>
                  </a:cubicBezTo>
                  <a:cubicBezTo>
                    <a:pt x="23027" y="3762"/>
                    <a:pt x="22277" y="4143"/>
                    <a:pt x="21539" y="4524"/>
                  </a:cubicBezTo>
                  <a:cubicBezTo>
                    <a:pt x="20420" y="5096"/>
                    <a:pt x="19289" y="5667"/>
                    <a:pt x="18157" y="6251"/>
                  </a:cubicBezTo>
                  <a:cubicBezTo>
                    <a:pt x="17538" y="6560"/>
                    <a:pt x="16919" y="6894"/>
                    <a:pt x="16300" y="7203"/>
                  </a:cubicBezTo>
                  <a:lnTo>
                    <a:pt x="12550" y="9120"/>
                  </a:lnTo>
                  <a:cubicBezTo>
                    <a:pt x="12061" y="9382"/>
                    <a:pt x="11549" y="9632"/>
                    <a:pt x="11061" y="9882"/>
                  </a:cubicBezTo>
                  <a:cubicBezTo>
                    <a:pt x="9692" y="10585"/>
                    <a:pt x="8311" y="11299"/>
                    <a:pt x="6942" y="12002"/>
                  </a:cubicBezTo>
                  <a:lnTo>
                    <a:pt x="5823" y="12561"/>
                  </a:lnTo>
                  <a:cubicBezTo>
                    <a:pt x="5108" y="12930"/>
                    <a:pt x="4382" y="13311"/>
                    <a:pt x="3644" y="13680"/>
                  </a:cubicBezTo>
                  <a:cubicBezTo>
                    <a:pt x="2834" y="14097"/>
                    <a:pt x="2001" y="14538"/>
                    <a:pt x="1405" y="15228"/>
                  </a:cubicBezTo>
                  <a:cubicBezTo>
                    <a:pt x="1298" y="15240"/>
                    <a:pt x="1203" y="15252"/>
                    <a:pt x="1120" y="15300"/>
                  </a:cubicBezTo>
                  <a:lnTo>
                    <a:pt x="1024" y="15347"/>
                  </a:lnTo>
                  <a:cubicBezTo>
                    <a:pt x="1012" y="15347"/>
                    <a:pt x="1012" y="15359"/>
                    <a:pt x="1001" y="15359"/>
                  </a:cubicBezTo>
                  <a:cubicBezTo>
                    <a:pt x="810" y="15466"/>
                    <a:pt x="643" y="15597"/>
                    <a:pt x="489" y="15764"/>
                  </a:cubicBezTo>
                  <a:cubicBezTo>
                    <a:pt x="346" y="15907"/>
                    <a:pt x="239" y="16109"/>
                    <a:pt x="155" y="16312"/>
                  </a:cubicBezTo>
                  <a:cubicBezTo>
                    <a:pt x="72" y="16490"/>
                    <a:pt x="36" y="16669"/>
                    <a:pt x="12" y="16847"/>
                  </a:cubicBezTo>
                  <a:cubicBezTo>
                    <a:pt x="0" y="16966"/>
                    <a:pt x="0" y="17074"/>
                    <a:pt x="12" y="17193"/>
                  </a:cubicBezTo>
                  <a:cubicBezTo>
                    <a:pt x="12" y="17240"/>
                    <a:pt x="12" y="17276"/>
                    <a:pt x="36" y="17324"/>
                  </a:cubicBezTo>
                  <a:cubicBezTo>
                    <a:pt x="48" y="17478"/>
                    <a:pt x="96" y="17621"/>
                    <a:pt x="155" y="17752"/>
                  </a:cubicBezTo>
                  <a:cubicBezTo>
                    <a:pt x="250" y="18014"/>
                    <a:pt x="405" y="18252"/>
                    <a:pt x="596" y="18455"/>
                  </a:cubicBezTo>
                  <a:lnTo>
                    <a:pt x="536" y="17216"/>
                  </a:lnTo>
                  <a:cubicBezTo>
                    <a:pt x="584" y="17145"/>
                    <a:pt x="608" y="17074"/>
                    <a:pt x="655" y="17002"/>
                  </a:cubicBezTo>
                  <a:lnTo>
                    <a:pt x="703" y="16966"/>
                  </a:lnTo>
                  <a:lnTo>
                    <a:pt x="786" y="16919"/>
                  </a:lnTo>
                  <a:lnTo>
                    <a:pt x="1167" y="16728"/>
                  </a:lnTo>
                  <a:lnTo>
                    <a:pt x="1584" y="16526"/>
                  </a:lnTo>
                  <a:lnTo>
                    <a:pt x="23349" y="5477"/>
                  </a:lnTo>
                  <a:lnTo>
                    <a:pt x="30659" y="1774"/>
                  </a:lnTo>
                  <a:lnTo>
                    <a:pt x="31957" y="2512"/>
                  </a:lnTo>
                  <a:cubicBezTo>
                    <a:pt x="31957" y="2488"/>
                    <a:pt x="31969" y="2477"/>
                    <a:pt x="31969" y="2441"/>
                  </a:cubicBezTo>
                  <a:cubicBezTo>
                    <a:pt x="32028" y="2119"/>
                    <a:pt x="32028" y="1762"/>
                    <a:pt x="31981" y="1441"/>
                  </a:cubicBezTo>
                  <a:cubicBezTo>
                    <a:pt x="31981" y="1405"/>
                    <a:pt x="31969" y="1345"/>
                    <a:pt x="31957" y="1298"/>
                  </a:cubicBezTo>
                  <a:cubicBezTo>
                    <a:pt x="31850" y="845"/>
                    <a:pt x="31647" y="453"/>
                    <a:pt x="31326" y="214"/>
                  </a:cubicBezTo>
                  <a:cubicBezTo>
                    <a:pt x="31135" y="72"/>
                    <a:pt x="30933" y="0"/>
                    <a:pt x="306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53"/>
            <p:cNvSpPr/>
            <p:nvPr/>
          </p:nvSpPr>
          <p:spPr>
            <a:xfrm>
              <a:off x="242674" y="1435374"/>
              <a:ext cx="390651" cy="391392"/>
            </a:xfrm>
            <a:custGeom>
              <a:rect b="b" l="l" r="r" t="t"/>
              <a:pathLst>
                <a:path extrusionOk="0" h="6335" w="6323">
                  <a:moveTo>
                    <a:pt x="2989" y="0"/>
                  </a:moveTo>
                  <a:cubicBezTo>
                    <a:pt x="2275" y="48"/>
                    <a:pt x="1620" y="334"/>
                    <a:pt x="1120" y="762"/>
                  </a:cubicBezTo>
                  <a:cubicBezTo>
                    <a:pt x="1108" y="762"/>
                    <a:pt x="1108" y="774"/>
                    <a:pt x="1108" y="774"/>
                  </a:cubicBezTo>
                  <a:cubicBezTo>
                    <a:pt x="429" y="1358"/>
                    <a:pt x="1" y="2227"/>
                    <a:pt x="1" y="3179"/>
                  </a:cubicBezTo>
                  <a:cubicBezTo>
                    <a:pt x="1" y="3382"/>
                    <a:pt x="13" y="3572"/>
                    <a:pt x="60" y="3775"/>
                  </a:cubicBezTo>
                  <a:cubicBezTo>
                    <a:pt x="298" y="4977"/>
                    <a:pt x="1203" y="5942"/>
                    <a:pt x="2394" y="6239"/>
                  </a:cubicBezTo>
                  <a:cubicBezTo>
                    <a:pt x="2429" y="6239"/>
                    <a:pt x="2441" y="6263"/>
                    <a:pt x="2453" y="6263"/>
                  </a:cubicBezTo>
                  <a:cubicBezTo>
                    <a:pt x="2632" y="6299"/>
                    <a:pt x="2834" y="6311"/>
                    <a:pt x="3025" y="6334"/>
                  </a:cubicBezTo>
                  <a:lnTo>
                    <a:pt x="3287" y="6334"/>
                  </a:lnTo>
                  <a:cubicBezTo>
                    <a:pt x="4168" y="6299"/>
                    <a:pt x="4954" y="5918"/>
                    <a:pt x="5513" y="5311"/>
                  </a:cubicBezTo>
                  <a:cubicBezTo>
                    <a:pt x="5656" y="5156"/>
                    <a:pt x="5775" y="4977"/>
                    <a:pt x="5894" y="4787"/>
                  </a:cubicBezTo>
                  <a:cubicBezTo>
                    <a:pt x="5942" y="4715"/>
                    <a:pt x="5966" y="4632"/>
                    <a:pt x="6013" y="4560"/>
                  </a:cubicBezTo>
                  <a:cubicBezTo>
                    <a:pt x="6025" y="4537"/>
                    <a:pt x="6049" y="4489"/>
                    <a:pt x="6061" y="4453"/>
                  </a:cubicBezTo>
                  <a:cubicBezTo>
                    <a:pt x="6180" y="4203"/>
                    <a:pt x="6251" y="3918"/>
                    <a:pt x="6299" y="3644"/>
                  </a:cubicBezTo>
                  <a:cubicBezTo>
                    <a:pt x="6311" y="3560"/>
                    <a:pt x="6323" y="3477"/>
                    <a:pt x="6323" y="3382"/>
                  </a:cubicBezTo>
                  <a:lnTo>
                    <a:pt x="6323" y="3227"/>
                  </a:lnTo>
                  <a:lnTo>
                    <a:pt x="6323" y="3179"/>
                  </a:lnTo>
                  <a:lnTo>
                    <a:pt x="6323" y="2917"/>
                  </a:lnTo>
                  <a:lnTo>
                    <a:pt x="6323" y="2905"/>
                  </a:lnTo>
                  <a:cubicBezTo>
                    <a:pt x="6311" y="2763"/>
                    <a:pt x="6287" y="2596"/>
                    <a:pt x="6251" y="2441"/>
                  </a:cubicBezTo>
                  <a:cubicBezTo>
                    <a:pt x="6120" y="1846"/>
                    <a:pt x="5811" y="1334"/>
                    <a:pt x="5406" y="929"/>
                  </a:cubicBezTo>
                  <a:cubicBezTo>
                    <a:pt x="4823" y="358"/>
                    <a:pt x="4037" y="0"/>
                    <a:pt x="31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53"/>
            <p:cNvSpPr/>
            <p:nvPr/>
          </p:nvSpPr>
          <p:spPr>
            <a:xfrm>
              <a:off x="366981" y="1561163"/>
              <a:ext cx="141297" cy="141297"/>
            </a:xfrm>
            <a:custGeom>
              <a:rect b="b" l="l" r="r" t="t"/>
              <a:pathLst>
                <a:path extrusionOk="0" h="2287" w="2287">
                  <a:moveTo>
                    <a:pt x="1144" y="0"/>
                  </a:moveTo>
                  <a:cubicBezTo>
                    <a:pt x="513" y="0"/>
                    <a:pt x="1" y="500"/>
                    <a:pt x="1" y="1143"/>
                  </a:cubicBezTo>
                  <a:cubicBezTo>
                    <a:pt x="1" y="1762"/>
                    <a:pt x="501" y="2286"/>
                    <a:pt x="1144" y="2286"/>
                  </a:cubicBezTo>
                  <a:cubicBezTo>
                    <a:pt x="1775" y="2286"/>
                    <a:pt x="2287" y="1786"/>
                    <a:pt x="2287" y="1143"/>
                  </a:cubicBezTo>
                  <a:cubicBezTo>
                    <a:pt x="2287" y="500"/>
                    <a:pt x="1787" y="0"/>
                    <a:pt x="1144" y="0"/>
                  </a:cubicBezTo>
                  <a:close/>
                </a:path>
              </a:pathLst>
            </a:custGeom>
            <a:solidFill>
              <a:srgbClr val="E6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53"/>
            <p:cNvSpPr/>
            <p:nvPr/>
          </p:nvSpPr>
          <p:spPr>
            <a:xfrm>
              <a:off x="2356810" y="539404"/>
              <a:ext cx="233229" cy="233229"/>
            </a:xfrm>
            <a:custGeom>
              <a:rect b="b" l="l" r="r" t="t"/>
              <a:pathLst>
                <a:path extrusionOk="0" h="3775" w="3775">
                  <a:moveTo>
                    <a:pt x="1881" y="1"/>
                  </a:moveTo>
                  <a:cubicBezTo>
                    <a:pt x="846" y="1"/>
                    <a:pt x="0" y="846"/>
                    <a:pt x="0" y="1882"/>
                  </a:cubicBezTo>
                  <a:cubicBezTo>
                    <a:pt x="0" y="2930"/>
                    <a:pt x="846" y="3775"/>
                    <a:pt x="1881" y="3775"/>
                  </a:cubicBezTo>
                  <a:cubicBezTo>
                    <a:pt x="2929" y="3775"/>
                    <a:pt x="3774" y="2930"/>
                    <a:pt x="3774" y="1882"/>
                  </a:cubicBezTo>
                  <a:cubicBezTo>
                    <a:pt x="3774" y="846"/>
                    <a:pt x="2929"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53"/>
            <p:cNvSpPr/>
            <p:nvPr/>
          </p:nvSpPr>
          <p:spPr>
            <a:xfrm>
              <a:off x="2431072" y="613728"/>
              <a:ext cx="84642" cy="84642"/>
            </a:xfrm>
            <a:custGeom>
              <a:rect b="b" l="l" r="r" t="t"/>
              <a:pathLst>
                <a:path extrusionOk="0" h="1370" w="1370">
                  <a:moveTo>
                    <a:pt x="691" y="0"/>
                  </a:moveTo>
                  <a:cubicBezTo>
                    <a:pt x="310" y="0"/>
                    <a:pt x="1" y="310"/>
                    <a:pt x="1" y="691"/>
                  </a:cubicBezTo>
                  <a:cubicBezTo>
                    <a:pt x="1" y="1060"/>
                    <a:pt x="310" y="1369"/>
                    <a:pt x="691" y="1369"/>
                  </a:cubicBezTo>
                  <a:cubicBezTo>
                    <a:pt x="1060" y="1369"/>
                    <a:pt x="1370" y="1060"/>
                    <a:pt x="1370" y="691"/>
                  </a:cubicBezTo>
                  <a:cubicBezTo>
                    <a:pt x="1370" y="310"/>
                    <a:pt x="1060" y="0"/>
                    <a:pt x="691" y="0"/>
                  </a:cubicBezTo>
                  <a:close/>
                </a:path>
              </a:pathLst>
            </a:custGeom>
            <a:solidFill>
              <a:srgbClr val="E6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3"/>
            <p:cNvSpPr/>
            <p:nvPr/>
          </p:nvSpPr>
          <p:spPr>
            <a:xfrm>
              <a:off x="105888" y="3011013"/>
              <a:ext cx="29470" cy="22860"/>
            </a:xfrm>
            <a:custGeom>
              <a:rect b="b" l="l" r="r" t="t"/>
              <a:pathLst>
                <a:path extrusionOk="0" h="370" w="477">
                  <a:moveTo>
                    <a:pt x="238" y="0"/>
                  </a:moveTo>
                  <a:cubicBezTo>
                    <a:pt x="0" y="0"/>
                    <a:pt x="0" y="370"/>
                    <a:pt x="238" y="370"/>
                  </a:cubicBezTo>
                  <a:cubicBezTo>
                    <a:pt x="476" y="370"/>
                    <a:pt x="476" y="0"/>
                    <a:pt x="238"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53"/>
            <p:cNvSpPr/>
            <p:nvPr/>
          </p:nvSpPr>
          <p:spPr>
            <a:xfrm>
              <a:off x="128686" y="3135319"/>
              <a:ext cx="27987" cy="22118"/>
            </a:xfrm>
            <a:custGeom>
              <a:rect b="b" l="l" r="r" t="t"/>
              <a:pathLst>
                <a:path extrusionOk="0" h="358" w="453">
                  <a:moveTo>
                    <a:pt x="226" y="1"/>
                  </a:moveTo>
                  <a:cubicBezTo>
                    <a:pt x="0" y="1"/>
                    <a:pt x="0" y="358"/>
                    <a:pt x="226" y="358"/>
                  </a:cubicBezTo>
                  <a:cubicBezTo>
                    <a:pt x="453" y="358"/>
                    <a:pt x="453" y="1"/>
                    <a:pt x="226"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53"/>
            <p:cNvSpPr/>
            <p:nvPr/>
          </p:nvSpPr>
          <p:spPr>
            <a:xfrm>
              <a:off x="77159" y="3091948"/>
              <a:ext cx="28049" cy="21377"/>
            </a:xfrm>
            <a:custGeom>
              <a:rect b="b" l="l" r="r" t="t"/>
              <a:pathLst>
                <a:path extrusionOk="0" h="346" w="454">
                  <a:moveTo>
                    <a:pt x="227" y="0"/>
                  </a:moveTo>
                  <a:cubicBezTo>
                    <a:pt x="1" y="0"/>
                    <a:pt x="1" y="345"/>
                    <a:pt x="227" y="345"/>
                  </a:cubicBezTo>
                  <a:cubicBezTo>
                    <a:pt x="453" y="345"/>
                    <a:pt x="453" y="0"/>
                    <a:pt x="227"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53"/>
            <p:cNvSpPr/>
            <p:nvPr/>
          </p:nvSpPr>
          <p:spPr>
            <a:xfrm>
              <a:off x="133072" y="3066185"/>
              <a:ext cx="17732" cy="14025"/>
            </a:xfrm>
            <a:custGeom>
              <a:rect b="b" l="l" r="r" t="t"/>
              <a:pathLst>
                <a:path extrusionOk="0" h="227" w="287">
                  <a:moveTo>
                    <a:pt x="155" y="0"/>
                  </a:moveTo>
                  <a:cubicBezTo>
                    <a:pt x="1" y="0"/>
                    <a:pt x="1" y="227"/>
                    <a:pt x="155" y="227"/>
                  </a:cubicBezTo>
                  <a:cubicBezTo>
                    <a:pt x="286" y="227"/>
                    <a:pt x="286" y="0"/>
                    <a:pt x="155"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53"/>
            <p:cNvSpPr/>
            <p:nvPr/>
          </p:nvSpPr>
          <p:spPr>
            <a:xfrm>
              <a:off x="70548" y="3033811"/>
              <a:ext cx="25825" cy="19276"/>
            </a:xfrm>
            <a:custGeom>
              <a:rect b="b" l="l" r="r" t="t"/>
              <a:pathLst>
                <a:path extrusionOk="0" h="312" w="418">
                  <a:moveTo>
                    <a:pt x="215" y="1"/>
                  </a:moveTo>
                  <a:cubicBezTo>
                    <a:pt x="1" y="1"/>
                    <a:pt x="1" y="310"/>
                    <a:pt x="215" y="310"/>
                  </a:cubicBezTo>
                  <a:cubicBezTo>
                    <a:pt x="222" y="311"/>
                    <a:pt x="229" y="311"/>
                    <a:pt x="235" y="311"/>
                  </a:cubicBezTo>
                  <a:cubicBezTo>
                    <a:pt x="417" y="311"/>
                    <a:pt x="410" y="1"/>
                    <a:pt x="215"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53"/>
            <p:cNvSpPr/>
            <p:nvPr/>
          </p:nvSpPr>
          <p:spPr>
            <a:xfrm>
              <a:off x="91122" y="2930819"/>
              <a:ext cx="29532" cy="22860"/>
            </a:xfrm>
            <a:custGeom>
              <a:rect b="b" l="l" r="r" t="t"/>
              <a:pathLst>
                <a:path extrusionOk="0" h="370" w="478">
                  <a:moveTo>
                    <a:pt x="239" y="1"/>
                  </a:moveTo>
                  <a:cubicBezTo>
                    <a:pt x="1" y="1"/>
                    <a:pt x="1" y="370"/>
                    <a:pt x="239" y="370"/>
                  </a:cubicBezTo>
                  <a:cubicBezTo>
                    <a:pt x="477" y="370"/>
                    <a:pt x="477" y="1"/>
                    <a:pt x="239"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53"/>
            <p:cNvSpPr/>
            <p:nvPr/>
          </p:nvSpPr>
          <p:spPr>
            <a:xfrm>
              <a:off x="47750" y="3207419"/>
              <a:ext cx="28729" cy="22118"/>
            </a:xfrm>
            <a:custGeom>
              <a:rect b="b" l="l" r="r" t="t"/>
              <a:pathLst>
                <a:path extrusionOk="0" h="358" w="465">
                  <a:moveTo>
                    <a:pt x="239" y="0"/>
                  </a:moveTo>
                  <a:cubicBezTo>
                    <a:pt x="0" y="0"/>
                    <a:pt x="0" y="358"/>
                    <a:pt x="239" y="358"/>
                  </a:cubicBezTo>
                  <a:cubicBezTo>
                    <a:pt x="465" y="358"/>
                    <a:pt x="465" y="0"/>
                    <a:pt x="239"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53"/>
            <p:cNvSpPr/>
            <p:nvPr/>
          </p:nvSpPr>
          <p:spPr>
            <a:xfrm>
              <a:off x="266955" y="1898063"/>
              <a:ext cx="27308" cy="21377"/>
            </a:xfrm>
            <a:custGeom>
              <a:rect b="b" l="l" r="r" t="t"/>
              <a:pathLst>
                <a:path extrusionOk="0" h="346" w="442">
                  <a:moveTo>
                    <a:pt x="215" y="0"/>
                  </a:moveTo>
                  <a:cubicBezTo>
                    <a:pt x="12" y="0"/>
                    <a:pt x="1" y="346"/>
                    <a:pt x="215" y="346"/>
                  </a:cubicBezTo>
                  <a:cubicBezTo>
                    <a:pt x="441" y="334"/>
                    <a:pt x="441" y="0"/>
                    <a:pt x="215"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53"/>
            <p:cNvSpPr/>
            <p:nvPr/>
          </p:nvSpPr>
          <p:spPr>
            <a:xfrm>
              <a:off x="294880" y="1971584"/>
              <a:ext cx="43495" cy="34660"/>
            </a:xfrm>
            <a:custGeom>
              <a:rect b="b" l="l" r="r" t="t"/>
              <a:pathLst>
                <a:path extrusionOk="0" h="561" w="704">
                  <a:moveTo>
                    <a:pt x="358" y="1"/>
                  </a:moveTo>
                  <a:cubicBezTo>
                    <a:pt x="1" y="1"/>
                    <a:pt x="1" y="561"/>
                    <a:pt x="358" y="561"/>
                  </a:cubicBezTo>
                  <a:cubicBezTo>
                    <a:pt x="703" y="561"/>
                    <a:pt x="703" y="1"/>
                    <a:pt x="358"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53"/>
            <p:cNvSpPr/>
            <p:nvPr/>
          </p:nvSpPr>
          <p:spPr>
            <a:xfrm>
              <a:off x="300070" y="1894356"/>
              <a:ext cx="34598" cy="28049"/>
            </a:xfrm>
            <a:custGeom>
              <a:rect b="b" l="l" r="r" t="t"/>
              <a:pathLst>
                <a:path extrusionOk="0" h="454" w="560">
                  <a:moveTo>
                    <a:pt x="274" y="1"/>
                  </a:moveTo>
                  <a:cubicBezTo>
                    <a:pt x="0" y="1"/>
                    <a:pt x="0" y="453"/>
                    <a:pt x="274" y="453"/>
                  </a:cubicBezTo>
                  <a:cubicBezTo>
                    <a:pt x="560" y="453"/>
                    <a:pt x="560" y="1"/>
                    <a:pt x="274"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53"/>
            <p:cNvSpPr/>
            <p:nvPr/>
          </p:nvSpPr>
          <p:spPr>
            <a:xfrm>
              <a:off x="330220" y="1874524"/>
              <a:ext cx="32436" cy="24342"/>
            </a:xfrm>
            <a:custGeom>
              <a:rect b="b" l="l" r="r" t="t"/>
              <a:pathLst>
                <a:path extrusionOk="0" h="394" w="525">
                  <a:moveTo>
                    <a:pt x="250" y="0"/>
                  </a:moveTo>
                  <a:cubicBezTo>
                    <a:pt x="0" y="0"/>
                    <a:pt x="0" y="393"/>
                    <a:pt x="250" y="393"/>
                  </a:cubicBezTo>
                  <a:cubicBezTo>
                    <a:pt x="524" y="393"/>
                    <a:pt x="524" y="0"/>
                    <a:pt x="250"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53"/>
            <p:cNvSpPr/>
            <p:nvPr/>
          </p:nvSpPr>
          <p:spPr>
            <a:xfrm>
              <a:off x="255896" y="1787719"/>
              <a:ext cx="29532" cy="23601"/>
            </a:xfrm>
            <a:custGeom>
              <a:rect b="b" l="l" r="r" t="t"/>
              <a:pathLst>
                <a:path extrusionOk="0" h="382" w="478">
                  <a:moveTo>
                    <a:pt x="239" y="0"/>
                  </a:moveTo>
                  <a:cubicBezTo>
                    <a:pt x="203" y="0"/>
                    <a:pt x="156" y="0"/>
                    <a:pt x="132" y="24"/>
                  </a:cubicBezTo>
                  <a:cubicBezTo>
                    <a:pt x="120" y="24"/>
                    <a:pt x="96" y="36"/>
                    <a:pt x="84" y="36"/>
                  </a:cubicBezTo>
                  <a:cubicBezTo>
                    <a:pt x="72" y="48"/>
                    <a:pt x="37" y="60"/>
                    <a:pt x="37" y="84"/>
                  </a:cubicBezTo>
                  <a:cubicBezTo>
                    <a:pt x="25" y="96"/>
                    <a:pt x="25" y="108"/>
                    <a:pt x="13" y="119"/>
                  </a:cubicBezTo>
                  <a:cubicBezTo>
                    <a:pt x="1" y="143"/>
                    <a:pt x="1" y="167"/>
                    <a:pt x="1" y="203"/>
                  </a:cubicBezTo>
                  <a:lnTo>
                    <a:pt x="1" y="239"/>
                  </a:lnTo>
                  <a:cubicBezTo>
                    <a:pt x="1" y="262"/>
                    <a:pt x="13" y="274"/>
                    <a:pt x="13" y="286"/>
                  </a:cubicBezTo>
                  <a:cubicBezTo>
                    <a:pt x="25" y="298"/>
                    <a:pt x="37" y="334"/>
                    <a:pt x="60" y="334"/>
                  </a:cubicBezTo>
                  <a:cubicBezTo>
                    <a:pt x="72" y="346"/>
                    <a:pt x="96" y="358"/>
                    <a:pt x="120" y="358"/>
                  </a:cubicBezTo>
                  <a:cubicBezTo>
                    <a:pt x="144" y="358"/>
                    <a:pt x="191" y="358"/>
                    <a:pt x="215" y="381"/>
                  </a:cubicBezTo>
                  <a:lnTo>
                    <a:pt x="275" y="381"/>
                  </a:lnTo>
                  <a:cubicBezTo>
                    <a:pt x="310" y="381"/>
                    <a:pt x="322" y="381"/>
                    <a:pt x="358" y="358"/>
                  </a:cubicBezTo>
                  <a:cubicBezTo>
                    <a:pt x="382" y="358"/>
                    <a:pt x="394" y="346"/>
                    <a:pt x="418" y="322"/>
                  </a:cubicBezTo>
                  <a:cubicBezTo>
                    <a:pt x="430" y="298"/>
                    <a:pt x="441" y="286"/>
                    <a:pt x="453" y="262"/>
                  </a:cubicBezTo>
                  <a:cubicBezTo>
                    <a:pt x="477" y="239"/>
                    <a:pt x="477" y="215"/>
                    <a:pt x="477" y="179"/>
                  </a:cubicBezTo>
                  <a:lnTo>
                    <a:pt x="453" y="143"/>
                  </a:lnTo>
                  <a:cubicBezTo>
                    <a:pt x="441" y="108"/>
                    <a:pt x="430" y="84"/>
                    <a:pt x="418" y="60"/>
                  </a:cubicBezTo>
                  <a:cubicBezTo>
                    <a:pt x="394" y="48"/>
                    <a:pt x="382" y="48"/>
                    <a:pt x="382" y="36"/>
                  </a:cubicBezTo>
                  <a:cubicBezTo>
                    <a:pt x="358" y="12"/>
                    <a:pt x="322" y="0"/>
                    <a:pt x="299"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53"/>
            <p:cNvSpPr/>
            <p:nvPr/>
          </p:nvSpPr>
          <p:spPr>
            <a:xfrm>
              <a:off x="216170" y="2094469"/>
              <a:ext cx="27308" cy="20635"/>
            </a:xfrm>
            <a:custGeom>
              <a:rect b="b" l="l" r="r" t="t"/>
              <a:pathLst>
                <a:path extrusionOk="0" h="334" w="442">
                  <a:moveTo>
                    <a:pt x="227" y="0"/>
                  </a:moveTo>
                  <a:cubicBezTo>
                    <a:pt x="1" y="0"/>
                    <a:pt x="1" y="334"/>
                    <a:pt x="227" y="334"/>
                  </a:cubicBezTo>
                  <a:cubicBezTo>
                    <a:pt x="442" y="334"/>
                    <a:pt x="442" y="0"/>
                    <a:pt x="227"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53"/>
            <p:cNvSpPr/>
            <p:nvPr/>
          </p:nvSpPr>
          <p:spPr>
            <a:xfrm>
              <a:off x="513405" y="1915733"/>
              <a:ext cx="30212" cy="33115"/>
            </a:xfrm>
            <a:custGeom>
              <a:rect b="b" l="l" r="r" t="t"/>
              <a:pathLst>
                <a:path extrusionOk="0" h="536" w="489">
                  <a:moveTo>
                    <a:pt x="238" y="0"/>
                  </a:moveTo>
                  <a:cubicBezTo>
                    <a:pt x="143" y="0"/>
                    <a:pt x="72" y="48"/>
                    <a:pt x="24" y="119"/>
                  </a:cubicBezTo>
                  <a:cubicBezTo>
                    <a:pt x="12" y="167"/>
                    <a:pt x="0" y="191"/>
                    <a:pt x="0" y="238"/>
                  </a:cubicBezTo>
                  <a:cubicBezTo>
                    <a:pt x="0" y="286"/>
                    <a:pt x="12" y="333"/>
                    <a:pt x="24" y="357"/>
                  </a:cubicBezTo>
                  <a:lnTo>
                    <a:pt x="60" y="429"/>
                  </a:lnTo>
                  <a:cubicBezTo>
                    <a:pt x="72" y="464"/>
                    <a:pt x="95" y="488"/>
                    <a:pt x="131" y="512"/>
                  </a:cubicBezTo>
                  <a:cubicBezTo>
                    <a:pt x="155" y="524"/>
                    <a:pt x="191" y="536"/>
                    <a:pt x="238" y="536"/>
                  </a:cubicBezTo>
                  <a:cubicBezTo>
                    <a:pt x="262" y="536"/>
                    <a:pt x="310" y="524"/>
                    <a:pt x="333" y="512"/>
                  </a:cubicBezTo>
                  <a:cubicBezTo>
                    <a:pt x="369" y="488"/>
                    <a:pt x="393" y="464"/>
                    <a:pt x="417" y="429"/>
                  </a:cubicBezTo>
                  <a:cubicBezTo>
                    <a:pt x="429" y="405"/>
                    <a:pt x="429" y="393"/>
                    <a:pt x="441" y="357"/>
                  </a:cubicBezTo>
                  <a:cubicBezTo>
                    <a:pt x="453" y="310"/>
                    <a:pt x="476" y="286"/>
                    <a:pt x="476" y="238"/>
                  </a:cubicBezTo>
                  <a:cubicBezTo>
                    <a:pt x="488" y="191"/>
                    <a:pt x="476" y="155"/>
                    <a:pt x="441" y="119"/>
                  </a:cubicBezTo>
                  <a:cubicBezTo>
                    <a:pt x="393" y="48"/>
                    <a:pt x="322" y="0"/>
                    <a:pt x="238"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53"/>
            <p:cNvSpPr/>
            <p:nvPr/>
          </p:nvSpPr>
          <p:spPr>
            <a:xfrm>
              <a:off x="547200" y="2046650"/>
              <a:ext cx="19956" cy="15507"/>
            </a:xfrm>
            <a:custGeom>
              <a:rect b="b" l="l" r="r" t="t"/>
              <a:pathLst>
                <a:path extrusionOk="0" h="251" w="323">
                  <a:moveTo>
                    <a:pt x="167" y="0"/>
                  </a:moveTo>
                  <a:cubicBezTo>
                    <a:pt x="1" y="0"/>
                    <a:pt x="1" y="250"/>
                    <a:pt x="167" y="250"/>
                  </a:cubicBezTo>
                  <a:cubicBezTo>
                    <a:pt x="322" y="250"/>
                    <a:pt x="322" y="0"/>
                    <a:pt x="167"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53"/>
            <p:cNvSpPr/>
            <p:nvPr/>
          </p:nvSpPr>
          <p:spPr>
            <a:xfrm>
              <a:off x="492770" y="1973067"/>
              <a:ext cx="41271" cy="30953"/>
            </a:xfrm>
            <a:custGeom>
              <a:rect b="b" l="l" r="r" t="t"/>
              <a:pathLst>
                <a:path extrusionOk="0" h="501" w="668">
                  <a:moveTo>
                    <a:pt x="334" y="1"/>
                  </a:moveTo>
                  <a:cubicBezTo>
                    <a:pt x="1" y="1"/>
                    <a:pt x="1" y="501"/>
                    <a:pt x="334" y="501"/>
                  </a:cubicBezTo>
                  <a:cubicBezTo>
                    <a:pt x="656" y="501"/>
                    <a:pt x="667" y="1"/>
                    <a:pt x="334"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53"/>
            <p:cNvSpPr/>
            <p:nvPr/>
          </p:nvSpPr>
          <p:spPr>
            <a:xfrm>
              <a:off x="546459" y="1981902"/>
              <a:ext cx="35401" cy="28049"/>
            </a:xfrm>
            <a:custGeom>
              <a:rect b="b" l="l" r="r" t="t"/>
              <a:pathLst>
                <a:path extrusionOk="0" h="454" w="573">
                  <a:moveTo>
                    <a:pt x="299" y="1"/>
                  </a:moveTo>
                  <a:cubicBezTo>
                    <a:pt x="1" y="1"/>
                    <a:pt x="1" y="453"/>
                    <a:pt x="299" y="453"/>
                  </a:cubicBezTo>
                  <a:cubicBezTo>
                    <a:pt x="572" y="453"/>
                    <a:pt x="572" y="1"/>
                    <a:pt x="299"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53"/>
            <p:cNvSpPr/>
            <p:nvPr/>
          </p:nvSpPr>
          <p:spPr>
            <a:xfrm>
              <a:off x="556035" y="1918636"/>
              <a:ext cx="31694" cy="23601"/>
            </a:xfrm>
            <a:custGeom>
              <a:rect b="b" l="l" r="r" t="t"/>
              <a:pathLst>
                <a:path extrusionOk="0" h="382" w="513">
                  <a:moveTo>
                    <a:pt x="263" y="1"/>
                  </a:moveTo>
                  <a:cubicBezTo>
                    <a:pt x="1" y="1"/>
                    <a:pt x="1" y="382"/>
                    <a:pt x="263" y="382"/>
                  </a:cubicBezTo>
                  <a:cubicBezTo>
                    <a:pt x="513" y="382"/>
                    <a:pt x="513" y="1"/>
                    <a:pt x="263"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53"/>
            <p:cNvSpPr/>
            <p:nvPr/>
          </p:nvSpPr>
          <p:spPr>
            <a:xfrm>
              <a:off x="540589" y="1815645"/>
              <a:ext cx="33177" cy="25825"/>
            </a:xfrm>
            <a:custGeom>
              <a:rect b="b" l="l" r="r" t="t"/>
              <a:pathLst>
                <a:path extrusionOk="0" h="418" w="537">
                  <a:moveTo>
                    <a:pt x="274" y="1"/>
                  </a:moveTo>
                  <a:cubicBezTo>
                    <a:pt x="1" y="1"/>
                    <a:pt x="1" y="418"/>
                    <a:pt x="274" y="418"/>
                  </a:cubicBezTo>
                  <a:cubicBezTo>
                    <a:pt x="536" y="418"/>
                    <a:pt x="536" y="1"/>
                    <a:pt x="274"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53"/>
            <p:cNvSpPr/>
            <p:nvPr/>
          </p:nvSpPr>
          <p:spPr>
            <a:xfrm>
              <a:off x="1949292" y="829226"/>
              <a:ext cx="25022" cy="19956"/>
            </a:xfrm>
            <a:custGeom>
              <a:rect b="b" l="l" r="r" t="t"/>
              <a:pathLst>
                <a:path extrusionOk="0" h="323" w="405">
                  <a:moveTo>
                    <a:pt x="203" y="1"/>
                  </a:moveTo>
                  <a:cubicBezTo>
                    <a:pt x="0" y="1"/>
                    <a:pt x="0" y="322"/>
                    <a:pt x="203" y="322"/>
                  </a:cubicBezTo>
                  <a:cubicBezTo>
                    <a:pt x="405" y="310"/>
                    <a:pt x="405" y="1"/>
                    <a:pt x="203"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53"/>
            <p:cNvSpPr/>
            <p:nvPr/>
          </p:nvSpPr>
          <p:spPr>
            <a:xfrm>
              <a:off x="2011075" y="841026"/>
              <a:ext cx="32436" cy="25022"/>
            </a:xfrm>
            <a:custGeom>
              <a:rect b="b" l="l" r="r" t="t"/>
              <a:pathLst>
                <a:path extrusionOk="0" h="405" w="525">
                  <a:moveTo>
                    <a:pt x="262" y="0"/>
                  </a:moveTo>
                  <a:cubicBezTo>
                    <a:pt x="0" y="0"/>
                    <a:pt x="0" y="405"/>
                    <a:pt x="262" y="405"/>
                  </a:cubicBezTo>
                  <a:cubicBezTo>
                    <a:pt x="524" y="405"/>
                    <a:pt x="524" y="0"/>
                    <a:pt x="262"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53"/>
            <p:cNvSpPr/>
            <p:nvPr/>
          </p:nvSpPr>
          <p:spPr>
            <a:xfrm>
              <a:off x="1981605" y="796852"/>
              <a:ext cx="33177" cy="25825"/>
            </a:xfrm>
            <a:custGeom>
              <a:rect b="b" l="l" r="r" t="t"/>
              <a:pathLst>
                <a:path extrusionOk="0" h="418" w="537">
                  <a:moveTo>
                    <a:pt x="263" y="1"/>
                  </a:moveTo>
                  <a:cubicBezTo>
                    <a:pt x="1" y="1"/>
                    <a:pt x="1" y="417"/>
                    <a:pt x="263" y="417"/>
                  </a:cubicBezTo>
                  <a:cubicBezTo>
                    <a:pt x="537" y="417"/>
                    <a:pt x="537" y="1"/>
                    <a:pt x="263"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53"/>
            <p:cNvSpPr/>
            <p:nvPr/>
          </p:nvSpPr>
          <p:spPr>
            <a:xfrm>
              <a:off x="2030166" y="822615"/>
              <a:ext cx="23601" cy="18473"/>
            </a:xfrm>
            <a:custGeom>
              <a:rect b="b" l="l" r="r" t="t"/>
              <a:pathLst>
                <a:path extrusionOk="0" h="299" w="382">
                  <a:moveTo>
                    <a:pt x="191" y="0"/>
                  </a:moveTo>
                  <a:cubicBezTo>
                    <a:pt x="1" y="0"/>
                    <a:pt x="1" y="298"/>
                    <a:pt x="191" y="298"/>
                  </a:cubicBezTo>
                  <a:cubicBezTo>
                    <a:pt x="382" y="298"/>
                    <a:pt x="382" y="0"/>
                    <a:pt x="191"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53"/>
            <p:cNvSpPr/>
            <p:nvPr/>
          </p:nvSpPr>
          <p:spPr>
            <a:xfrm>
              <a:off x="2089044" y="793948"/>
              <a:ext cx="22118" cy="17670"/>
            </a:xfrm>
            <a:custGeom>
              <a:rect b="b" l="l" r="r" t="t"/>
              <a:pathLst>
                <a:path extrusionOk="0" h="286" w="358">
                  <a:moveTo>
                    <a:pt x="179" y="0"/>
                  </a:moveTo>
                  <a:cubicBezTo>
                    <a:pt x="0" y="0"/>
                    <a:pt x="0" y="286"/>
                    <a:pt x="179" y="286"/>
                  </a:cubicBezTo>
                  <a:cubicBezTo>
                    <a:pt x="357" y="286"/>
                    <a:pt x="357" y="0"/>
                    <a:pt x="179"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53"/>
            <p:cNvSpPr/>
            <p:nvPr/>
          </p:nvSpPr>
          <p:spPr>
            <a:xfrm>
              <a:off x="2028683" y="768926"/>
              <a:ext cx="27308" cy="22118"/>
            </a:xfrm>
            <a:custGeom>
              <a:rect b="b" l="l" r="r" t="t"/>
              <a:pathLst>
                <a:path extrusionOk="0" h="358" w="442">
                  <a:moveTo>
                    <a:pt x="215" y="0"/>
                  </a:moveTo>
                  <a:cubicBezTo>
                    <a:pt x="1" y="0"/>
                    <a:pt x="1" y="357"/>
                    <a:pt x="215" y="357"/>
                  </a:cubicBezTo>
                  <a:cubicBezTo>
                    <a:pt x="442" y="357"/>
                    <a:pt x="442" y="0"/>
                    <a:pt x="215"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53"/>
            <p:cNvSpPr/>
            <p:nvPr/>
          </p:nvSpPr>
          <p:spPr>
            <a:xfrm>
              <a:off x="2207481" y="701954"/>
              <a:ext cx="33115" cy="26566"/>
            </a:xfrm>
            <a:custGeom>
              <a:rect b="b" l="l" r="r" t="t"/>
              <a:pathLst>
                <a:path extrusionOk="0" h="430" w="536">
                  <a:moveTo>
                    <a:pt x="274" y="1"/>
                  </a:moveTo>
                  <a:cubicBezTo>
                    <a:pt x="0" y="1"/>
                    <a:pt x="0" y="429"/>
                    <a:pt x="274" y="429"/>
                  </a:cubicBezTo>
                  <a:cubicBezTo>
                    <a:pt x="536" y="418"/>
                    <a:pt x="536" y="1"/>
                    <a:pt x="274"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53"/>
            <p:cNvSpPr/>
            <p:nvPr/>
          </p:nvSpPr>
          <p:spPr>
            <a:xfrm>
              <a:off x="590633" y="1392682"/>
              <a:ext cx="34598" cy="27308"/>
            </a:xfrm>
            <a:custGeom>
              <a:rect b="b" l="l" r="r" t="t"/>
              <a:pathLst>
                <a:path extrusionOk="0" h="442" w="560">
                  <a:moveTo>
                    <a:pt x="274" y="1"/>
                  </a:moveTo>
                  <a:cubicBezTo>
                    <a:pt x="0" y="1"/>
                    <a:pt x="0" y="441"/>
                    <a:pt x="274" y="441"/>
                  </a:cubicBezTo>
                  <a:cubicBezTo>
                    <a:pt x="560" y="441"/>
                    <a:pt x="560" y="1"/>
                    <a:pt x="274"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53"/>
            <p:cNvSpPr/>
            <p:nvPr/>
          </p:nvSpPr>
          <p:spPr>
            <a:xfrm>
              <a:off x="660509" y="1396389"/>
              <a:ext cx="26505" cy="21377"/>
            </a:xfrm>
            <a:custGeom>
              <a:rect b="b" l="l" r="r" t="t"/>
              <a:pathLst>
                <a:path extrusionOk="0" h="346" w="429">
                  <a:moveTo>
                    <a:pt x="215" y="0"/>
                  </a:moveTo>
                  <a:cubicBezTo>
                    <a:pt x="12" y="0"/>
                    <a:pt x="0" y="346"/>
                    <a:pt x="215" y="346"/>
                  </a:cubicBezTo>
                  <a:cubicBezTo>
                    <a:pt x="429" y="322"/>
                    <a:pt x="429" y="0"/>
                    <a:pt x="215"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53"/>
            <p:cNvSpPr/>
            <p:nvPr/>
          </p:nvSpPr>
          <p:spPr>
            <a:xfrm>
              <a:off x="636229" y="1364756"/>
              <a:ext cx="31694" cy="25084"/>
            </a:xfrm>
            <a:custGeom>
              <a:rect b="b" l="l" r="r" t="t"/>
              <a:pathLst>
                <a:path extrusionOk="0" h="406" w="513">
                  <a:moveTo>
                    <a:pt x="250" y="0"/>
                  </a:moveTo>
                  <a:cubicBezTo>
                    <a:pt x="0" y="0"/>
                    <a:pt x="0" y="405"/>
                    <a:pt x="250" y="405"/>
                  </a:cubicBezTo>
                  <a:cubicBezTo>
                    <a:pt x="512" y="405"/>
                    <a:pt x="512" y="0"/>
                    <a:pt x="250"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53"/>
            <p:cNvSpPr/>
            <p:nvPr/>
          </p:nvSpPr>
          <p:spPr>
            <a:xfrm>
              <a:off x="704622" y="1327996"/>
              <a:ext cx="26566" cy="29470"/>
            </a:xfrm>
            <a:custGeom>
              <a:rect b="b" l="l" r="r" t="t"/>
              <a:pathLst>
                <a:path extrusionOk="0" h="477" w="430">
                  <a:moveTo>
                    <a:pt x="203" y="0"/>
                  </a:moveTo>
                  <a:cubicBezTo>
                    <a:pt x="179" y="0"/>
                    <a:pt x="144" y="0"/>
                    <a:pt x="132" y="24"/>
                  </a:cubicBezTo>
                  <a:cubicBezTo>
                    <a:pt x="96" y="36"/>
                    <a:pt x="84" y="36"/>
                    <a:pt x="72" y="60"/>
                  </a:cubicBezTo>
                  <a:cubicBezTo>
                    <a:pt x="25" y="107"/>
                    <a:pt x="1" y="202"/>
                    <a:pt x="25" y="262"/>
                  </a:cubicBezTo>
                  <a:cubicBezTo>
                    <a:pt x="36" y="286"/>
                    <a:pt x="36" y="333"/>
                    <a:pt x="60" y="357"/>
                  </a:cubicBezTo>
                  <a:cubicBezTo>
                    <a:pt x="60" y="381"/>
                    <a:pt x="72" y="393"/>
                    <a:pt x="72" y="405"/>
                  </a:cubicBezTo>
                  <a:lnTo>
                    <a:pt x="120" y="452"/>
                  </a:lnTo>
                  <a:cubicBezTo>
                    <a:pt x="132" y="464"/>
                    <a:pt x="144" y="464"/>
                    <a:pt x="156" y="464"/>
                  </a:cubicBezTo>
                  <a:cubicBezTo>
                    <a:pt x="179" y="476"/>
                    <a:pt x="203" y="476"/>
                    <a:pt x="215" y="476"/>
                  </a:cubicBezTo>
                  <a:lnTo>
                    <a:pt x="263" y="476"/>
                  </a:lnTo>
                  <a:cubicBezTo>
                    <a:pt x="275" y="476"/>
                    <a:pt x="298" y="464"/>
                    <a:pt x="310" y="464"/>
                  </a:cubicBezTo>
                  <a:lnTo>
                    <a:pt x="358" y="417"/>
                  </a:lnTo>
                  <a:cubicBezTo>
                    <a:pt x="370" y="405"/>
                    <a:pt x="382" y="393"/>
                    <a:pt x="382" y="357"/>
                  </a:cubicBezTo>
                  <a:cubicBezTo>
                    <a:pt x="394" y="333"/>
                    <a:pt x="394" y="286"/>
                    <a:pt x="417" y="262"/>
                  </a:cubicBezTo>
                  <a:cubicBezTo>
                    <a:pt x="429" y="226"/>
                    <a:pt x="429" y="179"/>
                    <a:pt x="417" y="155"/>
                  </a:cubicBezTo>
                  <a:cubicBezTo>
                    <a:pt x="394" y="119"/>
                    <a:pt x="370" y="95"/>
                    <a:pt x="358" y="60"/>
                  </a:cubicBezTo>
                  <a:cubicBezTo>
                    <a:pt x="334" y="48"/>
                    <a:pt x="322" y="48"/>
                    <a:pt x="310" y="36"/>
                  </a:cubicBezTo>
                  <a:cubicBezTo>
                    <a:pt x="275" y="12"/>
                    <a:pt x="251" y="0"/>
                    <a:pt x="203" y="0"/>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53"/>
            <p:cNvSpPr/>
            <p:nvPr/>
          </p:nvSpPr>
          <p:spPr>
            <a:xfrm>
              <a:off x="786298" y="1305136"/>
              <a:ext cx="36822" cy="28791"/>
            </a:xfrm>
            <a:custGeom>
              <a:rect b="b" l="l" r="r" t="t"/>
              <a:pathLst>
                <a:path extrusionOk="0" h="466" w="596">
                  <a:moveTo>
                    <a:pt x="298" y="1"/>
                  </a:moveTo>
                  <a:cubicBezTo>
                    <a:pt x="0" y="1"/>
                    <a:pt x="0" y="465"/>
                    <a:pt x="298" y="465"/>
                  </a:cubicBezTo>
                  <a:cubicBezTo>
                    <a:pt x="596" y="465"/>
                    <a:pt x="596" y="1"/>
                    <a:pt x="298" y="1"/>
                  </a:cubicBezTo>
                  <a:close/>
                </a:path>
              </a:pathLst>
            </a:custGeom>
            <a:solidFill>
              <a:srgbClr val="8686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53"/>
            <p:cNvSpPr/>
            <p:nvPr/>
          </p:nvSpPr>
          <p:spPr>
            <a:xfrm rot="899971">
              <a:off x="2320830" y="2497334"/>
              <a:ext cx="1185051" cy="84642"/>
            </a:xfrm>
            <a:custGeom>
              <a:rect b="b" l="l" r="r" t="t"/>
              <a:pathLst>
                <a:path extrusionOk="0" h="1370" w="19181">
                  <a:moveTo>
                    <a:pt x="0" y="0"/>
                  </a:moveTo>
                  <a:lnTo>
                    <a:pt x="0" y="1370"/>
                  </a:lnTo>
                  <a:lnTo>
                    <a:pt x="19181" y="1370"/>
                  </a:lnTo>
                  <a:lnTo>
                    <a:pt x="191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53"/>
            <p:cNvSpPr/>
            <p:nvPr/>
          </p:nvSpPr>
          <p:spPr>
            <a:xfrm rot="899971">
              <a:off x="2344159" y="2572079"/>
              <a:ext cx="977709" cy="534852"/>
            </a:xfrm>
            <a:custGeom>
              <a:rect b="b" l="l" r="r" t="t"/>
              <a:pathLst>
                <a:path extrusionOk="0" h="8657" w="15825">
                  <a:moveTo>
                    <a:pt x="1" y="1"/>
                  </a:moveTo>
                  <a:lnTo>
                    <a:pt x="156" y="715"/>
                  </a:lnTo>
                  <a:lnTo>
                    <a:pt x="1561" y="7561"/>
                  </a:lnTo>
                  <a:lnTo>
                    <a:pt x="1787" y="8656"/>
                  </a:lnTo>
                  <a:lnTo>
                    <a:pt x="14038" y="8656"/>
                  </a:lnTo>
                  <a:lnTo>
                    <a:pt x="15527" y="1417"/>
                  </a:lnTo>
                  <a:lnTo>
                    <a:pt x="15669" y="715"/>
                  </a:lnTo>
                  <a:lnTo>
                    <a:pt x="158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53"/>
            <p:cNvSpPr/>
            <p:nvPr/>
          </p:nvSpPr>
          <p:spPr>
            <a:xfrm rot="899971">
              <a:off x="2407655" y="2580438"/>
              <a:ext cx="977709" cy="44175"/>
            </a:xfrm>
            <a:custGeom>
              <a:rect b="b" l="l" r="r" t="t"/>
              <a:pathLst>
                <a:path extrusionOk="0" h="715" w="15825">
                  <a:moveTo>
                    <a:pt x="1" y="1"/>
                  </a:moveTo>
                  <a:lnTo>
                    <a:pt x="156" y="715"/>
                  </a:lnTo>
                  <a:lnTo>
                    <a:pt x="15669" y="715"/>
                  </a:lnTo>
                  <a:lnTo>
                    <a:pt x="158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53"/>
            <p:cNvSpPr/>
            <p:nvPr/>
          </p:nvSpPr>
          <p:spPr>
            <a:xfrm rot="899971">
              <a:off x="2427881" y="2668224"/>
              <a:ext cx="862917" cy="447306"/>
            </a:xfrm>
            <a:custGeom>
              <a:rect b="b" l="l" r="r" t="t"/>
              <a:pathLst>
                <a:path extrusionOk="0" h="7240" w="13967">
                  <a:moveTo>
                    <a:pt x="13967" y="0"/>
                  </a:moveTo>
                  <a:cubicBezTo>
                    <a:pt x="13002" y="893"/>
                    <a:pt x="11954" y="1703"/>
                    <a:pt x="10847" y="2393"/>
                  </a:cubicBezTo>
                  <a:cubicBezTo>
                    <a:pt x="9180" y="3465"/>
                    <a:pt x="7394" y="4334"/>
                    <a:pt x="5525" y="4977"/>
                  </a:cubicBezTo>
                  <a:cubicBezTo>
                    <a:pt x="3739" y="5584"/>
                    <a:pt x="1882" y="5989"/>
                    <a:pt x="1" y="6144"/>
                  </a:cubicBezTo>
                  <a:lnTo>
                    <a:pt x="227" y="7239"/>
                  </a:lnTo>
                  <a:lnTo>
                    <a:pt x="12478" y="7239"/>
                  </a:lnTo>
                  <a:lnTo>
                    <a:pt x="139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53"/>
            <p:cNvSpPr/>
            <p:nvPr/>
          </p:nvSpPr>
          <p:spPr>
            <a:xfrm rot="899971">
              <a:off x="2888993" y="2730042"/>
              <a:ext cx="57458" cy="44236"/>
            </a:xfrm>
            <a:custGeom>
              <a:rect b="b" l="l" r="r" t="t"/>
              <a:pathLst>
                <a:path extrusionOk="0" h="716" w="930">
                  <a:moveTo>
                    <a:pt x="465" y="1"/>
                  </a:moveTo>
                  <a:cubicBezTo>
                    <a:pt x="1" y="1"/>
                    <a:pt x="1" y="715"/>
                    <a:pt x="465" y="715"/>
                  </a:cubicBezTo>
                  <a:cubicBezTo>
                    <a:pt x="929" y="715"/>
                    <a:pt x="929" y="1"/>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53"/>
            <p:cNvSpPr/>
            <p:nvPr/>
          </p:nvSpPr>
          <p:spPr>
            <a:xfrm rot="899971">
              <a:off x="2941838" y="2799523"/>
              <a:ext cx="14025" cy="11183"/>
            </a:xfrm>
            <a:custGeom>
              <a:rect b="b" l="l" r="r" t="t"/>
              <a:pathLst>
                <a:path extrusionOk="0" h="181" w="227">
                  <a:moveTo>
                    <a:pt x="119" y="0"/>
                  </a:moveTo>
                  <a:cubicBezTo>
                    <a:pt x="0" y="0"/>
                    <a:pt x="0" y="179"/>
                    <a:pt x="119" y="179"/>
                  </a:cubicBezTo>
                  <a:cubicBezTo>
                    <a:pt x="125" y="180"/>
                    <a:pt x="131" y="181"/>
                    <a:pt x="136" y="181"/>
                  </a:cubicBezTo>
                  <a:cubicBezTo>
                    <a:pt x="226" y="181"/>
                    <a:pt x="221" y="0"/>
                    <a:pt x="119" y="0"/>
                  </a:cubicBezTo>
                  <a:close/>
                </a:path>
              </a:pathLst>
            </a:custGeom>
            <a:solidFill>
              <a:srgbClr val="FED7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53"/>
            <p:cNvSpPr/>
            <p:nvPr/>
          </p:nvSpPr>
          <p:spPr>
            <a:xfrm rot="899971">
              <a:off x="2947586" y="2733702"/>
              <a:ext cx="62586" cy="55234"/>
            </a:xfrm>
            <a:custGeom>
              <a:rect b="b" l="l" r="r" t="t"/>
              <a:pathLst>
                <a:path extrusionOk="0" h="894" w="1013">
                  <a:moveTo>
                    <a:pt x="572" y="0"/>
                  </a:moveTo>
                  <a:cubicBezTo>
                    <a:pt x="0" y="0"/>
                    <a:pt x="0" y="893"/>
                    <a:pt x="572" y="893"/>
                  </a:cubicBezTo>
                  <a:cubicBezTo>
                    <a:pt x="715" y="893"/>
                    <a:pt x="834" y="834"/>
                    <a:pt x="905" y="727"/>
                  </a:cubicBezTo>
                  <a:cubicBezTo>
                    <a:pt x="929" y="703"/>
                    <a:pt x="941" y="703"/>
                    <a:pt x="953" y="691"/>
                  </a:cubicBezTo>
                  <a:cubicBezTo>
                    <a:pt x="988" y="667"/>
                    <a:pt x="1000" y="631"/>
                    <a:pt x="1012" y="608"/>
                  </a:cubicBezTo>
                  <a:cubicBezTo>
                    <a:pt x="1012" y="572"/>
                    <a:pt x="1012" y="536"/>
                    <a:pt x="1000" y="489"/>
                  </a:cubicBezTo>
                  <a:lnTo>
                    <a:pt x="1000" y="465"/>
                  </a:lnTo>
                  <a:cubicBezTo>
                    <a:pt x="1012" y="250"/>
                    <a:pt x="869" y="0"/>
                    <a:pt x="5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53"/>
            <p:cNvSpPr/>
            <p:nvPr/>
          </p:nvSpPr>
          <p:spPr>
            <a:xfrm rot="899971">
              <a:off x="2928488" y="2853936"/>
              <a:ext cx="25022" cy="20635"/>
            </a:xfrm>
            <a:custGeom>
              <a:rect b="b" l="l" r="r" t="t"/>
              <a:pathLst>
                <a:path extrusionOk="0" h="334" w="405">
                  <a:moveTo>
                    <a:pt x="202" y="0"/>
                  </a:moveTo>
                  <a:cubicBezTo>
                    <a:pt x="0" y="0"/>
                    <a:pt x="0" y="334"/>
                    <a:pt x="202" y="334"/>
                  </a:cubicBezTo>
                  <a:cubicBezTo>
                    <a:pt x="405" y="334"/>
                    <a:pt x="405" y="0"/>
                    <a:pt x="202" y="0"/>
                  </a:cubicBezTo>
                  <a:close/>
                </a:path>
              </a:pathLst>
            </a:custGeom>
            <a:solidFill>
              <a:srgbClr val="FED7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53"/>
            <p:cNvSpPr/>
            <p:nvPr/>
          </p:nvSpPr>
          <p:spPr>
            <a:xfrm rot="899971">
              <a:off x="2855188" y="2834150"/>
              <a:ext cx="29470" cy="22118"/>
            </a:xfrm>
            <a:custGeom>
              <a:rect b="b" l="l" r="r" t="t"/>
              <a:pathLst>
                <a:path extrusionOk="0" h="358" w="477">
                  <a:moveTo>
                    <a:pt x="239" y="0"/>
                  </a:moveTo>
                  <a:cubicBezTo>
                    <a:pt x="1" y="0"/>
                    <a:pt x="1" y="358"/>
                    <a:pt x="239" y="358"/>
                  </a:cubicBezTo>
                  <a:cubicBezTo>
                    <a:pt x="477" y="358"/>
                    <a:pt x="477" y="0"/>
                    <a:pt x="239" y="0"/>
                  </a:cubicBezTo>
                  <a:close/>
                </a:path>
              </a:pathLst>
            </a:custGeom>
            <a:solidFill>
              <a:srgbClr val="FED7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53"/>
            <p:cNvSpPr/>
            <p:nvPr/>
          </p:nvSpPr>
          <p:spPr>
            <a:xfrm rot="899971">
              <a:off x="2494149" y="2773515"/>
              <a:ext cx="31694" cy="25084"/>
            </a:xfrm>
            <a:custGeom>
              <a:rect b="b" l="l" r="r" t="t"/>
              <a:pathLst>
                <a:path extrusionOk="0" h="406" w="513">
                  <a:moveTo>
                    <a:pt x="250" y="1"/>
                  </a:moveTo>
                  <a:cubicBezTo>
                    <a:pt x="0" y="1"/>
                    <a:pt x="0" y="406"/>
                    <a:pt x="250" y="406"/>
                  </a:cubicBezTo>
                  <a:cubicBezTo>
                    <a:pt x="512" y="406"/>
                    <a:pt x="512" y="1"/>
                    <a:pt x="250" y="1"/>
                  </a:cubicBezTo>
                  <a:close/>
                </a:path>
              </a:pathLst>
            </a:custGeom>
            <a:solidFill>
              <a:srgbClr val="FED7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53"/>
            <p:cNvSpPr/>
            <p:nvPr/>
          </p:nvSpPr>
          <p:spPr>
            <a:xfrm rot="899971">
              <a:off x="2487398" y="2871650"/>
              <a:ext cx="36822" cy="38861"/>
            </a:xfrm>
            <a:custGeom>
              <a:rect b="b" l="l" r="r" t="t"/>
              <a:pathLst>
                <a:path extrusionOk="0" h="629" w="596">
                  <a:moveTo>
                    <a:pt x="239" y="1"/>
                  </a:moveTo>
                  <a:cubicBezTo>
                    <a:pt x="239" y="1"/>
                    <a:pt x="215" y="1"/>
                    <a:pt x="215" y="25"/>
                  </a:cubicBezTo>
                  <a:cubicBezTo>
                    <a:pt x="179" y="36"/>
                    <a:pt x="143" y="48"/>
                    <a:pt x="120" y="84"/>
                  </a:cubicBezTo>
                  <a:cubicBezTo>
                    <a:pt x="84" y="96"/>
                    <a:pt x="48" y="120"/>
                    <a:pt x="36" y="167"/>
                  </a:cubicBezTo>
                  <a:cubicBezTo>
                    <a:pt x="12" y="215"/>
                    <a:pt x="0" y="275"/>
                    <a:pt x="0" y="322"/>
                  </a:cubicBezTo>
                  <a:cubicBezTo>
                    <a:pt x="0" y="358"/>
                    <a:pt x="0" y="394"/>
                    <a:pt x="24" y="441"/>
                  </a:cubicBezTo>
                  <a:cubicBezTo>
                    <a:pt x="36" y="477"/>
                    <a:pt x="60" y="513"/>
                    <a:pt x="84" y="537"/>
                  </a:cubicBezTo>
                  <a:cubicBezTo>
                    <a:pt x="131" y="584"/>
                    <a:pt x="179" y="596"/>
                    <a:pt x="215" y="620"/>
                  </a:cubicBezTo>
                  <a:cubicBezTo>
                    <a:pt x="239" y="626"/>
                    <a:pt x="259" y="629"/>
                    <a:pt x="279" y="629"/>
                  </a:cubicBezTo>
                  <a:cubicBezTo>
                    <a:pt x="298" y="629"/>
                    <a:pt x="316" y="626"/>
                    <a:pt x="334" y="620"/>
                  </a:cubicBezTo>
                  <a:cubicBezTo>
                    <a:pt x="381" y="620"/>
                    <a:pt x="417" y="596"/>
                    <a:pt x="453" y="584"/>
                  </a:cubicBezTo>
                  <a:cubicBezTo>
                    <a:pt x="501" y="560"/>
                    <a:pt x="548" y="525"/>
                    <a:pt x="560" y="477"/>
                  </a:cubicBezTo>
                  <a:cubicBezTo>
                    <a:pt x="572" y="453"/>
                    <a:pt x="596" y="406"/>
                    <a:pt x="596" y="358"/>
                  </a:cubicBezTo>
                  <a:cubicBezTo>
                    <a:pt x="572" y="298"/>
                    <a:pt x="572" y="275"/>
                    <a:pt x="560" y="227"/>
                  </a:cubicBezTo>
                  <a:cubicBezTo>
                    <a:pt x="548" y="179"/>
                    <a:pt x="512" y="144"/>
                    <a:pt x="489" y="96"/>
                  </a:cubicBezTo>
                  <a:cubicBezTo>
                    <a:pt x="441" y="48"/>
                    <a:pt x="393" y="36"/>
                    <a:pt x="346" y="25"/>
                  </a:cubicBezTo>
                  <a:lnTo>
                    <a:pt x="334" y="25"/>
                  </a:lnTo>
                  <a:cubicBezTo>
                    <a:pt x="322" y="1"/>
                    <a:pt x="298" y="1"/>
                    <a:pt x="2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53"/>
            <p:cNvSpPr/>
            <p:nvPr/>
          </p:nvSpPr>
          <p:spPr>
            <a:xfrm rot="899971">
              <a:off x="2453101" y="2817046"/>
              <a:ext cx="29470" cy="22118"/>
            </a:xfrm>
            <a:custGeom>
              <a:rect b="b" l="l" r="r" t="t"/>
              <a:pathLst>
                <a:path extrusionOk="0" h="358" w="477">
                  <a:moveTo>
                    <a:pt x="239" y="0"/>
                  </a:moveTo>
                  <a:cubicBezTo>
                    <a:pt x="1" y="0"/>
                    <a:pt x="1" y="357"/>
                    <a:pt x="239" y="357"/>
                  </a:cubicBezTo>
                  <a:cubicBezTo>
                    <a:pt x="477" y="357"/>
                    <a:pt x="477" y="0"/>
                    <a:pt x="2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53"/>
            <p:cNvSpPr/>
            <p:nvPr/>
          </p:nvSpPr>
          <p:spPr>
            <a:xfrm rot="899971">
              <a:off x="2544198" y="2845443"/>
              <a:ext cx="41271" cy="31694"/>
            </a:xfrm>
            <a:custGeom>
              <a:rect b="b" l="l" r="r" t="t"/>
              <a:pathLst>
                <a:path extrusionOk="0" h="513" w="668">
                  <a:moveTo>
                    <a:pt x="334" y="1"/>
                  </a:moveTo>
                  <a:cubicBezTo>
                    <a:pt x="0" y="1"/>
                    <a:pt x="0" y="513"/>
                    <a:pt x="334" y="513"/>
                  </a:cubicBezTo>
                  <a:cubicBezTo>
                    <a:pt x="667" y="513"/>
                    <a:pt x="667" y="1"/>
                    <a:pt x="3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5" name="Google Shape;1455;p53"/>
          <p:cNvGrpSpPr/>
          <p:nvPr/>
        </p:nvGrpSpPr>
        <p:grpSpPr>
          <a:xfrm>
            <a:off x="8161242" y="3013733"/>
            <a:ext cx="2342913" cy="5598383"/>
            <a:chOff x="7805554" y="2664911"/>
            <a:chExt cx="581411" cy="1389280"/>
          </a:xfrm>
        </p:grpSpPr>
        <p:sp>
          <p:nvSpPr>
            <p:cNvPr id="1456" name="Google Shape;1456;p53"/>
            <p:cNvSpPr/>
            <p:nvPr/>
          </p:nvSpPr>
          <p:spPr>
            <a:xfrm>
              <a:off x="7805554" y="2793620"/>
              <a:ext cx="581411" cy="1260571"/>
            </a:xfrm>
            <a:custGeom>
              <a:rect b="b" l="l" r="r" t="t"/>
              <a:pathLst>
                <a:path extrusionOk="0" h="28552" w="13169">
                  <a:moveTo>
                    <a:pt x="0" y="1"/>
                  </a:moveTo>
                  <a:lnTo>
                    <a:pt x="0" y="28552"/>
                  </a:lnTo>
                  <a:lnTo>
                    <a:pt x="13169" y="28552"/>
                  </a:lnTo>
                  <a:lnTo>
                    <a:pt x="1316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53"/>
            <p:cNvSpPr/>
            <p:nvPr/>
          </p:nvSpPr>
          <p:spPr>
            <a:xfrm>
              <a:off x="8270750" y="2793620"/>
              <a:ext cx="116203" cy="1260571"/>
            </a:xfrm>
            <a:custGeom>
              <a:rect b="b" l="l" r="r" t="t"/>
              <a:pathLst>
                <a:path extrusionOk="0" h="28552" w="2632">
                  <a:moveTo>
                    <a:pt x="0" y="1"/>
                  </a:moveTo>
                  <a:lnTo>
                    <a:pt x="0" y="28552"/>
                  </a:lnTo>
                  <a:lnTo>
                    <a:pt x="2632" y="28552"/>
                  </a:lnTo>
                  <a:lnTo>
                    <a:pt x="26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53"/>
            <p:cNvSpPr/>
            <p:nvPr/>
          </p:nvSpPr>
          <p:spPr>
            <a:xfrm>
              <a:off x="7882285" y="2877194"/>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53"/>
            <p:cNvSpPr/>
            <p:nvPr/>
          </p:nvSpPr>
          <p:spPr>
            <a:xfrm>
              <a:off x="7994246" y="2877194"/>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53"/>
            <p:cNvSpPr/>
            <p:nvPr/>
          </p:nvSpPr>
          <p:spPr>
            <a:xfrm>
              <a:off x="8105678" y="2877194"/>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53"/>
            <p:cNvSpPr/>
            <p:nvPr/>
          </p:nvSpPr>
          <p:spPr>
            <a:xfrm>
              <a:off x="7882285" y="3050655"/>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53"/>
            <p:cNvSpPr/>
            <p:nvPr/>
          </p:nvSpPr>
          <p:spPr>
            <a:xfrm>
              <a:off x="7994246" y="3050655"/>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53"/>
            <p:cNvSpPr/>
            <p:nvPr/>
          </p:nvSpPr>
          <p:spPr>
            <a:xfrm>
              <a:off x="7882285" y="3223586"/>
              <a:ext cx="44724" cy="108344"/>
            </a:xfrm>
            <a:custGeom>
              <a:rect b="b" l="l" r="r" t="t"/>
              <a:pathLst>
                <a:path extrusionOk="0" h="2454" w="1013">
                  <a:moveTo>
                    <a:pt x="1" y="1"/>
                  </a:moveTo>
                  <a:lnTo>
                    <a:pt x="1" y="2453"/>
                  </a:lnTo>
                  <a:lnTo>
                    <a:pt x="1013" y="2453"/>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53"/>
            <p:cNvSpPr/>
            <p:nvPr/>
          </p:nvSpPr>
          <p:spPr>
            <a:xfrm>
              <a:off x="7819753" y="2666456"/>
              <a:ext cx="15806" cy="145651"/>
            </a:xfrm>
            <a:custGeom>
              <a:rect b="b" l="l" r="r" t="t"/>
              <a:pathLst>
                <a:path extrusionOk="0" h="3299" w="358">
                  <a:moveTo>
                    <a:pt x="0" y="1"/>
                  </a:moveTo>
                  <a:lnTo>
                    <a:pt x="48" y="3299"/>
                  </a:lnTo>
                  <a:lnTo>
                    <a:pt x="357" y="3299"/>
                  </a:ln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53"/>
            <p:cNvSpPr/>
            <p:nvPr/>
          </p:nvSpPr>
          <p:spPr>
            <a:xfrm>
              <a:off x="7940632" y="2664911"/>
              <a:ext cx="14790" cy="146666"/>
            </a:xfrm>
            <a:custGeom>
              <a:rect b="b" l="l" r="r" t="t"/>
              <a:pathLst>
                <a:path extrusionOk="0" h="3322" w="335">
                  <a:moveTo>
                    <a:pt x="1" y="0"/>
                  </a:moveTo>
                  <a:lnTo>
                    <a:pt x="25" y="3322"/>
                  </a:lnTo>
                  <a:lnTo>
                    <a:pt x="334"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53"/>
            <p:cNvSpPr/>
            <p:nvPr/>
          </p:nvSpPr>
          <p:spPr>
            <a:xfrm>
              <a:off x="8059967" y="2664911"/>
              <a:ext cx="13687" cy="146666"/>
            </a:xfrm>
            <a:custGeom>
              <a:rect b="b" l="l" r="r" t="t"/>
              <a:pathLst>
                <a:path extrusionOk="0" h="3322" w="310">
                  <a:moveTo>
                    <a:pt x="0" y="0"/>
                  </a:moveTo>
                  <a:lnTo>
                    <a:pt x="0" y="3322"/>
                  </a:lnTo>
                  <a:lnTo>
                    <a:pt x="310" y="3322"/>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53"/>
            <p:cNvSpPr/>
            <p:nvPr/>
          </p:nvSpPr>
          <p:spPr>
            <a:xfrm>
              <a:off x="8178771" y="2664911"/>
              <a:ext cx="15276" cy="146666"/>
            </a:xfrm>
            <a:custGeom>
              <a:rect b="b" l="l" r="r" t="t"/>
              <a:pathLst>
                <a:path extrusionOk="0" h="3322" w="346">
                  <a:moveTo>
                    <a:pt x="24" y="0"/>
                  </a:moveTo>
                  <a:lnTo>
                    <a:pt x="0" y="3310"/>
                  </a:lnTo>
                  <a:lnTo>
                    <a:pt x="310" y="3322"/>
                  </a:lnTo>
                  <a:lnTo>
                    <a:pt x="34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8" name="Google Shape;1468;p53"/>
          <p:cNvSpPr txBox="1"/>
          <p:nvPr>
            <p:ph type="title"/>
          </p:nvPr>
        </p:nvSpPr>
        <p:spPr>
          <a:xfrm>
            <a:off x="1447800" y="2647950"/>
            <a:ext cx="4876800" cy="2343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11500"/>
              <a:t>Thanks!</a:t>
            </a:r>
            <a:endParaRPr sz="11500"/>
          </a:p>
        </p:txBody>
      </p:sp>
      <p:sp>
        <p:nvSpPr>
          <p:cNvPr id="1469" name="Google Shape;1469;p53"/>
          <p:cNvSpPr/>
          <p:nvPr/>
        </p:nvSpPr>
        <p:spPr>
          <a:xfrm>
            <a:off x="6854787" y="1276350"/>
            <a:ext cx="1908213" cy="3773484"/>
          </a:xfrm>
          <a:custGeom>
            <a:rect b="b" l="l" r="r" t="t"/>
            <a:pathLst>
              <a:path extrusionOk="0" h="122466" w="6196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0" name="Google Shape;1470;p53"/>
          <p:cNvPicPr preferRelativeResize="0"/>
          <p:nvPr/>
        </p:nvPicPr>
        <p:blipFill rotWithShape="1">
          <a:blip r:embed="rId3">
            <a:alphaModFix/>
          </a:blip>
          <a:srcRect b="0" l="0" r="71419" t="12685"/>
          <a:stretch/>
        </p:blipFill>
        <p:spPr>
          <a:xfrm>
            <a:off x="6916888" y="1575375"/>
            <a:ext cx="1781126" cy="306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3"/>
          <p:cNvSpPr txBox="1"/>
          <p:nvPr>
            <p:ph type="title"/>
          </p:nvPr>
        </p:nvSpPr>
        <p:spPr>
          <a:xfrm>
            <a:off x="2038200" y="2127813"/>
            <a:ext cx="5067600" cy="103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493" name="Google Shape;493;p33"/>
          <p:cNvSpPr txBox="1"/>
          <p:nvPr>
            <p:ph idx="2" type="title"/>
          </p:nvPr>
        </p:nvSpPr>
        <p:spPr>
          <a:xfrm>
            <a:off x="3670200" y="1111950"/>
            <a:ext cx="1892400" cy="87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494" name="Google Shape;494;p33"/>
          <p:cNvGrpSpPr/>
          <p:nvPr/>
        </p:nvGrpSpPr>
        <p:grpSpPr>
          <a:xfrm>
            <a:off x="-519424" y="2448154"/>
            <a:ext cx="2557634" cy="5219660"/>
            <a:chOff x="-359549" y="1907904"/>
            <a:chExt cx="2557634" cy="5219660"/>
          </a:xfrm>
        </p:grpSpPr>
        <p:sp>
          <p:nvSpPr>
            <p:cNvPr id="495" name="Google Shape;495;p33"/>
            <p:cNvSpPr/>
            <p:nvPr/>
          </p:nvSpPr>
          <p:spPr>
            <a:xfrm>
              <a:off x="-359549" y="2480701"/>
              <a:ext cx="2555620" cy="4646863"/>
            </a:xfrm>
            <a:custGeom>
              <a:rect b="b" l="l" r="r" t="t"/>
              <a:pathLst>
                <a:path extrusionOk="0" h="26998" w="14848">
                  <a:moveTo>
                    <a:pt x="7424" y="0"/>
                  </a:moveTo>
                  <a:cubicBezTo>
                    <a:pt x="4962" y="0"/>
                    <a:pt x="2501" y="30"/>
                    <a:pt x="0" y="89"/>
                  </a:cubicBezTo>
                  <a:cubicBezTo>
                    <a:pt x="334" y="9055"/>
                    <a:pt x="834" y="18020"/>
                    <a:pt x="834" y="26998"/>
                  </a:cubicBezTo>
                  <a:lnTo>
                    <a:pt x="14014" y="26998"/>
                  </a:lnTo>
                  <a:cubicBezTo>
                    <a:pt x="14014" y="18032"/>
                    <a:pt x="14502" y="9055"/>
                    <a:pt x="14848" y="89"/>
                  </a:cubicBezTo>
                  <a:cubicBezTo>
                    <a:pt x="12347" y="30"/>
                    <a:pt x="9886" y="0"/>
                    <a:pt x="74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3"/>
            <p:cNvSpPr/>
            <p:nvPr/>
          </p:nvSpPr>
          <p:spPr>
            <a:xfrm>
              <a:off x="1597390" y="2487758"/>
              <a:ext cx="600695" cy="4639806"/>
            </a:xfrm>
            <a:custGeom>
              <a:rect b="b" l="l" r="r" t="t"/>
              <a:pathLst>
                <a:path extrusionOk="0" h="26957" w="3490">
                  <a:moveTo>
                    <a:pt x="501" y="1"/>
                  </a:moveTo>
                  <a:cubicBezTo>
                    <a:pt x="263" y="9014"/>
                    <a:pt x="1" y="17979"/>
                    <a:pt x="1" y="26957"/>
                  </a:cubicBezTo>
                  <a:lnTo>
                    <a:pt x="2644" y="26957"/>
                  </a:lnTo>
                  <a:cubicBezTo>
                    <a:pt x="2644" y="17991"/>
                    <a:pt x="3132" y="9014"/>
                    <a:pt x="3489" y="60"/>
                  </a:cubicBezTo>
                  <a:cubicBezTo>
                    <a:pt x="2477" y="25"/>
                    <a:pt x="1489" y="13"/>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3"/>
            <p:cNvSpPr/>
            <p:nvPr/>
          </p:nvSpPr>
          <p:spPr>
            <a:xfrm>
              <a:off x="-74700" y="1916165"/>
              <a:ext cx="71946" cy="573844"/>
            </a:xfrm>
            <a:custGeom>
              <a:rect b="b" l="l" r="r" t="t"/>
              <a:pathLst>
                <a:path extrusionOk="0" h="3334" w="418">
                  <a:moveTo>
                    <a:pt x="310" y="0"/>
                  </a:moveTo>
                  <a:lnTo>
                    <a:pt x="0" y="12"/>
                  </a:lnTo>
                  <a:cubicBezTo>
                    <a:pt x="36" y="1119"/>
                    <a:pt x="72" y="2238"/>
                    <a:pt x="108" y="3334"/>
                  </a:cubicBezTo>
                  <a:lnTo>
                    <a:pt x="417" y="3322"/>
                  </a:lnTo>
                  <a:cubicBezTo>
                    <a:pt x="370" y="2215"/>
                    <a:pt x="346" y="1107"/>
                    <a:pt x="3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3"/>
            <p:cNvSpPr/>
            <p:nvPr/>
          </p:nvSpPr>
          <p:spPr>
            <a:xfrm>
              <a:off x="404811" y="1909969"/>
              <a:ext cx="63684" cy="575909"/>
            </a:xfrm>
            <a:custGeom>
              <a:rect b="b" l="l" r="r" t="t"/>
              <a:pathLst>
                <a:path extrusionOk="0" h="3346" w="370">
                  <a:moveTo>
                    <a:pt x="322" y="0"/>
                  </a:moveTo>
                  <a:lnTo>
                    <a:pt x="1" y="12"/>
                  </a:lnTo>
                  <a:lnTo>
                    <a:pt x="60" y="3346"/>
                  </a:lnTo>
                  <a:lnTo>
                    <a:pt x="370" y="3334"/>
                  </a:lnTo>
                  <a:lnTo>
                    <a:pt x="3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3"/>
            <p:cNvSpPr/>
            <p:nvPr/>
          </p:nvSpPr>
          <p:spPr>
            <a:xfrm>
              <a:off x="880190" y="1907904"/>
              <a:ext cx="57660" cy="574016"/>
            </a:xfrm>
            <a:custGeom>
              <a:rect b="b" l="l" r="r" t="t"/>
              <a:pathLst>
                <a:path extrusionOk="0" h="3335" w="335">
                  <a:moveTo>
                    <a:pt x="1" y="0"/>
                  </a:moveTo>
                  <a:lnTo>
                    <a:pt x="13" y="3334"/>
                  </a:lnTo>
                  <a:lnTo>
                    <a:pt x="334" y="3334"/>
                  </a:lnTo>
                  <a:lnTo>
                    <a:pt x="3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3"/>
            <p:cNvSpPr/>
            <p:nvPr/>
          </p:nvSpPr>
          <p:spPr>
            <a:xfrm>
              <a:off x="1349546" y="1907904"/>
              <a:ext cx="63684" cy="576082"/>
            </a:xfrm>
            <a:custGeom>
              <a:rect b="b" l="l" r="r" t="t"/>
              <a:pathLst>
                <a:path extrusionOk="0" h="3347" w="370">
                  <a:moveTo>
                    <a:pt x="60" y="0"/>
                  </a:moveTo>
                  <a:lnTo>
                    <a:pt x="0" y="3334"/>
                  </a:lnTo>
                  <a:lnTo>
                    <a:pt x="322" y="3346"/>
                  </a:lnTo>
                  <a:lnTo>
                    <a:pt x="369" y="12"/>
                  </a:lnTo>
                  <a:lnTo>
                    <a:pt x="6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3"/>
            <p:cNvSpPr/>
            <p:nvPr/>
          </p:nvSpPr>
          <p:spPr>
            <a:xfrm>
              <a:off x="-187435" y="2746102"/>
              <a:ext cx="295356" cy="428404"/>
            </a:xfrm>
            <a:custGeom>
              <a:rect b="b" l="l" r="r" t="t"/>
              <a:pathLst>
                <a:path extrusionOk="0" h="2489" w="1716">
                  <a:moveTo>
                    <a:pt x="1656" y="0"/>
                  </a:moveTo>
                  <a:cubicBezTo>
                    <a:pt x="1108" y="12"/>
                    <a:pt x="548" y="12"/>
                    <a:pt x="1" y="36"/>
                  </a:cubicBezTo>
                  <a:lnTo>
                    <a:pt x="96" y="2488"/>
                  </a:lnTo>
                  <a:cubicBezTo>
                    <a:pt x="632" y="2488"/>
                    <a:pt x="1179" y="2477"/>
                    <a:pt x="1715" y="2477"/>
                  </a:cubicBezTo>
                  <a:cubicBezTo>
                    <a:pt x="1703" y="1655"/>
                    <a:pt x="1667" y="833"/>
                    <a:pt x="16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3"/>
            <p:cNvSpPr/>
            <p:nvPr/>
          </p:nvSpPr>
          <p:spPr>
            <a:xfrm>
              <a:off x="-103443" y="2746102"/>
              <a:ext cx="211362" cy="428404"/>
            </a:xfrm>
            <a:custGeom>
              <a:rect b="b" l="l" r="r" t="t"/>
              <a:pathLst>
                <a:path extrusionOk="0" h="2489" w="1228">
                  <a:moveTo>
                    <a:pt x="1156" y="0"/>
                  </a:moveTo>
                  <a:cubicBezTo>
                    <a:pt x="763" y="0"/>
                    <a:pt x="394" y="12"/>
                    <a:pt x="1" y="12"/>
                  </a:cubicBezTo>
                  <a:cubicBezTo>
                    <a:pt x="36" y="845"/>
                    <a:pt x="60" y="1667"/>
                    <a:pt x="96" y="2488"/>
                  </a:cubicBezTo>
                  <a:cubicBezTo>
                    <a:pt x="465" y="2488"/>
                    <a:pt x="858" y="2477"/>
                    <a:pt x="1227" y="2477"/>
                  </a:cubicBezTo>
                  <a:cubicBezTo>
                    <a:pt x="1215" y="1655"/>
                    <a:pt x="1179" y="833"/>
                    <a:pt x="11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3"/>
            <p:cNvSpPr/>
            <p:nvPr/>
          </p:nvSpPr>
          <p:spPr>
            <a:xfrm>
              <a:off x="300337" y="2744037"/>
              <a:ext cx="287094" cy="428404"/>
            </a:xfrm>
            <a:custGeom>
              <a:rect b="b" l="l" r="r" t="t"/>
              <a:pathLst>
                <a:path extrusionOk="0" h="2489" w="1668">
                  <a:moveTo>
                    <a:pt x="1631" y="0"/>
                  </a:moveTo>
                  <a:cubicBezTo>
                    <a:pt x="1084" y="0"/>
                    <a:pt x="548" y="12"/>
                    <a:pt x="0" y="12"/>
                  </a:cubicBezTo>
                  <a:cubicBezTo>
                    <a:pt x="24" y="834"/>
                    <a:pt x="36" y="1667"/>
                    <a:pt x="60" y="2489"/>
                  </a:cubicBezTo>
                  <a:cubicBezTo>
                    <a:pt x="596" y="2465"/>
                    <a:pt x="1131" y="2465"/>
                    <a:pt x="1667" y="2465"/>
                  </a:cubicBezTo>
                  <a:cubicBezTo>
                    <a:pt x="1643" y="1655"/>
                    <a:pt x="1643" y="822"/>
                    <a:pt x="16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3"/>
            <p:cNvSpPr/>
            <p:nvPr/>
          </p:nvSpPr>
          <p:spPr>
            <a:xfrm>
              <a:off x="386394" y="2741971"/>
              <a:ext cx="201035" cy="426338"/>
            </a:xfrm>
            <a:custGeom>
              <a:rect b="b" l="l" r="r" t="t"/>
              <a:pathLst>
                <a:path extrusionOk="0" h="2477" w="1168">
                  <a:moveTo>
                    <a:pt x="1131" y="0"/>
                  </a:moveTo>
                  <a:cubicBezTo>
                    <a:pt x="762" y="12"/>
                    <a:pt x="369" y="12"/>
                    <a:pt x="0" y="12"/>
                  </a:cubicBezTo>
                  <a:cubicBezTo>
                    <a:pt x="12" y="834"/>
                    <a:pt x="36" y="1667"/>
                    <a:pt x="48" y="2477"/>
                  </a:cubicBezTo>
                  <a:lnTo>
                    <a:pt x="1167" y="2477"/>
                  </a:lnTo>
                  <a:cubicBezTo>
                    <a:pt x="1143" y="1667"/>
                    <a:pt x="1143" y="834"/>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3"/>
            <p:cNvSpPr/>
            <p:nvPr/>
          </p:nvSpPr>
          <p:spPr>
            <a:xfrm>
              <a:off x="783978" y="2744037"/>
              <a:ext cx="278832" cy="424273"/>
            </a:xfrm>
            <a:custGeom>
              <a:rect b="b" l="l" r="r" t="t"/>
              <a:pathLst>
                <a:path extrusionOk="0" h="2465" w="1620">
                  <a:moveTo>
                    <a:pt x="0" y="0"/>
                  </a:moveTo>
                  <a:cubicBezTo>
                    <a:pt x="0" y="822"/>
                    <a:pt x="12" y="1655"/>
                    <a:pt x="12" y="2465"/>
                  </a:cubicBezTo>
                  <a:lnTo>
                    <a:pt x="1619" y="2465"/>
                  </a:lnTo>
                  <a:lnTo>
                    <a:pt x="161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3"/>
            <p:cNvSpPr/>
            <p:nvPr/>
          </p:nvSpPr>
          <p:spPr>
            <a:xfrm>
              <a:off x="870035" y="2744037"/>
              <a:ext cx="194838" cy="424273"/>
            </a:xfrm>
            <a:custGeom>
              <a:rect b="b" l="l" r="r" t="t"/>
              <a:pathLst>
                <a:path extrusionOk="0" h="2465" w="1132">
                  <a:moveTo>
                    <a:pt x="0" y="0"/>
                  </a:moveTo>
                  <a:lnTo>
                    <a:pt x="0" y="2465"/>
                  </a:lnTo>
                  <a:lnTo>
                    <a:pt x="1119" y="2465"/>
                  </a:lnTo>
                  <a:cubicBezTo>
                    <a:pt x="1119" y="1631"/>
                    <a:pt x="1119" y="822"/>
                    <a:pt x="1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3"/>
            <p:cNvSpPr/>
            <p:nvPr/>
          </p:nvSpPr>
          <p:spPr>
            <a:xfrm>
              <a:off x="-160757" y="3428365"/>
              <a:ext cx="289160" cy="424445"/>
            </a:xfrm>
            <a:custGeom>
              <a:rect b="b" l="l" r="r" t="t"/>
              <a:pathLst>
                <a:path extrusionOk="0" h="2466" w="1680">
                  <a:moveTo>
                    <a:pt x="1620" y="1"/>
                  </a:moveTo>
                  <a:cubicBezTo>
                    <a:pt x="1084" y="1"/>
                    <a:pt x="536" y="13"/>
                    <a:pt x="0" y="13"/>
                  </a:cubicBezTo>
                  <a:lnTo>
                    <a:pt x="84" y="2465"/>
                  </a:lnTo>
                  <a:cubicBezTo>
                    <a:pt x="620" y="2453"/>
                    <a:pt x="1143" y="2453"/>
                    <a:pt x="1679" y="2453"/>
                  </a:cubicBezTo>
                  <a:cubicBezTo>
                    <a:pt x="1643" y="1620"/>
                    <a:pt x="1632" y="799"/>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3"/>
            <p:cNvSpPr/>
            <p:nvPr/>
          </p:nvSpPr>
          <p:spPr>
            <a:xfrm>
              <a:off x="-76765" y="3424234"/>
              <a:ext cx="205166" cy="426510"/>
            </a:xfrm>
            <a:custGeom>
              <a:rect b="b" l="l" r="r" t="t"/>
              <a:pathLst>
                <a:path extrusionOk="0" h="2478" w="1192">
                  <a:moveTo>
                    <a:pt x="1120" y="1"/>
                  </a:moveTo>
                  <a:cubicBezTo>
                    <a:pt x="739" y="25"/>
                    <a:pt x="370" y="25"/>
                    <a:pt x="1" y="25"/>
                  </a:cubicBezTo>
                  <a:lnTo>
                    <a:pt x="84" y="2477"/>
                  </a:lnTo>
                  <a:lnTo>
                    <a:pt x="1191" y="2477"/>
                  </a:lnTo>
                  <a:cubicBezTo>
                    <a:pt x="1155" y="1644"/>
                    <a:pt x="1144" y="823"/>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3"/>
            <p:cNvSpPr/>
            <p:nvPr/>
          </p:nvSpPr>
          <p:spPr>
            <a:xfrm>
              <a:off x="314623" y="3420275"/>
              <a:ext cx="278832" cy="428404"/>
            </a:xfrm>
            <a:custGeom>
              <a:rect b="b" l="l" r="r" t="t"/>
              <a:pathLst>
                <a:path extrusionOk="0" h="2489" w="1620">
                  <a:moveTo>
                    <a:pt x="1596" y="0"/>
                  </a:moveTo>
                  <a:cubicBezTo>
                    <a:pt x="1072" y="12"/>
                    <a:pt x="536" y="12"/>
                    <a:pt x="1" y="12"/>
                  </a:cubicBezTo>
                  <a:cubicBezTo>
                    <a:pt x="13" y="846"/>
                    <a:pt x="24" y="1667"/>
                    <a:pt x="48" y="2489"/>
                  </a:cubicBezTo>
                  <a:lnTo>
                    <a:pt x="1620" y="2489"/>
                  </a:lnTo>
                  <a:cubicBezTo>
                    <a:pt x="1620" y="1667"/>
                    <a:pt x="1608" y="834"/>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3"/>
            <p:cNvSpPr/>
            <p:nvPr/>
          </p:nvSpPr>
          <p:spPr>
            <a:xfrm>
              <a:off x="398614" y="3422341"/>
              <a:ext cx="194838" cy="426338"/>
            </a:xfrm>
            <a:custGeom>
              <a:rect b="b" l="l" r="r" t="t"/>
              <a:pathLst>
                <a:path extrusionOk="0" h="2477" w="1132">
                  <a:moveTo>
                    <a:pt x="1" y="0"/>
                  </a:moveTo>
                  <a:cubicBezTo>
                    <a:pt x="25" y="834"/>
                    <a:pt x="37" y="1655"/>
                    <a:pt x="48" y="2477"/>
                  </a:cubicBezTo>
                  <a:lnTo>
                    <a:pt x="1132" y="2477"/>
                  </a:lnTo>
                  <a:cubicBezTo>
                    <a:pt x="1132" y="1655"/>
                    <a:pt x="1120" y="822"/>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3"/>
            <p:cNvSpPr/>
            <p:nvPr/>
          </p:nvSpPr>
          <p:spPr>
            <a:xfrm>
              <a:off x="786044" y="3422341"/>
              <a:ext cx="274702" cy="426338"/>
            </a:xfrm>
            <a:custGeom>
              <a:rect b="b" l="l" r="r" t="t"/>
              <a:pathLst>
                <a:path extrusionOk="0" h="2477" w="1596">
                  <a:moveTo>
                    <a:pt x="0" y="0"/>
                  </a:moveTo>
                  <a:cubicBezTo>
                    <a:pt x="12" y="822"/>
                    <a:pt x="12" y="1655"/>
                    <a:pt x="12" y="2477"/>
                  </a:cubicBezTo>
                  <a:lnTo>
                    <a:pt x="1584" y="2477"/>
                  </a:lnTo>
                  <a:cubicBezTo>
                    <a:pt x="1596" y="1643"/>
                    <a:pt x="1596" y="822"/>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3"/>
            <p:cNvSpPr/>
            <p:nvPr/>
          </p:nvSpPr>
          <p:spPr>
            <a:xfrm>
              <a:off x="870035" y="3422341"/>
              <a:ext cx="190708" cy="426338"/>
            </a:xfrm>
            <a:custGeom>
              <a:rect b="b" l="l" r="r" t="t"/>
              <a:pathLst>
                <a:path extrusionOk="0" h="2477" w="1108">
                  <a:moveTo>
                    <a:pt x="0" y="0"/>
                  </a:moveTo>
                  <a:lnTo>
                    <a:pt x="0" y="2477"/>
                  </a:lnTo>
                  <a:lnTo>
                    <a:pt x="1096" y="2477"/>
                  </a:lnTo>
                  <a:cubicBezTo>
                    <a:pt x="1108" y="1643"/>
                    <a:pt x="1108" y="822"/>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3"/>
            <p:cNvSpPr/>
            <p:nvPr/>
          </p:nvSpPr>
          <p:spPr>
            <a:xfrm>
              <a:off x="-140275" y="4100645"/>
              <a:ext cx="282963" cy="426338"/>
            </a:xfrm>
            <a:custGeom>
              <a:rect b="b" l="l" r="r" t="t"/>
              <a:pathLst>
                <a:path extrusionOk="0" h="2477" w="1644">
                  <a:moveTo>
                    <a:pt x="1572" y="0"/>
                  </a:moveTo>
                  <a:cubicBezTo>
                    <a:pt x="1048" y="24"/>
                    <a:pt x="536" y="24"/>
                    <a:pt x="0" y="24"/>
                  </a:cubicBezTo>
                  <a:lnTo>
                    <a:pt x="84" y="2477"/>
                  </a:lnTo>
                  <a:lnTo>
                    <a:pt x="1644" y="2477"/>
                  </a:lnTo>
                  <a:cubicBezTo>
                    <a:pt x="1632" y="1655"/>
                    <a:pt x="1620" y="822"/>
                    <a:pt x="15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3"/>
            <p:cNvSpPr/>
            <p:nvPr/>
          </p:nvSpPr>
          <p:spPr>
            <a:xfrm>
              <a:off x="-56284" y="4104604"/>
              <a:ext cx="198969" cy="422379"/>
            </a:xfrm>
            <a:custGeom>
              <a:rect b="b" l="l" r="r" t="t"/>
              <a:pathLst>
                <a:path extrusionOk="0" h="2454" w="1156">
                  <a:moveTo>
                    <a:pt x="1" y="1"/>
                  </a:moveTo>
                  <a:cubicBezTo>
                    <a:pt x="24" y="810"/>
                    <a:pt x="48" y="1632"/>
                    <a:pt x="72" y="2454"/>
                  </a:cubicBezTo>
                  <a:lnTo>
                    <a:pt x="1156" y="2454"/>
                  </a:lnTo>
                  <a:cubicBezTo>
                    <a:pt x="1144" y="1632"/>
                    <a:pt x="1132" y="799"/>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3"/>
            <p:cNvSpPr/>
            <p:nvPr/>
          </p:nvSpPr>
          <p:spPr>
            <a:xfrm>
              <a:off x="330974" y="4098580"/>
              <a:ext cx="270743" cy="426338"/>
            </a:xfrm>
            <a:custGeom>
              <a:rect b="b" l="l" r="r" t="t"/>
              <a:pathLst>
                <a:path extrusionOk="0" h="2477" w="1573">
                  <a:moveTo>
                    <a:pt x="1" y="0"/>
                  </a:moveTo>
                  <a:cubicBezTo>
                    <a:pt x="13" y="834"/>
                    <a:pt x="25" y="1655"/>
                    <a:pt x="37" y="2477"/>
                  </a:cubicBezTo>
                  <a:lnTo>
                    <a:pt x="1573" y="2477"/>
                  </a:lnTo>
                  <a:cubicBezTo>
                    <a:pt x="1561" y="1655"/>
                    <a:pt x="1561" y="834"/>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3"/>
            <p:cNvSpPr/>
            <p:nvPr/>
          </p:nvSpPr>
          <p:spPr>
            <a:xfrm>
              <a:off x="408941" y="4098580"/>
              <a:ext cx="192773" cy="426338"/>
            </a:xfrm>
            <a:custGeom>
              <a:rect b="b" l="l" r="r" t="t"/>
              <a:pathLst>
                <a:path extrusionOk="0" h="2477" w="1120">
                  <a:moveTo>
                    <a:pt x="0" y="0"/>
                  </a:moveTo>
                  <a:cubicBezTo>
                    <a:pt x="24" y="834"/>
                    <a:pt x="36" y="1655"/>
                    <a:pt x="48" y="2477"/>
                  </a:cubicBezTo>
                  <a:lnTo>
                    <a:pt x="1120" y="2477"/>
                  </a:lnTo>
                  <a:cubicBezTo>
                    <a:pt x="1108" y="1655"/>
                    <a:pt x="1108" y="834"/>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3"/>
            <p:cNvSpPr/>
            <p:nvPr/>
          </p:nvSpPr>
          <p:spPr>
            <a:xfrm>
              <a:off x="-95181" y="4684533"/>
              <a:ext cx="266612" cy="424273"/>
            </a:xfrm>
            <a:custGeom>
              <a:rect b="b" l="l" r="r" t="t"/>
              <a:pathLst>
                <a:path extrusionOk="0" h="2465" w="1549">
                  <a:moveTo>
                    <a:pt x="0" y="0"/>
                  </a:moveTo>
                  <a:cubicBezTo>
                    <a:pt x="24" y="822"/>
                    <a:pt x="48" y="1643"/>
                    <a:pt x="60" y="2465"/>
                  </a:cubicBezTo>
                  <a:lnTo>
                    <a:pt x="1548" y="2465"/>
                  </a:lnTo>
                  <a:lnTo>
                    <a:pt x="15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3"/>
            <p:cNvSpPr/>
            <p:nvPr/>
          </p:nvSpPr>
          <p:spPr>
            <a:xfrm>
              <a:off x="-15320" y="4684533"/>
              <a:ext cx="186749" cy="424273"/>
            </a:xfrm>
            <a:custGeom>
              <a:rect b="b" l="l" r="r" t="t"/>
              <a:pathLst>
                <a:path extrusionOk="0" h="2465" w="1085">
                  <a:moveTo>
                    <a:pt x="1" y="0"/>
                  </a:moveTo>
                  <a:lnTo>
                    <a:pt x="48" y="2465"/>
                  </a:lnTo>
                  <a:lnTo>
                    <a:pt x="1084" y="2465"/>
                  </a:lnTo>
                  <a:lnTo>
                    <a:pt x="10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33"/>
          <p:cNvGrpSpPr/>
          <p:nvPr/>
        </p:nvGrpSpPr>
        <p:grpSpPr>
          <a:xfrm>
            <a:off x="4884129" y="3833551"/>
            <a:ext cx="4059476" cy="2162841"/>
            <a:chOff x="4884129" y="3833551"/>
            <a:chExt cx="4059476" cy="2162841"/>
          </a:xfrm>
        </p:grpSpPr>
        <p:sp>
          <p:nvSpPr>
            <p:cNvPr id="520" name="Google Shape;520;p33"/>
            <p:cNvSpPr/>
            <p:nvPr/>
          </p:nvSpPr>
          <p:spPr>
            <a:xfrm>
              <a:off x="7905581" y="3833551"/>
              <a:ext cx="55970" cy="892458"/>
            </a:xfrm>
            <a:custGeom>
              <a:rect b="b" l="l" r="r" t="t"/>
              <a:pathLst>
                <a:path extrusionOk="0" h="8180" w="513">
                  <a:moveTo>
                    <a:pt x="1" y="0"/>
                  </a:moveTo>
                  <a:lnTo>
                    <a:pt x="1" y="8180"/>
                  </a:lnTo>
                  <a:lnTo>
                    <a:pt x="513" y="8180"/>
                  </a:lnTo>
                  <a:lnTo>
                    <a:pt x="51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3"/>
            <p:cNvSpPr/>
            <p:nvPr/>
          </p:nvSpPr>
          <p:spPr>
            <a:xfrm>
              <a:off x="8791484" y="3833551"/>
              <a:ext cx="57279" cy="892458"/>
            </a:xfrm>
            <a:custGeom>
              <a:rect b="b" l="l" r="r" t="t"/>
              <a:pathLst>
                <a:path extrusionOk="0" h="8180" w="525">
                  <a:moveTo>
                    <a:pt x="1" y="0"/>
                  </a:moveTo>
                  <a:lnTo>
                    <a:pt x="1" y="8180"/>
                  </a:lnTo>
                  <a:lnTo>
                    <a:pt x="525" y="8180"/>
                  </a:lnTo>
                  <a:lnTo>
                    <a:pt x="5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3"/>
            <p:cNvSpPr/>
            <p:nvPr/>
          </p:nvSpPr>
          <p:spPr>
            <a:xfrm>
              <a:off x="5776578" y="4458265"/>
              <a:ext cx="3167027" cy="1538127"/>
            </a:xfrm>
            <a:custGeom>
              <a:rect b="b" l="l" r="r" t="t"/>
              <a:pathLst>
                <a:path extrusionOk="0" h="14098" w="29028">
                  <a:moveTo>
                    <a:pt x="0" y="1"/>
                  </a:moveTo>
                  <a:lnTo>
                    <a:pt x="0" y="14098"/>
                  </a:lnTo>
                  <a:lnTo>
                    <a:pt x="29028" y="14098"/>
                  </a:lnTo>
                  <a:lnTo>
                    <a:pt x="2902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3"/>
            <p:cNvSpPr/>
            <p:nvPr/>
          </p:nvSpPr>
          <p:spPr>
            <a:xfrm>
              <a:off x="4884129" y="4458265"/>
              <a:ext cx="892568" cy="1538127"/>
            </a:xfrm>
            <a:custGeom>
              <a:rect b="b" l="l" r="r" t="t"/>
              <a:pathLst>
                <a:path extrusionOk="0" h="14098" w="8181">
                  <a:moveTo>
                    <a:pt x="1" y="1"/>
                  </a:moveTo>
                  <a:lnTo>
                    <a:pt x="1" y="14098"/>
                  </a:lnTo>
                  <a:lnTo>
                    <a:pt x="8180" y="14098"/>
                  </a:lnTo>
                  <a:lnTo>
                    <a:pt x="81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3"/>
            <p:cNvSpPr/>
            <p:nvPr/>
          </p:nvSpPr>
          <p:spPr>
            <a:xfrm>
              <a:off x="5953213" y="4705161"/>
              <a:ext cx="244280" cy="340400"/>
            </a:xfrm>
            <a:custGeom>
              <a:rect b="b" l="l" r="r" t="t"/>
              <a:pathLst>
                <a:path extrusionOk="0" h="3120" w="2239">
                  <a:moveTo>
                    <a:pt x="1" y="0"/>
                  </a:moveTo>
                  <a:lnTo>
                    <a:pt x="1" y="3120"/>
                  </a:lnTo>
                  <a:lnTo>
                    <a:pt x="2239" y="3120"/>
                  </a:lnTo>
                  <a:lnTo>
                    <a:pt x="22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3"/>
            <p:cNvSpPr/>
            <p:nvPr/>
          </p:nvSpPr>
          <p:spPr>
            <a:xfrm>
              <a:off x="6875555" y="4705161"/>
              <a:ext cx="244280" cy="340400"/>
            </a:xfrm>
            <a:custGeom>
              <a:rect b="b" l="l" r="r" t="t"/>
              <a:pathLst>
                <a:path extrusionOk="0" h="3120" w="2239">
                  <a:moveTo>
                    <a:pt x="0" y="0"/>
                  </a:moveTo>
                  <a:lnTo>
                    <a:pt x="0" y="3120"/>
                  </a:lnTo>
                  <a:lnTo>
                    <a:pt x="2238" y="3120"/>
                  </a:lnTo>
                  <a:lnTo>
                    <a:pt x="2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3"/>
            <p:cNvSpPr/>
            <p:nvPr/>
          </p:nvSpPr>
          <p:spPr>
            <a:xfrm>
              <a:off x="7717272" y="4705161"/>
              <a:ext cx="242971" cy="340400"/>
            </a:xfrm>
            <a:custGeom>
              <a:rect b="b" l="l" r="r" t="t"/>
              <a:pathLst>
                <a:path extrusionOk="0" h="3120" w="2227">
                  <a:moveTo>
                    <a:pt x="0" y="0"/>
                  </a:moveTo>
                  <a:lnTo>
                    <a:pt x="0" y="3120"/>
                  </a:lnTo>
                  <a:lnTo>
                    <a:pt x="2227" y="3120"/>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3"/>
            <p:cNvSpPr/>
            <p:nvPr/>
          </p:nvSpPr>
          <p:spPr>
            <a:xfrm>
              <a:off x="8509675" y="4705161"/>
              <a:ext cx="242971" cy="340400"/>
            </a:xfrm>
            <a:custGeom>
              <a:rect b="b" l="l" r="r" t="t"/>
              <a:pathLst>
                <a:path extrusionOk="0" h="3120" w="2227">
                  <a:moveTo>
                    <a:pt x="0" y="0"/>
                  </a:moveTo>
                  <a:lnTo>
                    <a:pt x="0" y="3120"/>
                  </a:lnTo>
                  <a:lnTo>
                    <a:pt x="2227" y="3120"/>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3"/>
            <p:cNvSpPr/>
            <p:nvPr/>
          </p:nvSpPr>
          <p:spPr>
            <a:xfrm>
              <a:off x="5953213" y="5370242"/>
              <a:ext cx="244280" cy="341709"/>
            </a:xfrm>
            <a:custGeom>
              <a:rect b="b" l="l" r="r" t="t"/>
              <a:pathLst>
                <a:path extrusionOk="0" h="3132" w="2239">
                  <a:moveTo>
                    <a:pt x="1" y="0"/>
                  </a:moveTo>
                  <a:lnTo>
                    <a:pt x="1" y="3131"/>
                  </a:lnTo>
                  <a:lnTo>
                    <a:pt x="2239" y="3131"/>
                  </a:lnTo>
                  <a:lnTo>
                    <a:pt x="22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3"/>
            <p:cNvSpPr/>
            <p:nvPr/>
          </p:nvSpPr>
          <p:spPr>
            <a:xfrm>
              <a:off x="6875555" y="5370242"/>
              <a:ext cx="244280" cy="341709"/>
            </a:xfrm>
            <a:custGeom>
              <a:rect b="b" l="l" r="r" t="t"/>
              <a:pathLst>
                <a:path extrusionOk="0" h="3132" w="2239">
                  <a:moveTo>
                    <a:pt x="0" y="0"/>
                  </a:moveTo>
                  <a:lnTo>
                    <a:pt x="0" y="3131"/>
                  </a:lnTo>
                  <a:lnTo>
                    <a:pt x="2238" y="3131"/>
                  </a:lnTo>
                  <a:lnTo>
                    <a:pt x="223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3"/>
            <p:cNvSpPr/>
            <p:nvPr/>
          </p:nvSpPr>
          <p:spPr>
            <a:xfrm>
              <a:off x="7717272" y="5370242"/>
              <a:ext cx="242971" cy="341709"/>
            </a:xfrm>
            <a:custGeom>
              <a:rect b="b" l="l" r="r" t="t"/>
              <a:pathLst>
                <a:path extrusionOk="0" h="3132" w="2227">
                  <a:moveTo>
                    <a:pt x="0" y="0"/>
                  </a:moveTo>
                  <a:lnTo>
                    <a:pt x="0" y="3131"/>
                  </a:lnTo>
                  <a:lnTo>
                    <a:pt x="2227" y="3131"/>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3"/>
            <p:cNvSpPr/>
            <p:nvPr/>
          </p:nvSpPr>
          <p:spPr>
            <a:xfrm>
              <a:off x="8509675" y="5370242"/>
              <a:ext cx="242971" cy="341709"/>
            </a:xfrm>
            <a:custGeom>
              <a:rect b="b" l="l" r="r" t="t"/>
              <a:pathLst>
                <a:path extrusionOk="0" h="3132" w="2227">
                  <a:moveTo>
                    <a:pt x="0" y="0"/>
                  </a:moveTo>
                  <a:lnTo>
                    <a:pt x="0" y="3131"/>
                  </a:lnTo>
                  <a:lnTo>
                    <a:pt x="2227" y="3131"/>
                  </a:lnTo>
                  <a:lnTo>
                    <a:pt x="22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3"/>
            <p:cNvSpPr/>
            <p:nvPr/>
          </p:nvSpPr>
          <p:spPr>
            <a:xfrm>
              <a:off x="5390795" y="4705161"/>
              <a:ext cx="207949" cy="340400"/>
            </a:xfrm>
            <a:custGeom>
              <a:rect b="b" l="l" r="r" t="t"/>
              <a:pathLst>
                <a:path extrusionOk="0" h="3120" w="1906">
                  <a:moveTo>
                    <a:pt x="0" y="0"/>
                  </a:moveTo>
                  <a:lnTo>
                    <a:pt x="0" y="3120"/>
                  </a:lnTo>
                  <a:lnTo>
                    <a:pt x="1905" y="3120"/>
                  </a:lnTo>
                  <a:lnTo>
                    <a:pt x="19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3"/>
            <p:cNvSpPr/>
            <p:nvPr/>
          </p:nvSpPr>
          <p:spPr>
            <a:xfrm>
              <a:off x="5037416" y="4705161"/>
              <a:ext cx="207949" cy="340400"/>
            </a:xfrm>
            <a:custGeom>
              <a:rect b="b" l="l" r="r" t="t"/>
              <a:pathLst>
                <a:path extrusionOk="0" h="3120" w="1906">
                  <a:moveTo>
                    <a:pt x="1" y="0"/>
                  </a:moveTo>
                  <a:lnTo>
                    <a:pt x="1" y="3120"/>
                  </a:lnTo>
                  <a:lnTo>
                    <a:pt x="1906" y="3120"/>
                  </a:lnTo>
                  <a:lnTo>
                    <a:pt x="190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3"/>
            <p:cNvSpPr/>
            <p:nvPr/>
          </p:nvSpPr>
          <p:spPr>
            <a:xfrm>
              <a:off x="5390795" y="5370242"/>
              <a:ext cx="207949" cy="341709"/>
            </a:xfrm>
            <a:custGeom>
              <a:rect b="b" l="l" r="r" t="t"/>
              <a:pathLst>
                <a:path extrusionOk="0" h="3132" w="1906">
                  <a:moveTo>
                    <a:pt x="0" y="0"/>
                  </a:moveTo>
                  <a:lnTo>
                    <a:pt x="0" y="3131"/>
                  </a:lnTo>
                  <a:lnTo>
                    <a:pt x="1905" y="3131"/>
                  </a:lnTo>
                  <a:lnTo>
                    <a:pt x="19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3"/>
            <p:cNvSpPr/>
            <p:nvPr/>
          </p:nvSpPr>
          <p:spPr>
            <a:xfrm>
              <a:off x="5037416" y="5370242"/>
              <a:ext cx="207949" cy="341709"/>
            </a:xfrm>
            <a:custGeom>
              <a:rect b="b" l="l" r="r" t="t"/>
              <a:pathLst>
                <a:path extrusionOk="0" h="3132" w="1906">
                  <a:moveTo>
                    <a:pt x="1" y="0"/>
                  </a:moveTo>
                  <a:lnTo>
                    <a:pt x="1" y="3131"/>
                  </a:lnTo>
                  <a:lnTo>
                    <a:pt x="1906" y="3131"/>
                  </a:lnTo>
                  <a:lnTo>
                    <a:pt x="190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4"/>
          <p:cNvSpPr txBox="1"/>
          <p:nvPr>
            <p:ph type="title"/>
          </p:nvPr>
        </p:nvSpPr>
        <p:spPr>
          <a:xfrm>
            <a:off x="152400" y="133350"/>
            <a:ext cx="86868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541" name="Google Shape;541;p34"/>
          <p:cNvSpPr txBox="1"/>
          <p:nvPr>
            <p:ph idx="1" type="subTitle"/>
          </p:nvPr>
        </p:nvSpPr>
        <p:spPr>
          <a:xfrm>
            <a:off x="304800" y="971550"/>
            <a:ext cx="8686800" cy="4038600"/>
          </a:xfrm>
          <a:prstGeom prst="rect">
            <a:avLst/>
          </a:prstGeom>
          <a:noFill/>
          <a:ln>
            <a:noFill/>
          </a:ln>
        </p:spPr>
        <p:txBody>
          <a:bodyPr anchorCtr="0" anchor="ctr" bIns="91425" lIns="91425" spcFirstLastPara="1" rIns="91425" wrap="square" tIns="91425">
            <a:noAutofit/>
          </a:bodyPr>
          <a:lstStyle/>
          <a:p>
            <a:pPr indent="-88900" lvl="0" marL="0" rtl="0" algn="l">
              <a:lnSpc>
                <a:spcPct val="100000"/>
              </a:lnSpc>
              <a:spcBef>
                <a:spcPts val="0"/>
              </a:spcBef>
              <a:spcAft>
                <a:spcPts val="0"/>
              </a:spcAft>
              <a:buSzPts val="1400"/>
              <a:buFont typeface="Arial"/>
              <a:buChar char="•"/>
            </a:pPr>
            <a:r>
              <a:rPr b="1" lang="en" sz="1800"/>
              <a:t> It is the type of pile that is made of concrete, steel or wood</a:t>
            </a:r>
            <a:endParaRPr/>
          </a:p>
          <a:p>
            <a:pPr indent="-88900" lvl="0" marL="0" rtl="0" algn="l">
              <a:lnSpc>
                <a:spcPct val="100000"/>
              </a:lnSpc>
              <a:spcBef>
                <a:spcPts val="0"/>
              </a:spcBef>
              <a:spcAft>
                <a:spcPts val="0"/>
              </a:spcAft>
              <a:buSzPts val="1400"/>
              <a:buFont typeface="Arial"/>
              <a:buChar char="•"/>
            </a:pPr>
            <a:r>
              <a:rPr b="1" lang="en" sz="1800"/>
              <a:t> The thickness of the pile is very less when compared to the length and width   of the pile</a:t>
            </a:r>
            <a:endParaRPr/>
          </a:p>
          <a:p>
            <a:pPr indent="-88900" lvl="0" marL="0" rtl="0" algn="l">
              <a:lnSpc>
                <a:spcPct val="100000"/>
              </a:lnSpc>
              <a:spcBef>
                <a:spcPts val="0"/>
              </a:spcBef>
              <a:spcAft>
                <a:spcPts val="0"/>
              </a:spcAft>
              <a:buSzPts val="1400"/>
              <a:buFont typeface="Arial"/>
              <a:buChar char="•"/>
            </a:pPr>
            <a:r>
              <a:rPr b="1" lang="en" sz="1800"/>
              <a:t> To prevent the entry water in construction the sheet piles are used, this is also used to separate the vertical member of the building</a:t>
            </a:r>
            <a:endParaRPr/>
          </a:p>
          <a:p>
            <a:pPr indent="-88900" lvl="0" marL="0" rtl="0" algn="l">
              <a:lnSpc>
                <a:spcPct val="100000"/>
              </a:lnSpc>
              <a:spcBef>
                <a:spcPts val="0"/>
              </a:spcBef>
              <a:spcAft>
                <a:spcPts val="0"/>
              </a:spcAft>
              <a:buSzPts val="1400"/>
              <a:buFont typeface="Arial"/>
              <a:buChar char="•"/>
            </a:pPr>
            <a:r>
              <a:rPr b="1" lang="en" sz="1800"/>
              <a:t>The piles are inserted by some machine the depth of the piles can be increased by proper joints in successive installment</a:t>
            </a:r>
            <a:endParaRPr/>
          </a:p>
          <a:p>
            <a:pPr indent="-88900" lvl="0" marL="0" rtl="0" algn="l">
              <a:lnSpc>
                <a:spcPct val="100000"/>
              </a:lnSpc>
              <a:spcBef>
                <a:spcPts val="0"/>
              </a:spcBef>
              <a:spcAft>
                <a:spcPts val="0"/>
              </a:spcAft>
              <a:buSzPts val="1400"/>
              <a:buFont typeface="Arial"/>
              <a:buChar char="•"/>
            </a:pPr>
            <a:r>
              <a:rPr b="1" lang="en" sz="1800"/>
              <a:t>Provided when large area is to be excavated for a depth grater than 10m</a:t>
            </a:r>
            <a:endParaRPr/>
          </a:p>
          <a:p>
            <a:pPr indent="-88900" lvl="0" marL="0" rtl="0" algn="l">
              <a:lnSpc>
                <a:spcPct val="100000"/>
              </a:lnSpc>
              <a:spcBef>
                <a:spcPts val="0"/>
              </a:spcBef>
              <a:spcAft>
                <a:spcPts val="0"/>
              </a:spcAft>
              <a:buSzPts val="1400"/>
              <a:buFont typeface="Arial"/>
              <a:buChar char="•"/>
            </a:pPr>
            <a:r>
              <a:rPr b="1" lang="en" sz="1800"/>
              <a:t>Used when the soil is soft or loose</a:t>
            </a:r>
            <a:endParaRPr/>
          </a:p>
          <a:p>
            <a:pPr indent="-88900" lvl="0" marL="0" rtl="0" algn="l">
              <a:lnSpc>
                <a:spcPct val="100000"/>
              </a:lnSpc>
              <a:spcBef>
                <a:spcPts val="0"/>
              </a:spcBef>
              <a:spcAft>
                <a:spcPts val="0"/>
              </a:spcAft>
              <a:buSzPts val="1400"/>
              <a:buFont typeface="Arial"/>
              <a:buChar char="•"/>
            </a:pPr>
            <a:r>
              <a:rPr b="1" lang="en" sz="1800"/>
              <a:t>Provided when the width of the trench is large</a:t>
            </a:r>
            <a:endParaRPr/>
          </a:p>
          <a:p>
            <a:pPr indent="-88900" lvl="0" marL="0" rtl="0" algn="l">
              <a:lnSpc>
                <a:spcPct val="100000"/>
              </a:lnSpc>
              <a:spcBef>
                <a:spcPts val="0"/>
              </a:spcBef>
              <a:spcAft>
                <a:spcPts val="0"/>
              </a:spcAft>
              <a:buSzPts val="1400"/>
              <a:buFont typeface="Arial"/>
              <a:buChar char="•"/>
            </a:pPr>
            <a:r>
              <a:rPr b="1" lang="en" sz="1800"/>
              <a:t>It is also provided when the subsoil water is present</a:t>
            </a:r>
            <a:endParaRPr sz="1800"/>
          </a:p>
          <a:p>
            <a:pPr indent="0" lvl="0" marL="0" rtl="0" algn="l">
              <a:lnSpc>
                <a:spcPct val="100000"/>
              </a:lnSpc>
              <a:spcBef>
                <a:spcPts val="0"/>
              </a:spcBef>
              <a:spcAft>
                <a:spcPts val="0"/>
              </a:spcAft>
              <a:buSzPts val="1400"/>
              <a:buFont typeface="Arial"/>
              <a:buNone/>
            </a:pPr>
            <a:r>
              <a:t/>
            </a:r>
            <a:endParaRPr sz="18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5"/>
          <p:cNvSpPr txBox="1"/>
          <p:nvPr>
            <p:ph type="title"/>
          </p:nvPr>
        </p:nvSpPr>
        <p:spPr>
          <a:xfrm>
            <a:off x="2241275" y="1589850"/>
            <a:ext cx="46611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p:txBody>
      </p:sp>
      <p:sp>
        <p:nvSpPr>
          <p:cNvPr id="547" name="Google Shape;547;p35"/>
          <p:cNvSpPr txBox="1"/>
          <p:nvPr>
            <p:ph idx="1" type="subTitle"/>
          </p:nvPr>
        </p:nvSpPr>
        <p:spPr>
          <a:xfrm>
            <a:off x="2241450" y="2431650"/>
            <a:ext cx="4661100" cy="1122000"/>
          </a:xfrm>
          <a:prstGeom prst="rect">
            <a:avLst/>
          </a:prstGeom>
          <a:noFill/>
          <a:ln>
            <a:noFill/>
          </a:ln>
        </p:spPr>
        <p:txBody>
          <a:bodyPr anchorCtr="0" anchor="ctr" bIns="91425" lIns="91425" spcFirstLastPara="1" rIns="91425" wrap="square" tIns="91425">
            <a:noAutofit/>
          </a:bodyPr>
          <a:lstStyle/>
          <a:p>
            <a:pPr indent="-317500" lvl="0" marL="457200" rtl="0" algn="ctr">
              <a:lnSpc>
                <a:spcPct val="100000"/>
              </a:lnSpc>
              <a:spcBef>
                <a:spcPts val="0"/>
              </a:spcBef>
              <a:spcAft>
                <a:spcPts val="0"/>
              </a:spcAft>
              <a:buSzPts val="1400"/>
              <a:buNone/>
            </a:pPr>
            <a:r>
              <a:t/>
            </a:r>
            <a:endParaRPr/>
          </a:p>
        </p:txBody>
      </p:sp>
      <p:pic>
        <p:nvPicPr>
          <p:cNvPr descr="Sheet-Piles.jpg" id="548" name="Google Shape;548;p35"/>
          <p:cNvPicPr preferRelativeResize="0"/>
          <p:nvPr/>
        </p:nvPicPr>
        <p:blipFill rotWithShape="1">
          <a:blip r:embed="rId3">
            <a:alphaModFix/>
          </a:blip>
          <a:srcRect b="0" l="0" r="0" t="0"/>
          <a:stretch/>
        </p:blipFill>
        <p:spPr>
          <a:xfrm>
            <a:off x="381000" y="142875"/>
            <a:ext cx="8534400" cy="437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6"/>
          <p:cNvSpPr txBox="1"/>
          <p:nvPr>
            <p:ph type="title"/>
          </p:nvPr>
        </p:nvSpPr>
        <p:spPr>
          <a:xfrm>
            <a:off x="2667000" y="1123950"/>
            <a:ext cx="6400800" cy="26670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4800"/>
              <a:buNone/>
            </a:pPr>
            <a:r>
              <a:rPr lang="en"/>
              <a:t>Selection of     Sheet Pile</a:t>
            </a:r>
            <a:endParaRPr/>
          </a:p>
        </p:txBody>
      </p:sp>
      <p:grpSp>
        <p:nvGrpSpPr>
          <p:cNvPr id="554" name="Google Shape;554;p36"/>
          <p:cNvGrpSpPr/>
          <p:nvPr/>
        </p:nvGrpSpPr>
        <p:grpSpPr>
          <a:xfrm>
            <a:off x="7498861" y="3836389"/>
            <a:ext cx="2103920" cy="1307041"/>
            <a:chOff x="4930168" y="3273862"/>
            <a:chExt cx="5582171" cy="3467872"/>
          </a:xfrm>
        </p:grpSpPr>
        <p:grpSp>
          <p:nvGrpSpPr>
            <p:cNvPr id="555" name="Google Shape;555;p36"/>
            <p:cNvGrpSpPr/>
            <p:nvPr/>
          </p:nvGrpSpPr>
          <p:grpSpPr>
            <a:xfrm>
              <a:off x="4930168" y="3273862"/>
              <a:ext cx="5582171" cy="3467872"/>
              <a:chOff x="5681675" y="2578225"/>
              <a:chExt cx="858175" cy="533125"/>
            </a:xfrm>
          </p:grpSpPr>
          <p:sp>
            <p:nvSpPr>
              <p:cNvPr id="556" name="Google Shape;556;p36"/>
              <p:cNvSpPr/>
              <p:nvPr/>
            </p:nvSpPr>
            <p:spPr>
              <a:xfrm>
                <a:off x="5681675" y="2578225"/>
                <a:ext cx="858175" cy="533125"/>
              </a:xfrm>
              <a:custGeom>
                <a:rect b="b" l="l" r="r" t="t"/>
                <a:pathLst>
                  <a:path extrusionOk="0" h="21325" w="34327">
                    <a:moveTo>
                      <a:pt x="25313" y="1"/>
                    </a:moveTo>
                    <a:cubicBezTo>
                      <a:pt x="25266" y="1084"/>
                      <a:pt x="25218" y="2168"/>
                      <a:pt x="25194" y="3251"/>
                    </a:cubicBezTo>
                    <a:cubicBezTo>
                      <a:pt x="24432" y="3275"/>
                      <a:pt x="23670" y="3275"/>
                      <a:pt x="22920" y="3287"/>
                    </a:cubicBezTo>
                    <a:cubicBezTo>
                      <a:pt x="22801" y="4656"/>
                      <a:pt x="22718" y="6025"/>
                      <a:pt x="22706" y="7394"/>
                    </a:cubicBezTo>
                    <a:cubicBezTo>
                      <a:pt x="21741" y="7383"/>
                      <a:pt x="20777" y="7359"/>
                      <a:pt x="19824" y="7335"/>
                    </a:cubicBezTo>
                    <a:cubicBezTo>
                      <a:pt x="19777" y="8014"/>
                      <a:pt x="19765" y="8692"/>
                      <a:pt x="19741" y="9371"/>
                    </a:cubicBezTo>
                    <a:cubicBezTo>
                      <a:pt x="18253" y="9359"/>
                      <a:pt x="16764" y="9323"/>
                      <a:pt x="15276" y="9264"/>
                    </a:cubicBezTo>
                    <a:cubicBezTo>
                      <a:pt x="15252" y="10323"/>
                      <a:pt x="15240" y="11383"/>
                      <a:pt x="15264" y="12455"/>
                    </a:cubicBezTo>
                    <a:cubicBezTo>
                      <a:pt x="14347" y="12419"/>
                      <a:pt x="13431" y="12407"/>
                      <a:pt x="12514" y="12383"/>
                    </a:cubicBezTo>
                    <a:cubicBezTo>
                      <a:pt x="12514" y="12931"/>
                      <a:pt x="12514" y="13467"/>
                      <a:pt x="12502" y="14014"/>
                    </a:cubicBezTo>
                    <a:cubicBezTo>
                      <a:pt x="11264" y="14026"/>
                      <a:pt x="10026" y="14050"/>
                      <a:pt x="8787" y="14050"/>
                    </a:cubicBezTo>
                    <a:cubicBezTo>
                      <a:pt x="8775" y="12955"/>
                      <a:pt x="8752" y="11871"/>
                      <a:pt x="8728" y="10788"/>
                    </a:cubicBezTo>
                    <a:cubicBezTo>
                      <a:pt x="7990" y="10800"/>
                      <a:pt x="7239" y="10812"/>
                      <a:pt x="6513" y="10812"/>
                    </a:cubicBezTo>
                    <a:cubicBezTo>
                      <a:pt x="6513" y="10157"/>
                      <a:pt x="6501" y="9502"/>
                      <a:pt x="6489" y="8847"/>
                    </a:cubicBezTo>
                    <a:cubicBezTo>
                      <a:pt x="4418" y="8895"/>
                      <a:pt x="2334" y="8930"/>
                      <a:pt x="262" y="8966"/>
                    </a:cubicBezTo>
                    <a:cubicBezTo>
                      <a:pt x="120" y="13074"/>
                      <a:pt x="24" y="17169"/>
                      <a:pt x="0" y="21277"/>
                    </a:cubicBezTo>
                    <a:cubicBezTo>
                      <a:pt x="11085" y="21289"/>
                      <a:pt x="22920" y="21313"/>
                      <a:pt x="33993" y="21325"/>
                    </a:cubicBezTo>
                    <a:cubicBezTo>
                      <a:pt x="34243" y="14241"/>
                      <a:pt x="33850" y="7168"/>
                      <a:pt x="34326" y="84"/>
                    </a:cubicBezTo>
                    <a:lnTo>
                      <a:pt x="253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6"/>
              <p:cNvSpPr/>
              <p:nvPr/>
            </p:nvSpPr>
            <p:spPr>
              <a:xfrm>
                <a:off x="5709875" y="2807239"/>
                <a:ext cx="116700" cy="47650"/>
              </a:xfrm>
              <a:custGeom>
                <a:rect b="b" l="l" r="r" t="t"/>
                <a:pathLst>
                  <a:path extrusionOk="0" h="1906" w="4668">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6"/>
              <p:cNvSpPr/>
              <p:nvPr/>
            </p:nvSpPr>
            <p:spPr>
              <a:xfrm>
                <a:off x="6414500" y="2626150"/>
                <a:ext cx="116400" cy="47650"/>
              </a:xfrm>
              <a:custGeom>
                <a:rect b="b" l="l" r="r" t="t"/>
                <a:pathLst>
                  <a:path extrusionOk="0" h="1906" w="4656">
                    <a:moveTo>
                      <a:pt x="1" y="1"/>
                    </a:moveTo>
                    <a:lnTo>
                      <a:pt x="36" y="1810"/>
                    </a:lnTo>
                    <a:lnTo>
                      <a:pt x="1596" y="1751"/>
                    </a:lnTo>
                    <a:lnTo>
                      <a:pt x="3132" y="1906"/>
                    </a:lnTo>
                    <a:lnTo>
                      <a:pt x="4656" y="1787"/>
                    </a:lnTo>
                    <a:lnTo>
                      <a:pt x="4585" y="132"/>
                    </a:lnTo>
                    <a:lnTo>
                      <a:pt x="3132" y="120"/>
                    </a:lnTo>
                    <a:lnTo>
                      <a:pt x="1596" y="167"/>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6"/>
              <p:cNvSpPr/>
              <p:nvPr/>
            </p:nvSpPr>
            <p:spPr>
              <a:xfrm>
                <a:off x="6278475" y="2907150"/>
                <a:ext cx="119375" cy="47650"/>
              </a:xfrm>
              <a:custGeom>
                <a:rect b="b" l="l" r="r" t="t"/>
                <a:pathLst>
                  <a:path extrusionOk="0" h="1906" w="4775">
                    <a:moveTo>
                      <a:pt x="1620" y="0"/>
                    </a:moveTo>
                    <a:lnTo>
                      <a:pt x="12" y="24"/>
                    </a:lnTo>
                    <a:lnTo>
                      <a:pt x="0" y="1905"/>
                    </a:lnTo>
                    <a:lnTo>
                      <a:pt x="1620" y="1798"/>
                    </a:lnTo>
                    <a:lnTo>
                      <a:pt x="3156" y="1726"/>
                    </a:lnTo>
                    <a:lnTo>
                      <a:pt x="4763" y="1881"/>
                    </a:lnTo>
                    <a:lnTo>
                      <a:pt x="4775" y="12"/>
                    </a:lnTo>
                    <a:lnTo>
                      <a:pt x="4775" y="12"/>
                    </a:lnTo>
                    <a:lnTo>
                      <a:pt x="3156" y="95"/>
                    </a:lnTo>
                    <a:lnTo>
                      <a:pt x="16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6"/>
              <p:cNvSpPr/>
              <p:nvPr/>
            </p:nvSpPr>
            <p:spPr>
              <a:xfrm>
                <a:off x="6210900" y="2845525"/>
                <a:ext cx="114025" cy="46750"/>
              </a:xfrm>
              <a:custGeom>
                <a:rect b="b" l="l" r="r" t="t"/>
                <a:pathLst>
                  <a:path extrusionOk="0" h="1870" w="4561">
                    <a:moveTo>
                      <a:pt x="3084" y="0"/>
                    </a:moveTo>
                    <a:lnTo>
                      <a:pt x="1549" y="24"/>
                    </a:lnTo>
                    <a:lnTo>
                      <a:pt x="36" y="120"/>
                    </a:lnTo>
                    <a:lnTo>
                      <a:pt x="1" y="1870"/>
                    </a:lnTo>
                    <a:lnTo>
                      <a:pt x="1549" y="1751"/>
                    </a:lnTo>
                    <a:lnTo>
                      <a:pt x="3084" y="1727"/>
                    </a:lnTo>
                    <a:lnTo>
                      <a:pt x="4561" y="1786"/>
                    </a:lnTo>
                    <a:lnTo>
                      <a:pt x="4561" y="179"/>
                    </a:lnTo>
                    <a:lnTo>
                      <a:pt x="30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6"/>
              <p:cNvSpPr/>
              <p:nvPr/>
            </p:nvSpPr>
            <p:spPr>
              <a:xfrm>
                <a:off x="6350800" y="2848200"/>
                <a:ext cx="113725" cy="46475"/>
              </a:xfrm>
              <a:custGeom>
                <a:rect b="b" l="l" r="r" t="t"/>
                <a:pathLst>
                  <a:path extrusionOk="0" h="1859" w="4549">
                    <a:moveTo>
                      <a:pt x="1" y="1"/>
                    </a:moveTo>
                    <a:lnTo>
                      <a:pt x="96" y="1679"/>
                    </a:lnTo>
                    <a:lnTo>
                      <a:pt x="1549" y="1668"/>
                    </a:lnTo>
                    <a:lnTo>
                      <a:pt x="3084" y="1858"/>
                    </a:lnTo>
                    <a:lnTo>
                      <a:pt x="4525" y="1656"/>
                    </a:lnTo>
                    <a:lnTo>
                      <a:pt x="4549" y="84"/>
                    </a:lnTo>
                    <a:lnTo>
                      <a:pt x="3084" y="108"/>
                    </a:lnTo>
                    <a:lnTo>
                      <a:pt x="1549" y="7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6"/>
              <p:cNvSpPr/>
              <p:nvPr/>
            </p:nvSpPr>
            <p:spPr>
              <a:xfrm>
                <a:off x="5756375" y="2940175"/>
                <a:ext cx="116725" cy="47650"/>
              </a:xfrm>
              <a:custGeom>
                <a:rect b="b" l="l" r="r" t="t"/>
                <a:pathLst>
                  <a:path extrusionOk="0" h="1906" w="4669">
                    <a:moveTo>
                      <a:pt x="1537" y="1"/>
                    </a:moveTo>
                    <a:lnTo>
                      <a:pt x="1" y="132"/>
                    </a:lnTo>
                    <a:lnTo>
                      <a:pt x="84" y="1775"/>
                    </a:lnTo>
                    <a:lnTo>
                      <a:pt x="1537" y="1787"/>
                    </a:lnTo>
                    <a:lnTo>
                      <a:pt x="3061" y="1739"/>
                    </a:lnTo>
                    <a:lnTo>
                      <a:pt x="4668" y="1906"/>
                    </a:lnTo>
                    <a:lnTo>
                      <a:pt x="4668" y="1906"/>
                    </a:lnTo>
                    <a:lnTo>
                      <a:pt x="4632" y="108"/>
                    </a:lnTo>
                    <a:lnTo>
                      <a:pt x="3061" y="144"/>
                    </a:lnTo>
                    <a:lnTo>
                      <a:pt x="15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6"/>
              <p:cNvSpPr/>
              <p:nvPr/>
            </p:nvSpPr>
            <p:spPr>
              <a:xfrm>
                <a:off x="5687625" y="2883325"/>
                <a:ext cx="113425" cy="46175"/>
              </a:xfrm>
              <a:custGeom>
                <a:rect b="b" l="l" r="r" t="t"/>
                <a:pathLst>
                  <a:path extrusionOk="0" h="1847" w="4537">
                    <a:moveTo>
                      <a:pt x="1453" y="1"/>
                    </a:moveTo>
                    <a:lnTo>
                      <a:pt x="12" y="191"/>
                    </a:lnTo>
                    <a:lnTo>
                      <a:pt x="1" y="1763"/>
                    </a:lnTo>
                    <a:lnTo>
                      <a:pt x="1453" y="1739"/>
                    </a:lnTo>
                    <a:lnTo>
                      <a:pt x="2989" y="1763"/>
                    </a:lnTo>
                    <a:lnTo>
                      <a:pt x="4537" y="1846"/>
                    </a:lnTo>
                    <a:lnTo>
                      <a:pt x="4442" y="155"/>
                    </a:lnTo>
                    <a:lnTo>
                      <a:pt x="2989" y="167"/>
                    </a:lnTo>
                    <a:lnTo>
                      <a:pt x="14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6"/>
              <p:cNvSpPr/>
              <p:nvPr/>
            </p:nvSpPr>
            <p:spPr>
              <a:xfrm>
                <a:off x="5955825" y="2994350"/>
                <a:ext cx="113725" cy="46750"/>
              </a:xfrm>
              <a:custGeom>
                <a:rect b="b" l="l" r="r" t="t"/>
                <a:pathLst>
                  <a:path extrusionOk="0" h="1870" w="4549">
                    <a:moveTo>
                      <a:pt x="3084" y="1"/>
                    </a:moveTo>
                    <a:lnTo>
                      <a:pt x="1548" y="24"/>
                    </a:lnTo>
                    <a:lnTo>
                      <a:pt x="24" y="120"/>
                    </a:lnTo>
                    <a:lnTo>
                      <a:pt x="0" y="1870"/>
                    </a:lnTo>
                    <a:lnTo>
                      <a:pt x="0" y="1870"/>
                    </a:lnTo>
                    <a:lnTo>
                      <a:pt x="1548" y="1751"/>
                    </a:lnTo>
                    <a:lnTo>
                      <a:pt x="3084" y="1727"/>
                    </a:lnTo>
                    <a:lnTo>
                      <a:pt x="4548" y="1775"/>
                    </a:lnTo>
                    <a:lnTo>
                      <a:pt x="4548" y="167"/>
                    </a:lnTo>
                    <a:lnTo>
                      <a:pt x="30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6"/>
              <p:cNvSpPr/>
              <p:nvPr/>
            </p:nvSpPr>
            <p:spPr>
              <a:xfrm>
                <a:off x="6095725" y="2997025"/>
                <a:ext cx="113425" cy="46175"/>
              </a:xfrm>
              <a:custGeom>
                <a:rect b="b" l="l" r="r" t="t"/>
                <a:pathLst>
                  <a:path extrusionOk="0" h="1847" w="4537">
                    <a:moveTo>
                      <a:pt x="0" y="1"/>
                    </a:moveTo>
                    <a:lnTo>
                      <a:pt x="83" y="1668"/>
                    </a:lnTo>
                    <a:lnTo>
                      <a:pt x="1548" y="1668"/>
                    </a:lnTo>
                    <a:lnTo>
                      <a:pt x="3084" y="1846"/>
                    </a:lnTo>
                    <a:lnTo>
                      <a:pt x="4524" y="1656"/>
                    </a:lnTo>
                    <a:lnTo>
                      <a:pt x="4536" y="72"/>
                    </a:lnTo>
                    <a:lnTo>
                      <a:pt x="3084" y="108"/>
                    </a:lnTo>
                    <a:lnTo>
                      <a:pt x="1548" y="7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6" name="Google Shape;566;p36"/>
            <p:cNvSpPr/>
            <p:nvPr/>
          </p:nvSpPr>
          <p:spPr>
            <a:xfrm>
              <a:off x="8294350" y="4571928"/>
              <a:ext cx="759098" cy="309954"/>
            </a:xfrm>
            <a:custGeom>
              <a:rect b="b" l="l" r="r" t="t"/>
              <a:pathLst>
                <a:path extrusionOk="0" h="1906" w="4668">
                  <a:moveTo>
                    <a:pt x="0" y="0"/>
                  </a:moveTo>
                  <a:lnTo>
                    <a:pt x="48" y="1798"/>
                  </a:lnTo>
                  <a:lnTo>
                    <a:pt x="1608" y="1750"/>
                  </a:lnTo>
                  <a:lnTo>
                    <a:pt x="3144" y="1905"/>
                  </a:lnTo>
                  <a:lnTo>
                    <a:pt x="4668" y="1786"/>
                  </a:lnTo>
                  <a:lnTo>
                    <a:pt x="4584" y="131"/>
                  </a:lnTo>
                  <a:lnTo>
                    <a:pt x="3144" y="119"/>
                  </a:lnTo>
                  <a:lnTo>
                    <a:pt x="1608" y="1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7" name="Google Shape;567;p36"/>
          <p:cNvGrpSpPr/>
          <p:nvPr/>
        </p:nvGrpSpPr>
        <p:grpSpPr>
          <a:xfrm>
            <a:off x="527020" y="398384"/>
            <a:ext cx="2103985" cy="4601886"/>
            <a:chOff x="899332" y="1446787"/>
            <a:chExt cx="2700533" cy="5906670"/>
          </a:xfrm>
        </p:grpSpPr>
        <p:grpSp>
          <p:nvGrpSpPr>
            <p:cNvPr id="568" name="Google Shape;568;p36"/>
            <p:cNvGrpSpPr/>
            <p:nvPr/>
          </p:nvGrpSpPr>
          <p:grpSpPr>
            <a:xfrm>
              <a:off x="899332" y="1626380"/>
              <a:ext cx="2700533" cy="5727077"/>
              <a:chOff x="6900375" y="241335"/>
              <a:chExt cx="4006725" cy="8497148"/>
            </a:xfrm>
          </p:grpSpPr>
          <p:grpSp>
            <p:nvGrpSpPr>
              <p:cNvPr id="569" name="Google Shape;569;p36"/>
              <p:cNvGrpSpPr/>
              <p:nvPr/>
            </p:nvGrpSpPr>
            <p:grpSpPr>
              <a:xfrm>
                <a:off x="6900375" y="241335"/>
                <a:ext cx="4006725" cy="8497148"/>
                <a:chOff x="713100" y="1287644"/>
                <a:chExt cx="1720880" cy="3649507"/>
              </a:xfrm>
            </p:grpSpPr>
            <p:sp>
              <p:nvSpPr>
                <p:cNvPr id="570" name="Google Shape;570;p36"/>
                <p:cNvSpPr/>
                <p:nvPr/>
              </p:nvSpPr>
              <p:spPr>
                <a:xfrm>
                  <a:off x="1481628" y="2059557"/>
                  <a:ext cx="830931" cy="621259"/>
                </a:xfrm>
                <a:custGeom>
                  <a:rect b="b" l="l" r="r" t="t"/>
                  <a:pathLst>
                    <a:path extrusionOk="0" h="15775" w="21099">
                      <a:moveTo>
                        <a:pt x="4096" y="1"/>
                      </a:moveTo>
                      <a:cubicBezTo>
                        <a:pt x="2310" y="1072"/>
                        <a:pt x="977" y="2263"/>
                        <a:pt x="0" y="4180"/>
                      </a:cubicBezTo>
                      <a:cubicBezTo>
                        <a:pt x="1631" y="7049"/>
                        <a:pt x="4691" y="11490"/>
                        <a:pt x="6454" y="12586"/>
                      </a:cubicBezTo>
                      <a:cubicBezTo>
                        <a:pt x="9359" y="14372"/>
                        <a:pt x="14705" y="14931"/>
                        <a:pt x="18145" y="15586"/>
                      </a:cubicBezTo>
                      <a:cubicBezTo>
                        <a:pt x="18850" y="15718"/>
                        <a:pt x="19286" y="15775"/>
                        <a:pt x="19557" y="15775"/>
                      </a:cubicBezTo>
                      <a:cubicBezTo>
                        <a:pt x="20383" y="15775"/>
                        <a:pt x="19655" y="15243"/>
                        <a:pt x="20265" y="14705"/>
                      </a:cubicBezTo>
                      <a:cubicBezTo>
                        <a:pt x="21098" y="13991"/>
                        <a:pt x="20146" y="13705"/>
                        <a:pt x="19812" y="13598"/>
                      </a:cubicBezTo>
                      <a:cubicBezTo>
                        <a:pt x="15824" y="12502"/>
                        <a:pt x="12788" y="10240"/>
                        <a:pt x="8823" y="9121"/>
                      </a:cubicBezTo>
                      <a:cubicBezTo>
                        <a:pt x="6739" y="6537"/>
                        <a:pt x="6215" y="3442"/>
                        <a:pt x="4096" y="1"/>
                      </a:cubicBezTo>
                      <a:close/>
                    </a:path>
                  </a:pathLst>
                </a:custGeom>
                <a:solidFill>
                  <a:srgbClr val="FFB3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6"/>
                <p:cNvSpPr/>
                <p:nvPr/>
              </p:nvSpPr>
              <p:spPr>
                <a:xfrm>
                  <a:off x="1310949" y="1911405"/>
                  <a:ext cx="458609" cy="461917"/>
                </a:xfrm>
                <a:custGeom>
                  <a:rect b="b" l="l" r="r" t="t"/>
                  <a:pathLst>
                    <a:path extrusionOk="0" h="11729" w="11645">
                      <a:moveTo>
                        <a:pt x="3846" y="0"/>
                      </a:moveTo>
                      <a:cubicBezTo>
                        <a:pt x="0" y="489"/>
                        <a:pt x="2501" y="9383"/>
                        <a:pt x="4453" y="11728"/>
                      </a:cubicBezTo>
                      <a:cubicBezTo>
                        <a:pt x="7263" y="11192"/>
                        <a:pt x="10240" y="9490"/>
                        <a:pt x="11645" y="6930"/>
                      </a:cubicBezTo>
                      <a:cubicBezTo>
                        <a:pt x="10811" y="5596"/>
                        <a:pt x="9597" y="3953"/>
                        <a:pt x="8371" y="3048"/>
                      </a:cubicBezTo>
                      <a:cubicBezTo>
                        <a:pt x="6775" y="1905"/>
                        <a:pt x="5608" y="846"/>
                        <a:pt x="3846" y="0"/>
                      </a:cubicBezTo>
                      <a:close/>
                    </a:path>
                  </a:pathLst>
                </a:custGeom>
                <a:solidFill>
                  <a:srgbClr val="7D3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6"/>
                <p:cNvSpPr/>
                <p:nvPr/>
              </p:nvSpPr>
              <p:spPr>
                <a:xfrm>
                  <a:off x="2171355" y="2538395"/>
                  <a:ext cx="220896" cy="173677"/>
                </a:xfrm>
                <a:custGeom>
                  <a:rect b="b" l="l" r="r" t="t"/>
                  <a:pathLst>
                    <a:path extrusionOk="0" h="4410" w="5609">
                      <a:moveTo>
                        <a:pt x="3268" y="1"/>
                      </a:moveTo>
                      <a:cubicBezTo>
                        <a:pt x="2707" y="1"/>
                        <a:pt x="2160" y="104"/>
                        <a:pt x="1834" y="355"/>
                      </a:cubicBezTo>
                      <a:cubicBezTo>
                        <a:pt x="941" y="1046"/>
                        <a:pt x="0" y="3225"/>
                        <a:pt x="1239" y="4022"/>
                      </a:cubicBezTo>
                      <a:cubicBezTo>
                        <a:pt x="1727" y="4332"/>
                        <a:pt x="3310" y="4320"/>
                        <a:pt x="3870" y="4403"/>
                      </a:cubicBezTo>
                      <a:cubicBezTo>
                        <a:pt x="3893" y="4408"/>
                        <a:pt x="3915" y="4410"/>
                        <a:pt x="3936" y="4410"/>
                      </a:cubicBezTo>
                      <a:cubicBezTo>
                        <a:pt x="4187" y="4410"/>
                        <a:pt x="4273" y="4105"/>
                        <a:pt x="4569" y="4105"/>
                      </a:cubicBezTo>
                      <a:cubicBezTo>
                        <a:pt x="4574" y="4105"/>
                        <a:pt x="4579" y="4106"/>
                        <a:pt x="4584" y="4106"/>
                      </a:cubicBezTo>
                      <a:cubicBezTo>
                        <a:pt x="4599" y="4107"/>
                        <a:pt x="4614" y="4107"/>
                        <a:pt x="4628" y="4107"/>
                      </a:cubicBezTo>
                      <a:cubicBezTo>
                        <a:pt x="5413" y="4107"/>
                        <a:pt x="5287" y="2847"/>
                        <a:pt x="5275" y="2367"/>
                      </a:cubicBezTo>
                      <a:cubicBezTo>
                        <a:pt x="5251" y="1558"/>
                        <a:pt x="5608" y="605"/>
                        <a:pt x="4870" y="308"/>
                      </a:cubicBezTo>
                      <a:cubicBezTo>
                        <a:pt x="4499" y="122"/>
                        <a:pt x="3876" y="1"/>
                        <a:pt x="3268" y="1"/>
                      </a:cubicBezTo>
                      <a:close/>
                    </a:path>
                  </a:pathLst>
                </a:custGeom>
                <a:solidFill>
                  <a:srgbClr val="FFB3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6"/>
                <p:cNvSpPr/>
                <p:nvPr/>
              </p:nvSpPr>
              <p:spPr>
                <a:xfrm>
                  <a:off x="768431" y="1287644"/>
                  <a:ext cx="816399" cy="1122244"/>
                </a:xfrm>
                <a:custGeom>
                  <a:rect b="b" l="l" r="r" t="t"/>
                  <a:pathLst>
                    <a:path extrusionOk="0" h="28496" w="20730">
                      <a:moveTo>
                        <a:pt x="16401" y="1"/>
                      </a:moveTo>
                      <a:cubicBezTo>
                        <a:pt x="15779" y="1"/>
                        <a:pt x="15100" y="66"/>
                        <a:pt x="14372" y="207"/>
                      </a:cubicBezTo>
                      <a:cubicBezTo>
                        <a:pt x="14372" y="207"/>
                        <a:pt x="14348" y="204"/>
                        <a:pt x="14303" y="204"/>
                      </a:cubicBezTo>
                      <a:cubicBezTo>
                        <a:pt x="13826" y="204"/>
                        <a:pt x="11011" y="463"/>
                        <a:pt x="9716" y="6445"/>
                      </a:cubicBezTo>
                      <a:cubicBezTo>
                        <a:pt x="9681" y="6564"/>
                        <a:pt x="9597" y="6910"/>
                        <a:pt x="9478" y="7184"/>
                      </a:cubicBezTo>
                      <a:cubicBezTo>
                        <a:pt x="6383" y="15316"/>
                        <a:pt x="1" y="20935"/>
                        <a:pt x="2918" y="24793"/>
                      </a:cubicBezTo>
                      <a:cubicBezTo>
                        <a:pt x="2918" y="24793"/>
                        <a:pt x="5502" y="27472"/>
                        <a:pt x="15622" y="28496"/>
                      </a:cubicBezTo>
                      <a:cubicBezTo>
                        <a:pt x="15622" y="28496"/>
                        <a:pt x="15908" y="16887"/>
                        <a:pt x="17086" y="15923"/>
                      </a:cubicBezTo>
                      <a:cubicBezTo>
                        <a:pt x="17575" y="15518"/>
                        <a:pt x="17217" y="14863"/>
                        <a:pt x="17241" y="14315"/>
                      </a:cubicBezTo>
                      <a:cubicBezTo>
                        <a:pt x="17289" y="13399"/>
                        <a:pt x="17658" y="12434"/>
                        <a:pt x="18289" y="11768"/>
                      </a:cubicBezTo>
                      <a:cubicBezTo>
                        <a:pt x="18515" y="11529"/>
                        <a:pt x="18765" y="11339"/>
                        <a:pt x="19015" y="11125"/>
                      </a:cubicBezTo>
                      <a:cubicBezTo>
                        <a:pt x="19122" y="11053"/>
                        <a:pt x="19206" y="10970"/>
                        <a:pt x="19301" y="10875"/>
                      </a:cubicBezTo>
                      <a:cubicBezTo>
                        <a:pt x="19253" y="10267"/>
                        <a:pt x="19551" y="9720"/>
                        <a:pt x="20003" y="9362"/>
                      </a:cubicBezTo>
                      <a:cubicBezTo>
                        <a:pt x="19706" y="6326"/>
                        <a:pt x="20730" y="4171"/>
                        <a:pt x="20658" y="2647"/>
                      </a:cubicBezTo>
                      <a:cubicBezTo>
                        <a:pt x="20581" y="1131"/>
                        <a:pt x="18987" y="1"/>
                        <a:pt x="164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6"/>
                <p:cNvSpPr/>
                <p:nvPr/>
              </p:nvSpPr>
              <p:spPr>
                <a:xfrm>
                  <a:off x="865979" y="1905301"/>
                  <a:ext cx="807932" cy="834751"/>
                </a:xfrm>
                <a:custGeom>
                  <a:rect b="b" l="l" r="r" t="t"/>
                  <a:pathLst>
                    <a:path extrusionOk="0" h="21196" w="20515">
                      <a:moveTo>
                        <a:pt x="10954" y="1"/>
                      </a:moveTo>
                      <a:cubicBezTo>
                        <a:pt x="9930" y="120"/>
                        <a:pt x="8466" y="155"/>
                        <a:pt x="7763" y="394"/>
                      </a:cubicBezTo>
                      <a:cubicBezTo>
                        <a:pt x="6596" y="763"/>
                        <a:pt x="0" y="2477"/>
                        <a:pt x="7549" y="12216"/>
                      </a:cubicBezTo>
                      <a:cubicBezTo>
                        <a:pt x="7906" y="12681"/>
                        <a:pt x="6656" y="19503"/>
                        <a:pt x="6656" y="19503"/>
                      </a:cubicBezTo>
                      <a:cubicBezTo>
                        <a:pt x="6656" y="19503"/>
                        <a:pt x="8872" y="21195"/>
                        <a:pt x="13077" y="21195"/>
                      </a:cubicBezTo>
                      <a:cubicBezTo>
                        <a:pt x="14721" y="21195"/>
                        <a:pt x="16669" y="20937"/>
                        <a:pt x="18908" y="20217"/>
                      </a:cubicBezTo>
                      <a:cubicBezTo>
                        <a:pt x="18908" y="20217"/>
                        <a:pt x="17657" y="14895"/>
                        <a:pt x="18919" y="13967"/>
                      </a:cubicBezTo>
                      <a:cubicBezTo>
                        <a:pt x="20515" y="12014"/>
                        <a:pt x="19801" y="9585"/>
                        <a:pt x="19705" y="8990"/>
                      </a:cubicBezTo>
                      <a:cubicBezTo>
                        <a:pt x="19265" y="5989"/>
                        <a:pt x="17229" y="2918"/>
                        <a:pt x="16657" y="2144"/>
                      </a:cubicBezTo>
                      <a:cubicBezTo>
                        <a:pt x="16376" y="1616"/>
                        <a:pt x="15436" y="869"/>
                        <a:pt x="15101" y="869"/>
                      </a:cubicBezTo>
                      <a:cubicBezTo>
                        <a:pt x="15096" y="869"/>
                        <a:pt x="15091" y="869"/>
                        <a:pt x="15086" y="870"/>
                      </a:cubicBezTo>
                      <a:cubicBezTo>
                        <a:pt x="15050" y="846"/>
                        <a:pt x="15026" y="834"/>
                        <a:pt x="14990" y="834"/>
                      </a:cubicBezTo>
                      <a:cubicBezTo>
                        <a:pt x="14978" y="834"/>
                        <a:pt x="14978" y="834"/>
                        <a:pt x="14955" y="822"/>
                      </a:cubicBezTo>
                      <a:cubicBezTo>
                        <a:pt x="14943" y="822"/>
                        <a:pt x="10954" y="1"/>
                        <a:pt x="10954" y="1"/>
                      </a:cubicBezTo>
                      <a:close/>
                    </a:path>
                  </a:pathLst>
                </a:custGeom>
                <a:solidFill>
                  <a:srgbClr val="7D3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6"/>
                <p:cNvSpPr/>
                <p:nvPr/>
              </p:nvSpPr>
              <p:spPr>
                <a:xfrm>
                  <a:off x="1286572" y="1741080"/>
                  <a:ext cx="223693" cy="297456"/>
                </a:xfrm>
                <a:custGeom>
                  <a:rect b="b" l="l" r="r" t="t"/>
                  <a:pathLst>
                    <a:path extrusionOk="0" h="7553" w="5680">
                      <a:moveTo>
                        <a:pt x="2479" y="0"/>
                      </a:moveTo>
                      <a:cubicBezTo>
                        <a:pt x="1883" y="0"/>
                        <a:pt x="1344" y="133"/>
                        <a:pt x="1060" y="468"/>
                      </a:cubicBezTo>
                      <a:cubicBezTo>
                        <a:pt x="1429" y="1837"/>
                        <a:pt x="0" y="4837"/>
                        <a:pt x="0" y="4837"/>
                      </a:cubicBezTo>
                      <a:cubicBezTo>
                        <a:pt x="0" y="4837"/>
                        <a:pt x="1298" y="7552"/>
                        <a:pt x="3489" y="7552"/>
                      </a:cubicBezTo>
                      <a:cubicBezTo>
                        <a:pt x="5680" y="7552"/>
                        <a:pt x="4298" y="4992"/>
                        <a:pt x="4298" y="4992"/>
                      </a:cubicBezTo>
                      <a:cubicBezTo>
                        <a:pt x="4298" y="4992"/>
                        <a:pt x="4429" y="2444"/>
                        <a:pt x="5120" y="885"/>
                      </a:cubicBezTo>
                      <a:cubicBezTo>
                        <a:pt x="4821" y="432"/>
                        <a:pt x="3556" y="0"/>
                        <a:pt x="2479"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6"/>
                <p:cNvSpPr/>
                <p:nvPr/>
              </p:nvSpPr>
              <p:spPr>
                <a:xfrm>
                  <a:off x="1326426" y="1741080"/>
                  <a:ext cx="161783" cy="178324"/>
                </a:xfrm>
                <a:custGeom>
                  <a:rect b="b" l="l" r="r" t="t"/>
                  <a:pathLst>
                    <a:path extrusionOk="0" h="4528" w="4108">
                      <a:moveTo>
                        <a:pt x="1467" y="0"/>
                      </a:moveTo>
                      <a:cubicBezTo>
                        <a:pt x="871" y="0"/>
                        <a:pt x="332" y="133"/>
                        <a:pt x="48" y="468"/>
                      </a:cubicBezTo>
                      <a:cubicBezTo>
                        <a:pt x="143" y="849"/>
                        <a:pt x="96" y="1361"/>
                        <a:pt x="0" y="1908"/>
                      </a:cubicBezTo>
                      <a:cubicBezTo>
                        <a:pt x="715" y="3337"/>
                        <a:pt x="2989" y="4385"/>
                        <a:pt x="3310" y="4528"/>
                      </a:cubicBezTo>
                      <a:cubicBezTo>
                        <a:pt x="3394" y="3730"/>
                        <a:pt x="3596" y="2039"/>
                        <a:pt x="4108" y="885"/>
                      </a:cubicBezTo>
                      <a:cubicBezTo>
                        <a:pt x="3809" y="432"/>
                        <a:pt x="2544" y="0"/>
                        <a:pt x="1467" y="0"/>
                      </a:cubicBezTo>
                      <a:close/>
                    </a:path>
                  </a:pathLst>
                </a:custGeom>
                <a:solidFill>
                  <a:srgbClr val="8B70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6"/>
                <p:cNvSpPr/>
                <p:nvPr/>
              </p:nvSpPr>
              <p:spPr>
                <a:xfrm>
                  <a:off x="1536014" y="1412050"/>
                  <a:ext cx="102237" cy="217116"/>
                </a:xfrm>
                <a:custGeom>
                  <a:rect b="b" l="l" r="r" t="t"/>
                  <a:pathLst>
                    <a:path extrusionOk="0" h="5513" w="2596">
                      <a:moveTo>
                        <a:pt x="2322" y="0"/>
                      </a:moveTo>
                      <a:lnTo>
                        <a:pt x="0" y="429"/>
                      </a:lnTo>
                      <a:lnTo>
                        <a:pt x="512" y="5180"/>
                      </a:lnTo>
                      <a:cubicBezTo>
                        <a:pt x="512" y="5180"/>
                        <a:pt x="548" y="5310"/>
                        <a:pt x="596" y="5513"/>
                      </a:cubicBezTo>
                      <a:cubicBezTo>
                        <a:pt x="727" y="5299"/>
                        <a:pt x="1894" y="4072"/>
                        <a:pt x="2263" y="2703"/>
                      </a:cubicBezTo>
                      <a:cubicBezTo>
                        <a:pt x="2429" y="2060"/>
                        <a:pt x="2596" y="608"/>
                        <a:pt x="2322" y="12"/>
                      </a:cubicBezTo>
                      <a:lnTo>
                        <a:pt x="2322" y="0"/>
                      </a:lnTo>
                      <a:close/>
                    </a:path>
                  </a:pathLst>
                </a:custGeom>
                <a:solidFill>
                  <a:srgbClr val="46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6"/>
                <p:cNvSpPr/>
                <p:nvPr/>
              </p:nvSpPr>
              <p:spPr>
                <a:xfrm>
                  <a:off x="1552909" y="1597496"/>
                  <a:ext cx="81128" cy="111925"/>
                </a:xfrm>
                <a:custGeom>
                  <a:rect b="b" l="l" r="r" t="t"/>
                  <a:pathLst>
                    <a:path extrusionOk="0" h="2842" w="2060">
                      <a:moveTo>
                        <a:pt x="938" y="1"/>
                      </a:moveTo>
                      <a:cubicBezTo>
                        <a:pt x="896" y="1"/>
                        <a:pt x="853" y="3"/>
                        <a:pt x="810" y="6"/>
                      </a:cubicBezTo>
                      <a:cubicBezTo>
                        <a:pt x="619" y="18"/>
                        <a:pt x="286" y="149"/>
                        <a:pt x="143" y="292"/>
                      </a:cubicBezTo>
                      <a:cubicBezTo>
                        <a:pt x="0" y="1733"/>
                        <a:pt x="95" y="1899"/>
                        <a:pt x="83" y="2757"/>
                      </a:cubicBezTo>
                      <a:cubicBezTo>
                        <a:pt x="176" y="2818"/>
                        <a:pt x="316" y="2841"/>
                        <a:pt x="457" y="2841"/>
                      </a:cubicBezTo>
                      <a:cubicBezTo>
                        <a:pt x="590" y="2841"/>
                        <a:pt x="724" y="2821"/>
                        <a:pt x="822" y="2792"/>
                      </a:cubicBezTo>
                      <a:cubicBezTo>
                        <a:pt x="1643" y="2530"/>
                        <a:pt x="2060" y="1840"/>
                        <a:pt x="1988" y="1030"/>
                      </a:cubicBezTo>
                      <a:cubicBezTo>
                        <a:pt x="1933" y="290"/>
                        <a:pt x="1478" y="1"/>
                        <a:pt x="938"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6"/>
                <p:cNvSpPr/>
                <p:nvPr/>
              </p:nvSpPr>
              <p:spPr>
                <a:xfrm>
                  <a:off x="1573072" y="1619274"/>
                  <a:ext cx="38004" cy="13193"/>
                </a:xfrm>
                <a:custGeom>
                  <a:rect b="b" l="l" r="r" t="t"/>
                  <a:pathLst>
                    <a:path extrusionOk="0" fill="none" h="335" w="965">
                      <a:moveTo>
                        <a:pt x="0" y="299"/>
                      </a:moveTo>
                      <a:cubicBezTo>
                        <a:pt x="262" y="37"/>
                        <a:pt x="714" y="1"/>
                        <a:pt x="964" y="334"/>
                      </a:cubicBezTo>
                    </a:path>
                  </a:pathLst>
                </a:custGeom>
                <a:noFill/>
                <a:ln cap="rnd" cmpd="sng" w="9525">
                  <a:solidFill>
                    <a:srgbClr val="46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6"/>
                <p:cNvSpPr/>
                <p:nvPr/>
              </p:nvSpPr>
              <p:spPr>
                <a:xfrm>
                  <a:off x="1275782" y="1391689"/>
                  <a:ext cx="347039" cy="442856"/>
                </a:xfrm>
                <a:custGeom>
                  <a:rect b="b" l="l" r="r" t="t"/>
                  <a:pathLst>
                    <a:path extrusionOk="0" h="11245" w="8812">
                      <a:moveTo>
                        <a:pt x="3392" y="0"/>
                      </a:moveTo>
                      <a:cubicBezTo>
                        <a:pt x="1873" y="0"/>
                        <a:pt x="2274" y="878"/>
                        <a:pt x="1203" y="2029"/>
                      </a:cubicBezTo>
                      <a:cubicBezTo>
                        <a:pt x="512" y="2791"/>
                        <a:pt x="0" y="5339"/>
                        <a:pt x="12" y="6328"/>
                      </a:cubicBezTo>
                      <a:cubicBezTo>
                        <a:pt x="36" y="7804"/>
                        <a:pt x="1894" y="11245"/>
                        <a:pt x="4930" y="11245"/>
                      </a:cubicBezTo>
                      <a:cubicBezTo>
                        <a:pt x="4936" y="11245"/>
                        <a:pt x="4941" y="11245"/>
                        <a:pt x="4947" y="11245"/>
                      </a:cubicBezTo>
                      <a:cubicBezTo>
                        <a:pt x="6206" y="11245"/>
                        <a:pt x="7718" y="9969"/>
                        <a:pt x="8109" y="7018"/>
                      </a:cubicBezTo>
                      <a:cubicBezTo>
                        <a:pt x="8156" y="6018"/>
                        <a:pt x="8811" y="2970"/>
                        <a:pt x="7454" y="1315"/>
                      </a:cubicBezTo>
                      <a:cubicBezTo>
                        <a:pt x="6406" y="53"/>
                        <a:pt x="5727" y="113"/>
                        <a:pt x="3965" y="17"/>
                      </a:cubicBezTo>
                      <a:lnTo>
                        <a:pt x="3787" y="17"/>
                      </a:lnTo>
                      <a:cubicBezTo>
                        <a:pt x="3727" y="17"/>
                        <a:pt x="3668" y="5"/>
                        <a:pt x="3608" y="5"/>
                      </a:cubicBezTo>
                      <a:cubicBezTo>
                        <a:pt x="3532" y="2"/>
                        <a:pt x="3460" y="0"/>
                        <a:pt x="3392"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6"/>
                <p:cNvSpPr/>
                <p:nvPr/>
              </p:nvSpPr>
              <p:spPr>
                <a:xfrm>
                  <a:off x="1128101" y="1293118"/>
                  <a:ext cx="545802" cy="364209"/>
                </a:xfrm>
                <a:custGeom>
                  <a:rect b="b" l="l" r="r" t="t"/>
                  <a:pathLst>
                    <a:path extrusionOk="0" h="9248" w="13859">
                      <a:moveTo>
                        <a:pt x="8292" y="1"/>
                      </a:moveTo>
                      <a:cubicBezTo>
                        <a:pt x="7593" y="1"/>
                        <a:pt x="6833" y="99"/>
                        <a:pt x="6025" y="318"/>
                      </a:cubicBezTo>
                      <a:cubicBezTo>
                        <a:pt x="0" y="2437"/>
                        <a:pt x="2512" y="8485"/>
                        <a:pt x="2512" y="8485"/>
                      </a:cubicBezTo>
                      <a:lnTo>
                        <a:pt x="3369" y="8295"/>
                      </a:lnTo>
                      <a:lnTo>
                        <a:pt x="3750" y="9247"/>
                      </a:lnTo>
                      <a:cubicBezTo>
                        <a:pt x="4798" y="8938"/>
                        <a:pt x="5191" y="8033"/>
                        <a:pt x="4917" y="6735"/>
                      </a:cubicBezTo>
                      <a:cubicBezTo>
                        <a:pt x="5298" y="6640"/>
                        <a:pt x="5882" y="6521"/>
                        <a:pt x="6560" y="6390"/>
                      </a:cubicBezTo>
                      <a:cubicBezTo>
                        <a:pt x="6965" y="5783"/>
                        <a:pt x="7215" y="5116"/>
                        <a:pt x="7370" y="4282"/>
                      </a:cubicBezTo>
                      <a:cubicBezTo>
                        <a:pt x="7632" y="4878"/>
                        <a:pt x="7572" y="5509"/>
                        <a:pt x="7501" y="6199"/>
                      </a:cubicBezTo>
                      <a:cubicBezTo>
                        <a:pt x="8060" y="6214"/>
                        <a:pt x="8720" y="6236"/>
                        <a:pt x="9413" y="6236"/>
                      </a:cubicBezTo>
                      <a:cubicBezTo>
                        <a:pt x="10977" y="6236"/>
                        <a:pt x="12712" y="6122"/>
                        <a:pt x="13859" y="5544"/>
                      </a:cubicBezTo>
                      <a:cubicBezTo>
                        <a:pt x="13156" y="4747"/>
                        <a:pt x="12978" y="3699"/>
                        <a:pt x="12716" y="2639"/>
                      </a:cubicBezTo>
                      <a:cubicBezTo>
                        <a:pt x="12347" y="1156"/>
                        <a:pt x="10681" y="1"/>
                        <a:pt x="829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6"/>
                <p:cNvSpPr/>
                <p:nvPr/>
              </p:nvSpPr>
              <p:spPr>
                <a:xfrm>
                  <a:off x="1215292" y="1597496"/>
                  <a:ext cx="81167" cy="111925"/>
                </a:xfrm>
                <a:custGeom>
                  <a:rect b="b" l="l" r="r" t="t"/>
                  <a:pathLst>
                    <a:path extrusionOk="0" h="2842" w="2061">
                      <a:moveTo>
                        <a:pt x="1123" y="1"/>
                      </a:moveTo>
                      <a:cubicBezTo>
                        <a:pt x="584" y="1"/>
                        <a:pt x="139" y="290"/>
                        <a:pt x="84" y="1030"/>
                      </a:cubicBezTo>
                      <a:cubicBezTo>
                        <a:pt x="1" y="1840"/>
                        <a:pt x="417" y="2530"/>
                        <a:pt x="1239" y="2792"/>
                      </a:cubicBezTo>
                      <a:cubicBezTo>
                        <a:pt x="1342" y="2821"/>
                        <a:pt x="1479" y="2841"/>
                        <a:pt x="1613" y="2841"/>
                      </a:cubicBezTo>
                      <a:cubicBezTo>
                        <a:pt x="1757" y="2841"/>
                        <a:pt x="1897" y="2818"/>
                        <a:pt x="1989" y="2757"/>
                      </a:cubicBezTo>
                      <a:cubicBezTo>
                        <a:pt x="1965" y="1899"/>
                        <a:pt x="2060" y="1733"/>
                        <a:pt x="1929" y="292"/>
                      </a:cubicBezTo>
                      <a:cubicBezTo>
                        <a:pt x="1775" y="149"/>
                        <a:pt x="1453" y="18"/>
                        <a:pt x="1251" y="6"/>
                      </a:cubicBezTo>
                      <a:cubicBezTo>
                        <a:pt x="1208" y="3"/>
                        <a:pt x="1165" y="1"/>
                        <a:pt x="1123"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6"/>
                <p:cNvSpPr/>
                <p:nvPr/>
              </p:nvSpPr>
              <p:spPr>
                <a:xfrm>
                  <a:off x="1238251" y="1619274"/>
                  <a:ext cx="38043" cy="13193"/>
                </a:xfrm>
                <a:custGeom>
                  <a:rect b="b" l="l" r="r" t="t"/>
                  <a:pathLst>
                    <a:path extrusionOk="0" fill="none" h="335" w="966">
                      <a:moveTo>
                        <a:pt x="965" y="299"/>
                      </a:moveTo>
                      <a:cubicBezTo>
                        <a:pt x="703" y="37"/>
                        <a:pt x="251" y="1"/>
                        <a:pt x="1" y="334"/>
                      </a:cubicBezTo>
                    </a:path>
                  </a:pathLst>
                </a:custGeom>
                <a:noFill/>
                <a:ln cap="rnd" cmpd="sng" w="9525">
                  <a:solidFill>
                    <a:srgbClr val="46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6"/>
                <p:cNvSpPr/>
                <p:nvPr/>
              </p:nvSpPr>
              <p:spPr>
                <a:xfrm>
                  <a:off x="1275309" y="2557534"/>
                  <a:ext cx="475977" cy="2153199"/>
                </a:xfrm>
                <a:custGeom>
                  <a:rect b="b" l="l" r="r" t="t"/>
                  <a:pathLst>
                    <a:path extrusionOk="0" h="54674" w="12086">
                      <a:moveTo>
                        <a:pt x="1" y="0"/>
                      </a:moveTo>
                      <a:lnTo>
                        <a:pt x="1322" y="17717"/>
                      </a:lnTo>
                      <a:cubicBezTo>
                        <a:pt x="1322" y="17717"/>
                        <a:pt x="1667" y="22574"/>
                        <a:pt x="5025" y="30837"/>
                      </a:cubicBezTo>
                      <a:cubicBezTo>
                        <a:pt x="2751" y="38838"/>
                        <a:pt x="7704" y="54674"/>
                        <a:pt x="7704" y="54674"/>
                      </a:cubicBezTo>
                      <a:lnTo>
                        <a:pt x="10466" y="54674"/>
                      </a:lnTo>
                      <a:cubicBezTo>
                        <a:pt x="10466" y="54674"/>
                        <a:pt x="12085" y="33504"/>
                        <a:pt x="11800" y="26706"/>
                      </a:cubicBezTo>
                      <a:cubicBezTo>
                        <a:pt x="11252" y="13430"/>
                        <a:pt x="8525" y="3655"/>
                        <a:pt x="8525" y="3655"/>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6"/>
                <p:cNvSpPr/>
                <p:nvPr/>
              </p:nvSpPr>
              <p:spPr>
                <a:xfrm>
                  <a:off x="940528" y="2644252"/>
                  <a:ext cx="463768" cy="2074434"/>
                </a:xfrm>
                <a:custGeom>
                  <a:rect b="b" l="l" r="r" t="t"/>
                  <a:pathLst>
                    <a:path extrusionOk="0" h="52674" w="11776">
                      <a:moveTo>
                        <a:pt x="5418" y="1"/>
                      </a:moveTo>
                      <a:cubicBezTo>
                        <a:pt x="5418" y="1"/>
                        <a:pt x="4537" y="477"/>
                        <a:pt x="3668" y="2013"/>
                      </a:cubicBezTo>
                      <a:cubicBezTo>
                        <a:pt x="2334" y="4323"/>
                        <a:pt x="774" y="8395"/>
                        <a:pt x="310" y="11669"/>
                      </a:cubicBezTo>
                      <a:cubicBezTo>
                        <a:pt x="1" y="13919"/>
                        <a:pt x="1286" y="22551"/>
                        <a:pt x="3144" y="29969"/>
                      </a:cubicBezTo>
                      <a:cubicBezTo>
                        <a:pt x="786" y="34815"/>
                        <a:pt x="2013" y="52674"/>
                        <a:pt x="2013" y="52674"/>
                      </a:cubicBezTo>
                      <a:lnTo>
                        <a:pt x="4263" y="52674"/>
                      </a:lnTo>
                      <a:lnTo>
                        <a:pt x="9645" y="30302"/>
                      </a:lnTo>
                      <a:cubicBezTo>
                        <a:pt x="9645" y="30302"/>
                        <a:pt x="11764" y="17241"/>
                        <a:pt x="11764" y="9883"/>
                      </a:cubicBezTo>
                      <a:cubicBezTo>
                        <a:pt x="11776" y="2525"/>
                        <a:pt x="10573" y="382"/>
                        <a:pt x="10573" y="382"/>
                      </a:cubicBezTo>
                      <a:lnTo>
                        <a:pt x="54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6"/>
                <p:cNvSpPr/>
                <p:nvPr/>
              </p:nvSpPr>
              <p:spPr>
                <a:xfrm>
                  <a:off x="1549128" y="4728075"/>
                  <a:ext cx="417848" cy="136382"/>
                </a:xfrm>
                <a:custGeom>
                  <a:rect b="b" l="l" r="r" t="t"/>
                  <a:pathLst>
                    <a:path extrusionOk="0" h="3463" w="10610">
                      <a:moveTo>
                        <a:pt x="4741" y="0"/>
                      </a:moveTo>
                      <a:cubicBezTo>
                        <a:pt x="4239" y="0"/>
                        <a:pt x="3807" y="269"/>
                        <a:pt x="3358" y="629"/>
                      </a:cubicBezTo>
                      <a:cubicBezTo>
                        <a:pt x="3168" y="772"/>
                        <a:pt x="3227" y="939"/>
                        <a:pt x="3096" y="1070"/>
                      </a:cubicBezTo>
                      <a:cubicBezTo>
                        <a:pt x="2680" y="1486"/>
                        <a:pt x="2382" y="1713"/>
                        <a:pt x="1763" y="1772"/>
                      </a:cubicBezTo>
                      <a:cubicBezTo>
                        <a:pt x="1690" y="1781"/>
                        <a:pt x="1613" y="1785"/>
                        <a:pt x="1533" y="1785"/>
                      </a:cubicBezTo>
                      <a:cubicBezTo>
                        <a:pt x="1292" y="1785"/>
                        <a:pt x="1027" y="1754"/>
                        <a:pt x="773" y="1754"/>
                      </a:cubicBezTo>
                      <a:cubicBezTo>
                        <a:pt x="672" y="1754"/>
                        <a:pt x="573" y="1759"/>
                        <a:pt x="477" y="1772"/>
                      </a:cubicBezTo>
                      <a:cubicBezTo>
                        <a:pt x="191" y="1820"/>
                        <a:pt x="84" y="1891"/>
                        <a:pt x="37" y="2201"/>
                      </a:cubicBezTo>
                      <a:cubicBezTo>
                        <a:pt x="1" y="2510"/>
                        <a:pt x="25" y="2951"/>
                        <a:pt x="13" y="3272"/>
                      </a:cubicBezTo>
                      <a:cubicBezTo>
                        <a:pt x="3537" y="3344"/>
                        <a:pt x="7061" y="3427"/>
                        <a:pt x="10609" y="3463"/>
                      </a:cubicBezTo>
                      <a:cubicBezTo>
                        <a:pt x="10204" y="2296"/>
                        <a:pt x="9073" y="1939"/>
                        <a:pt x="8038" y="1617"/>
                      </a:cubicBezTo>
                      <a:cubicBezTo>
                        <a:pt x="6990" y="1308"/>
                        <a:pt x="6406" y="653"/>
                        <a:pt x="5537" y="212"/>
                      </a:cubicBezTo>
                      <a:cubicBezTo>
                        <a:pt x="5248" y="64"/>
                        <a:pt x="4987" y="0"/>
                        <a:pt x="47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6"/>
                <p:cNvSpPr/>
                <p:nvPr/>
              </p:nvSpPr>
              <p:spPr>
                <a:xfrm>
                  <a:off x="1549128" y="4671247"/>
                  <a:ext cx="170251" cy="164146"/>
                </a:xfrm>
                <a:custGeom>
                  <a:rect b="b" l="l" r="r" t="t"/>
                  <a:pathLst>
                    <a:path extrusionOk="0" h="4168" w="4323">
                      <a:moveTo>
                        <a:pt x="179" y="0"/>
                      </a:moveTo>
                      <a:cubicBezTo>
                        <a:pt x="84" y="0"/>
                        <a:pt x="1" y="72"/>
                        <a:pt x="1" y="179"/>
                      </a:cubicBezTo>
                      <a:lnTo>
                        <a:pt x="1" y="4168"/>
                      </a:lnTo>
                      <a:lnTo>
                        <a:pt x="4323" y="4168"/>
                      </a:lnTo>
                      <a:lnTo>
                        <a:pt x="4323" y="179"/>
                      </a:lnTo>
                      <a:cubicBezTo>
                        <a:pt x="4323" y="84"/>
                        <a:pt x="4251" y="0"/>
                        <a:pt x="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6"/>
                <p:cNvSpPr/>
                <p:nvPr/>
              </p:nvSpPr>
              <p:spPr>
                <a:xfrm>
                  <a:off x="1548222" y="4856930"/>
                  <a:ext cx="418282" cy="48795"/>
                </a:xfrm>
                <a:custGeom>
                  <a:rect b="b" l="l" r="r" t="t"/>
                  <a:pathLst>
                    <a:path extrusionOk="0" h="1239" w="10621">
                      <a:moveTo>
                        <a:pt x="24" y="0"/>
                      </a:moveTo>
                      <a:cubicBezTo>
                        <a:pt x="24" y="346"/>
                        <a:pt x="0" y="691"/>
                        <a:pt x="0" y="1024"/>
                      </a:cubicBezTo>
                      <a:cubicBezTo>
                        <a:pt x="3536" y="1108"/>
                        <a:pt x="7072" y="1179"/>
                        <a:pt x="10597" y="1239"/>
                      </a:cubicBezTo>
                      <a:cubicBezTo>
                        <a:pt x="10620" y="893"/>
                        <a:pt x="10620" y="548"/>
                        <a:pt x="10620" y="215"/>
                      </a:cubicBezTo>
                      <a:cubicBezTo>
                        <a:pt x="7084" y="131"/>
                        <a:pt x="3548" y="72"/>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6"/>
                <p:cNvSpPr/>
                <p:nvPr/>
              </p:nvSpPr>
              <p:spPr>
                <a:xfrm>
                  <a:off x="1734339" y="4731816"/>
                  <a:ext cx="35681" cy="39894"/>
                </a:xfrm>
                <a:custGeom>
                  <a:rect b="b" l="l" r="r" t="t"/>
                  <a:pathLst>
                    <a:path extrusionOk="0" h="1013" w="906">
                      <a:moveTo>
                        <a:pt x="712" y="0"/>
                      </a:moveTo>
                      <a:cubicBezTo>
                        <a:pt x="655" y="0"/>
                        <a:pt x="597" y="26"/>
                        <a:pt x="560" y="70"/>
                      </a:cubicBezTo>
                      <a:lnTo>
                        <a:pt x="48" y="725"/>
                      </a:lnTo>
                      <a:cubicBezTo>
                        <a:pt x="1" y="796"/>
                        <a:pt x="13" y="915"/>
                        <a:pt x="84" y="975"/>
                      </a:cubicBezTo>
                      <a:cubicBezTo>
                        <a:pt x="115" y="1000"/>
                        <a:pt x="155" y="1013"/>
                        <a:pt x="195" y="1013"/>
                      </a:cubicBezTo>
                      <a:cubicBezTo>
                        <a:pt x="247" y="1013"/>
                        <a:pt x="300" y="991"/>
                        <a:pt x="334" y="951"/>
                      </a:cubicBezTo>
                      <a:lnTo>
                        <a:pt x="846" y="296"/>
                      </a:lnTo>
                      <a:cubicBezTo>
                        <a:pt x="906" y="213"/>
                        <a:pt x="894" y="94"/>
                        <a:pt x="810" y="34"/>
                      </a:cubicBezTo>
                      <a:cubicBezTo>
                        <a:pt x="783" y="11"/>
                        <a:pt x="748" y="0"/>
                        <a:pt x="712" y="0"/>
                      </a:cubicBezTo>
                      <a:close/>
                    </a:path>
                  </a:pathLst>
                </a:custGeom>
                <a:solidFill>
                  <a:srgbClr val="D9F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6"/>
                <p:cNvSpPr/>
                <p:nvPr/>
              </p:nvSpPr>
              <p:spPr>
                <a:xfrm>
                  <a:off x="1763875" y="4744772"/>
                  <a:ext cx="36153" cy="39894"/>
                </a:xfrm>
                <a:custGeom>
                  <a:rect b="b" l="l" r="r" t="t"/>
                  <a:pathLst>
                    <a:path extrusionOk="0" h="1013" w="918">
                      <a:moveTo>
                        <a:pt x="712" y="0"/>
                      </a:moveTo>
                      <a:cubicBezTo>
                        <a:pt x="659" y="0"/>
                        <a:pt x="606" y="22"/>
                        <a:pt x="572" y="62"/>
                      </a:cubicBezTo>
                      <a:lnTo>
                        <a:pt x="60" y="717"/>
                      </a:lnTo>
                      <a:cubicBezTo>
                        <a:pt x="1" y="800"/>
                        <a:pt x="25" y="920"/>
                        <a:pt x="96" y="979"/>
                      </a:cubicBezTo>
                      <a:cubicBezTo>
                        <a:pt x="124" y="1002"/>
                        <a:pt x="159" y="1013"/>
                        <a:pt x="195" y="1013"/>
                      </a:cubicBezTo>
                      <a:cubicBezTo>
                        <a:pt x="251" y="1013"/>
                        <a:pt x="310" y="987"/>
                        <a:pt x="346" y="943"/>
                      </a:cubicBezTo>
                      <a:lnTo>
                        <a:pt x="858" y="289"/>
                      </a:lnTo>
                      <a:cubicBezTo>
                        <a:pt x="918" y="217"/>
                        <a:pt x="894" y="98"/>
                        <a:pt x="822" y="38"/>
                      </a:cubicBezTo>
                      <a:cubicBezTo>
                        <a:pt x="792" y="13"/>
                        <a:pt x="752" y="0"/>
                        <a:pt x="712" y="0"/>
                      </a:cubicBezTo>
                      <a:close/>
                    </a:path>
                  </a:pathLst>
                </a:custGeom>
                <a:solidFill>
                  <a:srgbClr val="D9F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6"/>
                <p:cNvSpPr/>
                <p:nvPr/>
              </p:nvSpPr>
              <p:spPr>
                <a:xfrm>
                  <a:off x="1793884" y="4768204"/>
                  <a:ext cx="35681" cy="39934"/>
                </a:xfrm>
                <a:custGeom>
                  <a:rect b="b" l="l" r="r" t="t"/>
                  <a:pathLst>
                    <a:path extrusionOk="0" h="1014" w="906">
                      <a:moveTo>
                        <a:pt x="702" y="1"/>
                      </a:moveTo>
                      <a:cubicBezTo>
                        <a:pt x="647" y="1"/>
                        <a:pt x="594" y="22"/>
                        <a:pt x="560" y="63"/>
                      </a:cubicBezTo>
                      <a:lnTo>
                        <a:pt x="60" y="717"/>
                      </a:lnTo>
                      <a:cubicBezTo>
                        <a:pt x="1" y="801"/>
                        <a:pt x="13" y="920"/>
                        <a:pt x="84" y="979"/>
                      </a:cubicBezTo>
                      <a:cubicBezTo>
                        <a:pt x="117" y="1003"/>
                        <a:pt x="155" y="1013"/>
                        <a:pt x="192" y="1013"/>
                      </a:cubicBezTo>
                      <a:cubicBezTo>
                        <a:pt x="251" y="1013"/>
                        <a:pt x="310" y="987"/>
                        <a:pt x="346" y="944"/>
                      </a:cubicBezTo>
                      <a:lnTo>
                        <a:pt x="846" y="289"/>
                      </a:lnTo>
                      <a:cubicBezTo>
                        <a:pt x="906" y="217"/>
                        <a:pt x="894" y="98"/>
                        <a:pt x="822" y="39"/>
                      </a:cubicBezTo>
                      <a:cubicBezTo>
                        <a:pt x="786" y="13"/>
                        <a:pt x="744" y="1"/>
                        <a:pt x="702" y="1"/>
                      </a:cubicBezTo>
                      <a:close/>
                    </a:path>
                  </a:pathLst>
                </a:custGeom>
                <a:solidFill>
                  <a:srgbClr val="D9F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994441" y="4670775"/>
                  <a:ext cx="136500" cy="66163"/>
                </a:xfrm>
                <a:custGeom>
                  <a:rect b="b" l="l" r="r" t="t"/>
                  <a:pathLst>
                    <a:path extrusionOk="0" h="1680" w="3466">
                      <a:moveTo>
                        <a:pt x="191" y="1"/>
                      </a:moveTo>
                      <a:cubicBezTo>
                        <a:pt x="84" y="1"/>
                        <a:pt x="1" y="84"/>
                        <a:pt x="1" y="191"/>
                      </a:cubicBezTo>
                      <a:lnTo>
                        <a:pt x="1" y="1489"/>
                      </a:lnTo>
                      <a:cubicBezTo>
                        <a:pt x="13" y="1608"/>
                        <a:pt x="96" y="1679"/>
                        <a:pt x="191" y="1679"/>
                      </a:cubicBezTo>
                      <a:lnTo>
                        <a:pt x="3275" y="1679"/>
                      </a:lnTo>
                      <a:cubicBezTo>
                        <a:pt x="3382" y="1679"/>
                        <a:pt x="3465" y="1584"/>
                        <a:pt x="3465" y="1489"/>
                      </a:cubicBezTo>
                      <a:lnTo>
                        <a:pt x="3465" y="191"/>
                      </a:lnTo>
                      <a:cubicBezTo>
                        <a:pt x="3465" y="84"/>
                        <a:pt x="3382" y="1"/>
                        <a:pt x="3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890828" y="4709684"/>
                  <a:ext cx="259806" cy="189942"/>
                </a:xfrm>
                <a:custGeom>
                  <a:rect b="b" l="l" r="r" t="t"/>
                  <a:pathLst>
                    <a:path extrusionOk="0" h="4823" w="6597">
                      <a:moveTo>
                        <a:pt x="3134" y="64"/>
                      </a:moveTo>
                      <a:cubicBezTo>
                        <a:pt x="2639" y="64"/>
                        <a:pt x="2241" y="121"/>
                        <a:pt x="2072" y="358"/>
                      </a:cubicBezTo>
                      <a:cubicBezTo>
                        <a:pt x="1858" y="644"/>
                        <a:pt x="2084" y="1453"/>
                        <a:pt x="1548" y="2001"/>
                      </a:cubicBezTo>
                      <a:cubicBezTo>
                        <a:pt x="0" y="3596"/>
                        <a:pt x="72" y="4823"/>
                        <a:pt x="72" y="4823"/>
                      </a:cubicBezTo>
                      <a:lnTo>
                        <a:pt x="6418" y="4823"/>
                      </a:lnTo>
                      <a:cubicBezTo>
                        <a:pt x="6430" y="3192"/>
                        <a:pt x="6597" y="1894"/>
                        <a:pt x="6418" y="941"/>
                      </a:cubicBezTo>
                      <a:cubicBezTo>
                        <a:pt x="6251" y="1"/>
                        <a:pt x="4953" y="108"/>
                        <a:pt x="3775" y="84"/>
                      </a:cubicBezTo>
                      <a:cubicBezTo>
                        <a:pt x="3551" y="74"/>
                        <a:pt x="3334" y="64"/>
                        <a:pt x="3134" y="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893624" y="4899580"/>
                  <a:ext cx="250433" cy="37571"/>
                </a:xfrm>
                <a:custGeom>
                  <a:rect b="b" l="l" r="r" t="t"/>
                  <a:pathLst>
                    <a:path extrusionOk="0" h="954" w="6359">
                      <a:moveTo>
                        <a:pt x="1" y="1"/>
                      </a:moveTo>
                      <a:lnTo>
                        <a:pt x="1" y="953"/>
                      </a:lnTo>
                      <a:lnTo>
                        <a:pt x="6359" y="953"/>
                      </a:lnTo>
                      <a:lnTo>
                        <a:pt x="6359" y="1"/>
                      </a:lnTo>
                      <a:close/>
                    </a:path>
                  </a:pathLst>
                </a:custGeom>
                <a:solidFill>
                  <a:srgbClr val="696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989754" y="4780964"/>
                  <a:ext cx="81640" cy="11775"/>
                </a:xfrm>
                <a:custGeom>
                  <a:rect b="b" l="l" r="r" t="t"/>
                  <a:pathLst>
                    <a:path extrusionOk="0" h="299" w="2073">
                      <a:moveTo>
                        <a:pt x="155" y="1"/>
                      </a:moveTo>
                      <a:cubicBezTo>
                        <a:pt x="60" y="1"/>
                        <a:pt x="1" y="72"/>
                        <a:pt x="1" y="143"/>
                      </a:cubicBezTo>
                      <a:cubicBezTo>
                        <a:pt x="1" y="239"/>
                        <a:pt x="72" y="298"/>
                        <a:pt x="155" y="298"/>
                      </a:cubicBezTo>
                      <a:lnTo>
                        <a:pt x="1918" y="298"/>
                      </a:lnTo>
                      <a:cubicBezTo>
                        <a:pt x="2013" y="298"/>
                        <a:pt x="2072" y="215"/>
                        <a:pt x="2072" y="143"/>
                      </a:cubicBezTo>
                      <a:cubicBezTo>
                        <a:pt x="2072" y="60"/>
                        <a:pt x="2001" y="1"/>
                        <a:pt x="1918" y="1"/>
                      </a:cubicBezTo>
                      <a:close/>
                    </a:path>
                  </a:pathLst>
                </a:custGeom>
                <a:solidFill>
                  <a:srgbClr val="D9F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1008500" y="4758004"/>
                  <a:ext cx="59153" cy="11263"/>
                </a:xfrm>
                <a:custGeom>
                  <a:rect b="b" l="l" r="r" t="t"/>
                  <a:pathLst>
                    <a:path extrusionOk="0" h="286" w="1502">
                      <a:moveTo>
                        <a:pt x="60" y="0"/>
                      </a:moveTo>
                      <a:cubicBezTo>
                        <a:pt x="37" y="0"/>
                        <a:pt x="1" y="24"/>
                        <a:pt x="1" y="60"/>
                      </a:cubicBezTo>
                      <a:lnTo>
                        <a:pt x="1" y="226"/>
                      </a:lnTo>
                      <a:cubicBezTo>
                        <a:pt x="1" y="250"/>
                        <a:pt x="37" y="286"/>
                        <a:pt x="60" y="286"/>
                      </a:cubicBezTo>
                      <a:lnTo>
                        <a:pt x="1442" y="286"/>
                      </a:lnTo>
                      <a:cubicBezTo>
                        <a:pt x="1489" y="286"/>
                        <a:pt x="1501" y="250"/>
                        <a:pt x="1501" y="226"/>
                      </a:cubicBezTo>
                      <a:lnTo>
                        <a:pt x="1501" y="60"/>
                      </a:lnTo>
                      <a:cubicBezTo>
                        <a:pt x="1501" y="24"/>
                        <a:pt x="1477" y="0"/>
                        <a:pt x="1442" y="0"/>
                      </a:cubicBezTo>
                      <a:close/>
                    </a:path>
                  </a:pathLst>
                </a:custGeom>
                <a:solidFill>
                  <a:srgbClr val="D9F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984596" y="4805813"/>
                  <a:ext cx="81640" cy="11775"/>
                </a:xfrm>
                <a:custGeom>
                  <a:rect b="b" l="l" r="r" t="t"/>
                  <a:pathLst>
                    <a:path extrusionOk="0" h="299" w="2073">
                      <a:moveTo>
                        <a:pt x="144" y="1"/>
                      </a:moveTo>
                      <a:cubicBezTo>
                        <a:pt x="60" y="1"/>
                        <a:pt x="1" y="84"/>
                        <a:pt x="1" y="155"/>
                      </a:cubicBezTo>
                      <a:cubicBezTo>
                        <a:pt x="1" y="239"/>
                        <a:pt x="72" y="298"/>
                        <a:pt x="144" y="298"/>
                      </a:cubicBezTo>
                      <a:lnTo>
                        <a:pt x="1918" y="298"/>
                      </a:lnTo>
                      <a:cubicBezTo>
                        <a:pt x="2013" y="298"/>
                        <a:pt x="2072" y="227"/>
                        <a:pt x="2072" y="155"/>
                      </a:cubicBezTo>
                      <a:cubicBezTo>
                        <a:pt x="2072" y="60"/>
                        <a:pt x="1989" y="1"/>
                        <a:pt x="1918" y="1"/>
                      </a:cubicBezTo>
                      <a:close/>
                    </a:path>
                  </a:pathLst>
                </a:custGeom>
                <a:solidFill>
                  <a:srgbClr val="D9F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983178" y="2735026"/>
                  <a:ext cx="676670" cy="248267"/>
                </a:xfrm>
                <a:custGeom>
                  <a:rect b="b" l="l" r="r" t="t"/>
                  <a:pathLst>
                    <a:path extrusionOk="0" h="6304" w="17182">
                      <a:moveTo>
                        <a:pt x="16312" y="1"/>
                      </a:moveTo>
                      <a:cubicBezTo>
                        <a:pt x="16231" y="1"/>
                        <a:pt x="16147" y="29"/>
                        <a:pt x="16074" y="89"/>
                      </a:cubicBezTo>
                      <a:cubicBezTo>
                        <a:pt x="15065" y="936"/>
                        <a:pt x="12070" y="2909"/>
                        <a:pt x="6946" y="2909"/>
                      </a:cubicBezTo>
                      <a:cubicBezTo>
                        <a:pt x="5300" y="2909"/>
                        <a:pt x="3436" y="2706"/>
                        <a:pt x="1346" y="2196"/>
                      </a:cubicBezTo>
                      <a:cubicBezTo>
                        <a:pt x="1316" y="2189"/>
                        <a:pt x="1285" y="2185"/>
                        <a:pt x="1254" y="2185"/>
                      </a:cubicBezTo>
                      <a:cubicBezTo>
                        <a:pt x="1094" y="2185"/>
                        <a:pt x="944" y="2285"/>
                        <a:pt x="894" y="2435"/>
                      </a:cubicBezTo>
                      <a:lnTo>
                        <a:pt x="84" y="4697"/>
                      </a:lnTo>
                      <a:cubicBezTo>
                        <a:pt x="1" y="4887"/>
                        <a:pt x="108" y="5102"/>
                        <a:pt x="299" y="5161"/>
                      </a:cubicBezTo>
                      <a:cubicBezTo>
                        <a:pt x="2594" y="5987"/>
                        <a:pt x="4746" y="6304"/>
                        <a:pt x="6693" y="6304"/>
                      </a:cubicBezTo>
                      <a:cubicBezTo>
                        <a:pt x="12212" y="6304"/>
                        <a:pt x="16097" y="3764"/>
                        <a:pt x="17003" y="3077"/>
                      </a:cubicBezTo>
                      <a:cubicBezTo>
                        <a:pt x="17122" y="2970"/>
                        <a:pt x="17182" y="2816"/>
                        <a:pt x="17134" y="2673"/>
                      </a:cubicBezTo>
                      <a:lnTo>
                        <a:pt x="16670" y="280"/>
                      </a:lnTo>
                      <a:cubicBezTo>
                        <a:pt x="16622" y="106"/>
                        <a:pt x="16471" y="1"/>
                        <a:pt x="163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1414562" y="2806030"/>
                  <a:ext cx="123385" cy="153828"/>
                </a:xfrm>
                <a:custGeom>
                  <a:rect b="b" l="l" r="r" t="t"/>
                  <a:pathLst>
                    <a:path extrusionOk="0" fill="none" h="3906" w="3133">
                      <a:moveTo>
                        <a:pt x="1" y="655"/>
                      </a:moveTo>
                      <a:lnTo>
                        <a:pt x="1691" y="120"/>
                      </a:lnTo>
                      <a:cubicBezTo>
                        <a:pt x="2072" y="1"/>
                        <a:pt x="2489" y="227"/>
                        <a:pt x="2596" y="620"/>
                      </a:cubicBezTo>
                      <a:lnTo>
                        <a:pt x="3037" y="2298"/>
                      </a:lnTo>
                      <a:cubicBezTo>
                        <a:pt x="3132" y="2656"/>
                        <a:pt x="2942" y="3037"/>
                        <a:pt x="2584" y="3156"/>
                      </a:cubicBezTo>
                      <a:lnTo>
                        <a:pt x="394" y="3906"/>
                      </a:lnTo>
                    </a:path>
                  </a:pathLst>
                </a:custGeom>
                <a:noFill/>
                <a:ln cap="rnd" cmpd="sng" w="9525">
                  <a:solidFill>
                    <a:srgbClr val="FBFF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1480211" y="2864629"/>
                  <a:ext cx="45054" cy="13666"/>
                </a:xfrm>
                <a:custGeom>
                  <a:rect b="b" l="l" r="r" t="t"/>
                  <a:pathLst>
                    <a:path extrusionOk="0" fill="none" h="347" w="1144">
                      <a:moveTo>
                        <a:pt x="1" y="346"/>
                      </a:moveTo>
                      <a:lnTo>
                        <a:pt x="1144" y="1"/>
                      </a:lnTo>
                    </a:path>
                  </a:pathLst>
                </a:custGeom>
                <a:noFill/>
                <a:ln cap="rnd" cmpd="sng" w="9525">
                  <a:solidFill>
                    <a:srgbClr val="FBFF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965850" y="2884281"/>
                  <a:ext cx="263075" cy="292218"/>
                </a:xfrm>
                <a:custGeom>
                  <a:rect b="b" l="l" r="r" t="t"/>
                  <a:pathLst>
                    <a:path extrusionOk="0" h="7420" w="6680">
                      <a:moveTo>
                        <a:pt x="2456" y="1"/>
                      </a:moveTo>
                      <a:cubicBezTo>
                        <a:pt x="1933" y="1"/>
                        <a:pt x="1458" y="306"/>
                        <a:pt x="1203" y="764"/>
                      </a:cubicBezTo>
                      <a:lnTo>
                        <a:pt x="370" y="2335"/>
                      </a:lnTo>
                      <a:lnTo>
                        <a:pt x="0" y="6526"/>
                      </a:lnTo>
                      <a:lnTo>
                        <a:pt x="3918" y="7419"/>
                      </a:lnTo>
                      <a:lnTo>
                        <a:pt x="6358" y="6586"/>
                      </a:lnTo>
                      <a:lnTo>
                        <a:pt x="6680" y="466"/>
                      </a:lnTo>
                      <a:lnTo>
                        <a:pt x="2644" y="14"/>
                      </a:lnTo>
                      <a:cubicBezTo>
                        <a:pt x="2581" y="5"/>
                        <a:pt x="2518" y="1"/>
                        <a:pt x="24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1120107" y="2906846"/>
                  <a:ext cx="108341" cy="270597"/>
                </a:xfrm>
                <a:custGeom>
                  <a:rect b="b" l="l" r="r" t="t"/>
                  <a:pathLst>
                    <a:path extrusionOk="0" h="6871" w="2751">
                      <a:moveTo>
                        <a:pt x="2751" y="0"/>
                      </a:moveTo>
                      <a:lnTo>
                        <a:pt x="2751" y="0"/>
                      </a:lnTo>
                      <a:cubicBezTo>
                        <a:pt x="2156" y="1072"/>
                        <a:pt x="846" y="2370"/>
                        <a:pt x="370" y="2679"/>
                      </a:cubicBezTo>
                      <a:cubicBezTo>
                        <a:pt x="120" y="4989"/>
                        <a:pt x="1" y="6870"/>
                        <a:pt x="1" y="6870"/>
                      </a:cubicBezTo>
                      <a:lnTo>
                        <a:pt x="2441" y="6037"/>
                      </a:lnTo>
                      <a:lnTo>
                        <a:pt x="27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977586" y="2921969"/>
                  <a:ext cx="243305" cy="90304"/>
                </a:xfrm>
                <a:custGeom>
                  <a:rect b="b" l="l" r="r" t="t"/>
                  <a:pathLst>
                    <a:path extrusionOk="0" h="2293" w="6178">
                      <a:moveTo>
                        <a:pt x="6144" y="0"/>
                      </a:moveTo>
                      <a:cubicBezTo>
                        <a:pt x="6141" y="0"/>
                        <a:pt x="6138" y="3"/>
                        <a:pt x="6132" y="9"/>
                      </a:cubicBezTo>
                      <a:cubicBezTo>
                        <a:pt x="5715" y="426"/>
                        <a:pt x="5298" y="843"/>
                        <a:pt x="4894" y="1271"/>
                      </a:cubicBezTo>
                      <a:lnTo>
                        <a:pt x="4286" y="1914"/>
                      </a:lnTo>
                      <a:cubicBezTo>
                        <a:pt x="4145" y="2074"/>
                        <a:pt x="3930" y="2175"/>
                        <a:pt x="3711" y="2175"/>
                      </a:cubicBezTo>
                      <a:cubicBezTo>
                        <a:pt x="3653" y="2175"/>
                        <a:pt x="3594" y="2167"/>
                        <a:pt x="3536" y="2152"/>
                      </a:cubicBezTo>
                      <a:lnTo>
                        <a:pt x="1810" y="1748"/>
                      </a:lnTo>
                      <a:lnTo>
                        <a:pt x="83" y="1355"/>
                      </a:lnTo>
                      <a:cubicBezTo>
                        <a:pt x="80" y="1353"/>
                        <a:pt x="77" y="1352"/>
                        <a:pt x="73" y="1352"/>
                      </a:cubicBezTo>
                      <a:cubicBezTo>
                        <a:pt x="50" y="1352"/>
                        <a:pt x="22" y="1382"/>
                        <a:pt x="12" y="1402"/>
                      </a:cubicBezTo>
                      <a:cubicBezTo>
                        <a:pt x="0" y="1438"/>
                        <a:pt x="24" y="1462"/>
                        <a:pt x="60" y="1474"/>
                      </a:cubicBezTo>
                      <a:lnTo>
                        <a:pt x="1786" y="1879"/>
                      </a:lnTo>
                      <a:lnTo>
                        <a:pt x="3512" y="2271"/>
                      </a:lnTo>
                      <a:cubicBezTo>
                        <a:pt x="3573" y="2285"/>
                        <a:pt x="3635" y="2292"/>
                        <a:pt x="3697" y="2292"/>
                      </a:cubicBezTo>
                      <a:cubicBezTo>
                        <a:pt x="3955" y="2292"/>
                        <a:pt x="4216" y="2177"/>
                        <a:pt x="4370" y="1986"/>
                      </a:cubicBezTo>
                      <a:lnTo>
                        <a:pt x="4965" y="1331"/>
                      </a:lnTo>
                      <a:cubicBezTo>
                        <a:pt x="5370" y="902"/>
                        <a:pt x="5775" y="474"/>
                        <a:pt x="6156" y="21"/>
                      </a:cubicBezTo>
                      <a:cubicBezTo>
                        <a:pt x="6172" y="13"/>
                        <a:pt x="6177" y="4"/>
                        <a:pt x="6170" y="4"/>
                      </a:cubicBezTo>
                      <a:cubicBezTo>
                        <a:pt x="6168" y="4"/>
                        <a:pt x="6163" y="6"/>
                        <a:pt x="6156" y="9"/>
                      </a:cubicBezTo>
                      <a:cubicBezTo>
                        <a:pt x="6150" y="3"/>
                        <a:pt x="6147" y="0"/>
                        <a:pt x="614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1047921" y="1897818"/>
                  <a:ext cx="679939" cy="901150"/>
                </a:xfrm>
                <a:custGeom>
                  <a:rect b="b" l="l" r="r" t="t"/>
                  <a:pathLst>
                    <a:path extrusionOk="0" h="22882" w="17265">
                      <a:moveTo>
                        <a:pt x="5715" y="0"/>
                      </a:moveTo>
                      <a:cubicBezTo>
                        <a:pt x="5715" y="0"/>
                        <a:pt x="2227" y="131"/>
                        <a:pt x="0" y="1119"/>
                      </a:cubicBezTo>
                      <a:cubicBezTo>
                        <a:pt x="0" y="1119"/>
                        <a:pt x="3941" y="4215"/>
                        <a:pt x="953" y="9466"/>
                      </a:cubicBezTo>
                      <a:cubicBezTo>
                        <a:pt x="667" y="12287"/>
                        <a:pt x="953" y="18955"/>
                        <a:pt x="953" y="20967"/>
                      </a:cubicBezTo>
                      <a:cubicBezTo>
                        <a:pt x="953" y="20967"/>
                        <a:pt x="4308" y="22882"/>
                        <a:pt x="8524" y="22882"/>
                      </a:cubicBezTo>
                      <a:cubicBezTo>
                        <a:pt x="8694" y="22882"/>
                        <a:pt x="8865" y="22878"/>
                        <a:pt x="9037" y="22872"/>
                      </a:cubicBezTo>
                      <a:cubicBezTo>
                        <a:pt x="13478" y="22705"/>
                        <a:pt x="14419" y="20777"/>
                        <a:pt x="14419" y="20777"/>
                      </a:cubicBezTo>
                      <a:cubicBezTo>
                        <a:pt x="14419" y="20777"/>
                        <a:pt x="17264" y="10370"/>
                        <a:pt x="16835" y="7013"/>
                      </a:cubicBezTo>
                      <a:cubicBezTo>
                        <a:pt x="16574" y="4965"/>
                        <a:pt x="15014" y="2191"/>
                        <a:pt x="15014" y="2191"/>
                      </a:cubicBezTo>
                      <a:cubicBezTo>
                        <a:pt x="15014" y="2191"/>
                        <a:pt x="12228" y="857"/>
                        <a:pt x="10406" y="369"/>
                      </a:cubicBezTo>
                      <a:lnTo>
                        <a:pt x="10406" y="369"/>
                      </a:lnTo>
                      <a:lnTo>
                        <a:pt x="11371" y="5203"/>
                      </a:lnTo>
                      <a:lnTo>
                        <a:pt x="57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1004286" y="2596443"/>
                  <a:ext cx="759649" cy="106963"/>
                </a:xfrm>
                <a:custGeom>
                  <a:rect b="b" l="l" r="r" t="t"/>
                  <a:pathLst>
                    <a:path extrusionOk="0" fill="none" h="2716" w="19289">
                      <a:moveTo>
                        <a:pt x="19289" y="0"/>
                      </a:moveTo>
                      <a:cubicBezTo>
                        <a:pt x="19289" y="0"/>
                        <a:pt x="14157" y="2715"/>
                        <a:pt x="1" y="0"/>
                      </a:cubicBezTo>
                    </a:path>
                  </a:pathLst>
                </a:custGeom>
                <a:noFill/>
                <a:ln cap="flat" cmpd="sng" w="21425">
                  <a:solidFill>
                    <a:srgbClr val="FBAF00"/>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1074149" y="2066173"/>
                  <a:ext cx="317029" cy="732003"/>
                </a:xfrm>
                <a:custGeom>
                  <a:rect b="b" l="l" r="r" t="t"/>
                  <a:pathLst>
                    <a:path extrusionOk="0" h="18587" w="8050">
                      <a:moveTo>
                        <a:pt x="3140" y="1"/>
                      </a:moveTo>
                      <a:cubicBezTo>
                        <a:pt x="2964" y="1"/>
                        <a:pt x="1477" y="3145"/>
                        <a:pt x="1173" y="3145"/>
                      </a:cubicBezTo>
                      <a:cubicBezTo>
                        <a:pt x="1162" y="3145"/>
                        <a:pt x="1152" y="3141"/>
                        <a:pt x="1144" y="3131"/>
                      </a:cubicBezTo>
                      <a:cubicBezTo>
                        <a:pt x="965" y="3774"/>
                        <a:pt x="691" y="4441"/>
                        <a:pt x="287" y="5167"/>
                      </a:cubicBezTo>
                      <a:cubicBezTo>
                        <a:pt x="1" y="8000"/>
                        <a:pt x="287" y="14668"/>
                        <a:pt x="287" y="16680"/>
                      </a:cubicBezTo>
                      <a:cubicBezTo>
                        <a:pt x="287" y="16680"/>
                        <a:pt x="3629" y="18587"/>
                        <a:pt x="7821" y="18587"/>
                      </a:cubicBezTo>
                      <a:cubicBezTo>
                        <a:pt x="7897" y="18587"/>
                        <a:pt x="7973" y="18586"/>
                        <a:pt x="8049" y="18585"/>
                      </a:cubicBezTo>
                      <a:cubicBezTo>
                        <a:pt x="7514" y="17847"/>
                        <a:pt x="7025" y="17073"/>
                        <a:pt x="6621" y="16263"/>
                      </a:cubicBezTo>
                      <a:cubicBezTo>
                        <a:pt x="6287" y="15561"/>
                        <a:pt x="4394" y="14847"/>
                        <a:pt x="4204" y="13430"/>
                      </a:cubicBezTo>
                      <a:cubicBezTo>
                        <a:pt x="3751" y="10120"/>
                        <a:pt x="3620" y="3869"/>
                        <a:pt x="3156" y="23"/>
                      </a:cubicBezTo>
                      <a:cubicBezTo>
                        <a:pt x="3154" y="8"/>
                        <a:pt x="3148" y="1"/>
                        <a:pt x="314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1310477" y="2605343"/>
                  <a:ext cx="123819" cy="58325"/>
                </a:xfrm>
                <a:custGeom>
                  <a:rect b="b" l="l" r="r" t="t"/>
                  <a:pathLst>
                    <a:path extrusionOk="0" h="1481" w="3144">
                      <a:moveTo>
                        <a:pt x="1620" y="1"/>
                      </a:moveTo>
                      <a:cubicBezTo>
                        <a:pt x="1346" y="1"/>
                        <a:pt x="1048" y="36"/>
                        <a:pt x="786" y="179"/>
                      </a:cubicBezTo>
                      <a:cubicBezTo>
                        <a:pt x="524" y="322"/>
                        <a:pt x="286" y="560"/>
                        <a:pt x="132" y="810"/>
                      </a:cubicBezTo>
                      <a:lnTo>
                        <a:pt x="96" y="822"/>
                      </a:lnTo>
                      <a:cubicBezTo>
                        <a:pt x="72" y="858"/>
                        <a:pt x="72" y="882"/>
                        <a:pt x="60" y="917"/>
                      </a:cubicBezTo>
                      <a:cubicBezTo>
                        <a:pt x="1" y="1144"/>
                        <a:pt x="120" y="1394"/>
                        <a:pt x="358" y="1465"/>
                      </a:cubicBezTo>
                      <a:cubicBezTo>
                        <a:pt x="394" y="1475"/>
                        <a:pt x="433" y="1480"/>
                        <a:pt x="471" y="1480"/>
                      </a:cubicBezTo>
                      <a:cubicBezTo>
                        <a:pt x="656" y="1480"/>
                        <a:pt x="846" y="1365"/>
                        <a:pt x="905" y="1167"/>
                      </a:cubicBezTo>
                      <a:cubicBezTo>
                        <a:pt x="965" y="1025"/>
                        <a:pt x="1036" y="894"/>
                        <a:pt x="1155" y="786"/>
                      </a:cubicBezTo>
                      <a:cubicBezTo>
                        <a:pt x="1275" y="679"/>
                        <a:pt x="1453" y="608"/>
                        <a:pt x="1644" y="560"/>
                      </a:cubicBezTo>
                      <a:cubicBezTo>
                        <a:pt x="1762" y="532"/>
                        <a:pt x="1881" y="521"/>
                        <a:pt x="2004" y="521"/>
                      </a:cubicBezTo>
                      <a:cubicBezTo>
                        <a:pt x="2091" y="521"/>
                        <a:pt x="2181" y="527"/>
                        <a:pt x="2275" y="536"/>
                      </a:cubicBezTo>
                      <a:cubicBezTo>
                        <a:pt x="2501" y="548"/>
                        <a:pt x="2727" y="596"/>
                        <a:pt x="2941" y="632"/>
                      </a:cubicBezTo>
                      <a:cubicBezTo>
                        <a:pt x="2959" y="637"/>
                        <a:pt x="2975" y="639"/>
                        <a:pt x="2990" y="639"/>
                      </a:cubicBezTo>
                      <a:cubicBezTo>
                        <a:pt x="3045" y="639"/>
                        <a:pt x="3080" y="607"/>
                        <a:pt x="3108" y="560"/>
                      </a:cubicBezTo>
                      <a:cubicBezTo>
                        <a:pt x="3144" y="489"/>
                        <a:pt x="3108" y="394"/>
                        <a:pt x="3037" y="370"/>
                      </a:cubicBezTo>
                      <a:cubicBezTo>
                        <a:pt x="2822" y="274"/>
                        <a:pt x="2608" y="191"/>
                        <a:pt x="2370" y="120"/>
                      </a:cubicBezTo>
                      <a:cubicBezTo>
                        <a:pt x="2144" y="60"/>
                        <a:pt x="1882" y="1"/>
                        <a:pt x="1620" y="1"/>
                      </a:cubicBezTo>
                      <a:close/>
                    </a:path>
                  </a:pathLst>
                </a:custGeom>
                <a:solidFill>
                  <a:srgbClr val="FFB3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1329695" y="1944682"/>
                  <a:ext cx="1104285" cy="1260910"/>
                </a:xfrm>
                <a:custGeom>
                  <a:rect b="b" l="l" r="r" t="t"/>
                  <a:pathLst>
                    <a:path extrusionOk="0" h="32017" w="28040">
                      <a:moveTo>
                        <a:pt x="12979" y="1"/>
                      </a:moveTo>
                      <a:lnTo>
                        <a:pt x="7752" y="858"/>
                      </a:lnTo>
                      <a:lnTo>
                        <a:pt x="1287" y="858"/>
                      </a:lnTo>
                      <a:lnTo>
                        <a:pt x="1620" y="16396"/>
                      </a:lnTo>
                      <a:lnTo>
                        <a:pt x="1" y="30862"/>
                      </a:lnTo>
                      <a:lnTo>
                        <a:pt x="6311" y="32017"/>
                      </a:lnTo>
                      <a:lnTo>
                        <a:pt x="12264" y="30326"/>
                      </a:lnTo>
                      <a:lnTo>
                        <a:pt x="17039" y="30957"/>
                      </a:lnTo>
                      <a:lnTo>
                        <a:pt x="21194" y="28409"/>
                      </a:lnTo>
                      <a:lnTo>
                        <a:pt x="25933" y="29719"/>
                      </a:lnTo>
                      <a:lnTo>
                        <a:pt x="25504" y="14395"/>
                      </a:lnTo>
                      <a:lnTo>
                        <a:pt x="28040" y="2346"/>
                      </a:lnTo>
                      <a:lnTo>
                        <a:pt x="22968" y="429"/>
                      </a:lnTo>
                      <a:lnTo>
                        <a:pt x="18039" y="1096"/>
                      </a:lnTo>
                      <a:lnTo>
                        <a:pt x="129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1578231" y="1944682"/>
                  <a:ext cx="262603" cy="1260910"/>
                </a:xfrm>
                <a:custGeom>
                  <a:rect b="b" l="l" r="r" t="t"/>
                  <a:pathLst>
                    <a:path extrusionOk="0" h="32017" w="6668">
                      <a:moveTo>
                        <a:pt x="6668" y="1"/>
                      </a:moveTo>
                      <a:lnTo>
                        <a:pt x="1441" y="858"/>
                      </a:lnTo>
                      <a:lnTo>
                        <a:pt x="786" y="15646"/>
                      </a:lnTo>
                      <a:lnTo>
                        <a:pt x="0" y="32017"/>
                      </a:lnTo>
                      <a:lnTo>
                        <a:pt x="5953" y="30326"/>
                      </a:lnTo>
                      <a:lnTo>
                        <a:pt x="5334" y="15467"/>
                      </a:lnTo>
                      <a:lnTo>
                        <a:pt x="66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a:off x="1978622" y="1961576"/>
                  <a:ext cx="255592" cy="1202269"/>
                </a:xfrm>
                <a:custGeom>
                  <a:rect b="b" l="l" r="r" t="t"/>
                  <a:pathLst>
                    <a:path extrusionOk="0" h="30528" w="6490">
                      <a:moveTo>
                        <a:pt x="6490" y="0"/>
                      </a:moveTo>
                      <a:lnTo>
                        <a:pt x="1561" y="667"/>
                      </a:lnTo>
                      <a:lnTo>
                        <a:pt x="1" y="15109"/>
                      </a:lnTo>
                      <a:lnTo>
                        <a:pt x="561" y="30528"/>
                      </a:lnTo>
                      <a:lnTo>
                        <a:pt x="4716" y="27980"/>
                      </a:lnTo>
                      <a:lnTo>
                        <a:pt x="4430" y="12919"/>
                      </a:lnTo>
                      <a:lnTo>
                        <a:pt x="64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2304031" y="2555171"/>
                  <a:ext cx="68998" cy="34735"/>
                </a:xfrm>
                <a:custGeom>
                  <a:rect b="b" l="l" r="r" t="t"/>
                  <a:pathLst>
                    <a:path extrusionOk="0" h="882" w="1752">
                      <a:moveTo>
                        <a:pt x="1202" y="271"/>
                      </a:moveTo>
                      <a:cubicBezTo>
                        <a:pt x="1203" y="271"/>
                        <a:pt x="1203" y="272"/>
                        <a:pt x="1203" y="275"/>
                      </a:cubicBezTo>
                      <a:cubicBezTo>
                        <a:pt x="1203" y="275"/>
                        <a:pt x="1200" y="277"/>
                        <a:pt x="1195" y="281"/>
                      </a:cubicBezTo>
                      <a:lnTo>
                        <a:pt x="1195" y="281"/>
                      </a:lnTo>
                      <a:cubicBezTo>
                        <a:pt x="1197" y="276"/>
                        <a:pt x="1200" y="271"/>
                        <a:pt x="1202" y="271"/>
                      </a:cubicBezTo>
                      <a:close/>
                      <a:moveTo>
                        <a:pt x="1465" y="1"/>
                      </a:moveTo>
                      <a:cubicBezTo>
                        <a:pt x="1312" y="1"/>
                        <a:pt x="1194" y="141"/>
                        <a:pt x="1192" y="283"/>
                      </a:cubicBezTo>
                      <a:lnTo>
                        <a:pt x="1192" y="283"/>
                      </a:lnTo>
                      <a:cubicBezTo>
                        <a:pt x="1179" y="292"/>
                        <a:pt x="1159" y="307"/>
                        <a:pt x="1144" y="322"/>
                      </a:cubicBezTo>
                      <a:cubicBezTo>
                        <a:pt x="1072" y="358"/>
                        <a:pt x="965" y="394"/>
                        <a:pt x="858" y="417"/>
                      </a:cubicBezTo>
                      <a:cubicBezTo>
                        <a:pt x="751" y="453"/>
                        <a:pt x="656" y="465"/>
                        <a:pt x="537" y="477"/>
                      </a:cubicBezTo>
                      <a:cubicBezTo>
                        <a:pt x="418" y="489"/>
                        <a:pt x="299" y="513"/>
                        <a:pt x="191" y="513"/>
                      </a:cubicBezTo>
                      <a:cubicBezTo>
                        <a:pt x="84" y="525"/>
                        <a:pt x="13" y="596"/>
                        <a:pt x="1" y="656"/>
                      </a:cubicBezTo>
                      <a:cubicBezTo>
                        <a:pt x="1" y="763"/>
                        <a:pt x="72" y="858"/>
                        <a:pt x="179" y="870"/>
                      </a:cubicBezTo>
                      <a:cubicBezTo>
                        <a:pt x="310" y="870"/>
                        <a:pt x="430" y="882"/>
                        <a:pt x="560" y="882"/>
                      </a:cubicBezTo>
                      <a:cubicBezTo>
                        <a:pt x="680" y="882"/>
                        <a:pt x="811" y="882"/>
                        <a:pt x="953" y="870"/>
                      </a:cubicBezTo>
                      <a:cubicBezTo>
                        <a:pt x="1084" y="858"/>
                        <a:pt x="1215" y="834"/>
                        <a:pt x="1370" y="775"/>
                      </a:cubicBezTo>
                      <a:cubicBezTo>
                        <a:pt x="1442" y="751"/>
                        <a:pt x="1525" y="703"/>
                        <a:pt x="1608" y="632"/>
                      </a:cubicBezTo>
                      <a:cubicBezTo>
                        <a:pt x="1680" y="560"/>
                        <a:pt x="1751" y="417"/>
                        <a:pt x="1751" y="286"/>
                      </a:cubicBezTo>
                      <a:cubicBezTo>
                        <a:pt x="1751" y="120"/>
                        <a:pt x="1632" y="1"/>
                        <a:pt x="1465"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2297021" y="2585849"/>
                  <a:ext cx="82546" cy="41942"/>
                </a:xfrm>
                <a:custGeom>
                  <a:rect b="b" l="l" r="r" t="t"/>
                  <a:pathLst>
                    <a:path extrusionOk="0" h="1065" w="2096">
                      <a:moveTo>
                        <a:pt x="1800" y="0"/>
                      </a:moveTo>
                      <a:cubicBezTo>
                        <a:pt x="1779" y="0"/>
                        <a:pt x="1759" y="2"/>
                        <a:pt x="1739" y="7"/>
                      </a:cubicBezTo>
                      <a:cubicBezTo>
                        <a:pt x="1584" y="55"/>
                        <a:pt x="1500" y="210"/>
                        <a:pt x="1524" y="353"/>
                      </a:cubicBezTo>
                      <a:cubicBezTo>
                        <a:pt x="1548" y="388"/>
                        <a:pt x="1548" y="388"/>
                        <a:pt x="1548" y="400"/>
                      </a:cubicBezTo>
                      <a:cubicBezTo>
                        <a:pt x="1548" y="400"/>
                        <a:pt x="1524" y="436"/>
                        <a:pt x="1489" y="460"/>
                      </a:cubicBezTo>
                      <a:cubicBezTo>
                        <a:pt x="1405" y="519"/>
                        <a:pt x="1262" y="555"/>
                        <a:pt x="1131" y="579"/>
                      </a:cubicBezTo>
                      <a:cubicBezTo>
                        <a:pt x="977" y="603"/>
                        <a:pt x="834" y="627"/>
                        <a:pt x="679" y="627"/>
                      </a:cubicBezTo>
                      <a:cubicBezTo>
                        <a:pt x="596" y="633"/>
                        <a:pt x="518" y="636"/>
                        <a:pt x="442" y="636"/>
                      </a:cubicBezTo>
                      <a:cubicBezTo>
                        <a:pt x="366" y="636"/>
                        <a:pt x="292" y="633"/>
                        <a:pt x="215" y="627"/>
                      </a:cubicBezTo>
                      <a:cubicBezTo>
                        <a:pt x="119" y="627"/>
                        <a:pt x="24" y="698"/>
                        <a:pt x="12" y="781"/>
                      </a:cubicBezTo>
                      <a:cubicBezTo>
                        <a:pt x="0" y="889"/>
                        <a:pt x="72" y="996"/>
                        <a:pt x="179" y="1008"/>
                      </a:cubicBezTo>
                      <a:lnTo>
                        <a:pt x="667" y="1055"/>
                      </a:lnTo>
                      <a:cubicBezTo>
                        <a:pt x="750" y="1061"/>
                        <a:pt x="831" y="1064"/>
                        <a:pt x="913" y="1064"/>
                      </a:cubicBezTo>
                      <a:cubicBezTo>
                        <a:pt x="994" y="1064"/>
                        <a:pt x="1078" y="1061"/>
                        <a:pt x="1167" y="1055"/>
                      </a:cubicBezTo>
                      <a:cubicBezTo>
                        <a:pt x="1346" y="1043"/>
                        <a:pt x="1524" y="1031"/>
                        <a:pt x="1727" y="924"/>
                      </a:cubicBezTo>
                      <a:cubicBezTo>
                        <a:pt x="1822" y="877"/>
                        <a:pt x="1929" y="805"/>
                        <a:pt x="2001" y="674"/>
                      </a:cubicBezTo>
                      <a:cubicBezTo>
                        <a:pt x="2084" y="531"/>
                        <a:pt x="2096" y="377"/>
                        <a:pt x="2084" y="258"/>
                      </a:cubicBezTo>
                      <a:lnTo>
                        <a:pt x="2084" y="234"/>
                      </a:lnTo>
                      <a:lnTo>
                        <a:pt x="2084" y="222"/>
                      </a:lnTo>
                      <a:cubicBezTo>
                        <a:pt x="2043" y="89"/>
                        <a:pt x="1923" y="0"/>
                        <a:pt x="1800"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6"/>
                <p:cNvSpPr/>
                <p:nvPr/>
              </p:nvSpPr>
              <p:spPr>
                <a:xfrm>
                  <a:off x="2293280" y="2621765"/>
                  <a:ext cx="86287" cy="40367"/>
                </a:xfrm>
                <a:custGeom>
                  <a:rect b="b" l="l" r="r" t="t"/>
                  <a:pathLst>
                    <a:path extrusionOk="0" h="1025" w="2191">
                      <a:moveTo>
                        <a:pt x="1904" y="1"/>
                      </a:moveTo>
                      <a:cubicBezTo>
                        <a:pt x="1881" y="1"/>
                        <a:pt x="1857" y="4"/>
                        <a:pt x="1834" y="12"/>
                      </a:cubicBezTo>
                      <a:cubicBezTo>
                        <a:pt x="1679" y="48"/>
                        <a:pt x="1595" y="203"/>
                        <a:pt x="1619" y="346"/>
                      </a:cubicBezTo>
                      <a:lnTo>
                        <a:pt x="1619" y="369"/>
                      </a:lnTo>
                      <a:lnTo>
                        <a:pt x="1631" y="393"/>
                      </a:lnTo>
                      <a:cubicBezTo>
                        <a:pt x="1631" y="393"/>
                        <a:pt x="1607" y="429"/>
                        <a:pt x="1560" y="453"/>
                      </a:cubicBezTo>
                      <a:cubicBezTo>
                        <a:pt x="1453" y="500"/>
                        <a:pt x="1310" y="536"/>
                        <a:pt x="1155" y="548"/>
                      </a:cubicBezTo>
                      <a:cubicBezTo>
                        <a:pt x="1012" y="560"/>
                        <a:pt x="857" y="560"/>
                        <a:pt x="703" y="560"/>
                      </a:cubicBezTo>
                      <a:cubicBezTo>
                        <a:pt x="536" y="560"/>
                        <a:pt x="369" y="548"/>
                        <a:pt x="226" y="536"/>
                      </a:cubicBezTo>
                      <a:cubicBezTo>
                        <a:pt x="211" y="533"/>
                        <a:pt x="195" y="531"/>
                        <a:pt x="181" y="531"/>
                      </a:cubicBezTo>
                      <a:cubicBezTo>
                        <a:pt x="97" y="531"/>
                        <a:pt x="36" y="589"/>
                        <a:pt x="36" y="691"/>
                      </a:cubicBezTo>
                      <a:cubicBezTo>
                        <a:pt x="0" y="798"/>
                        <a:pt x="71" y="905"/>
                        <a:pt x="179" y="917"/>
                      </a:cubicBezTo>
                      <a:cubicBezTo>
                        <a:pt x="345" y="941"/>
                        <a:pt x="512" y="977"/>
                        <a:pt x="691" y="989"/>
                      </a:cubicBezTo>
                      <a:cubicBezTo>
                        <a:pt x="845" y="1000"/>
                        <a:pt x="1024" y="1024"/>
                        <a:pt x="1203" y="1024"/>
                      </a:cubicBezTo>
                      <a:cubicBezTo>
                        <a:pt x="1381" y="1024"/>
                        <a:pt x="1560" y="1000"/>
                        <a:pt x="1774" y="929"/>
                      </a:cubicBezTo>
                      <a:cubicBezTo>
                        <a:pt x="1857" y="881"/>
                        <a:pt x="2000" y="822"/>
                        <a:pt x="2084" y="691"/>
                      </a:cubicBezTo>
                      <a:cubicBezTo>
                        <a:pt x="2131" y="631"/>
                        <a:pt x="2155" y="548"/>
                        <a:pt x="2179" y="465"/>
                      </a:cubicBezTo>
                      <a:cubicBezTo>
                        <a:pt x="2191" y="429"/>
                        <a:pt x="2191" y="381"/>
                        <a:pt x="2191" y="346"/>
                      </a:cubicBezTo>
                      <a:cubicBezTo>
                        <a:pt x="2179" y="322"/>
                        <a:pt x="2179" y="274"/>
                        <a:pt x="2179" y="250"/>
                      </a:cubicBezTo>
                      <a:lnTo>
                        <a:pt x="2179" y="215"/>
                      </a:lnTo>
                      <a:cubicBezTo>
                        <a:pt x="2139" y="95"/>
                        <a:pt x="2024" y="1"/>
                        <a:pt x="1904"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a:off x="2284813" y="2669692"/>
                  <a:ext cx="81167" cy="33711"/>
                </a:xfrm>
                <a:custGeom>
                  <a:rect b="b" l="l" r="r" t="t"/>
                  <a:pathLst>
                    <a:path extrusionOk="0" h="856" w="2061">
                      <a:moveTo>
                        <a:pt x="1743" y="1"/>
                      </a:moveTo>
                      <a:cubicBezTo>
                        <a:pt x="1653" y="1"/>
                        <a:pt x="1566" y="45"/>
                        <a:pt x="1513" y="129"/>
                      </a:cubicBezTo>
                      <a:cubicBezTo>
                        <a:pt x="1465" y="200"/>
                        <a:pt x="1406" y="260"/>
                        <a:pt x="1322" y="307"/>
                      </a:cubicBezTo>
                      <a:cubicBezTo>
                        <a:pt x="1227" y="355"/>
                        <a:pt x="1120" y="379"/>
                        <a:pt x="1001" y="403"/>
                      </a:cubicBezTo>
                      <a:cubicBezTo>
                        <a:pt x="941" y="409"/>
                        <a:pt x="879" y="412"/>
                        <a:pt x="816" y="412"/>
                      </a:cubicBezTo>
                      <a:cubicBezTo>
                        <a:pt x="754" y="412"/>
                        <a:pt x="691" y="409"/>
                        <a:pt x="632" y="403"/>
                      </a:cubicBezTo>
                      <a:cubicBezTo>
                        <a:pt x="513" y="379"/>
                        <a:pt x="382" y="367"/>
                        <a:pt x="263" y="343"/>
                      </a:cubicBezTo>
                      <a:cubicBezTo>
                        <a:pt x="239" y="335"/>
                        <a:pt x="216" y="331"/>
                        <a:pt x="194" y="331"/>
                      </a:cubicBezTo>
                      <a:cubicBezTo>
                        <a:pt x="117" y="331"/>
                        <a:pt x="55" y="379"/>
                        <a:pt x="36" y="462"/>
                      </a:cubicBezTo>
                      <a:cubicBezTo>
                        <a:pt x="1" y="545"/>
                        <a:pt x="48" y="665"/>
                        <a:pt x="156" y="700"/>
                      </a:cubicBezTo>
                      <a:cubicBezTo>
                        <a:pt x="298" y="760"/>
                        <a:pt x="441" y="784"/>
                        <a:pt x="584" y="819"/>
                      </a:cubicBezTo>
                      <a:cubicBezTo>
                        <a:pt x="727" y="843"/>
                        <a:pt x="870" y="855"/>
                        <a:pt x="1037" y="855"/>
                      </a:cubicBezTo>
                      <a:cubicBezTo>
                        <a:pt x="1191" y="843"/>
                        <a:pt x="1358" y="831"/>
                        <a:pt x="1525" y="772"/>
                      </a:cubicBezTo>
                      <a:cubicBezTo>
                        <a:pt x="1691" y="712"/>
                        <a:pt x="1846" y="593"/>
                        <a:pt x="1965" y="438"/>
                      </a:cubicBezTo>
                      <a:cubicBezTo>
                        <a:pt x="1965" y="438"/>
                        <a:pt x="1989" y="438"/>
                        <a:pt x="1989" y="426"/>
                      </a:cubicBezTo>
                      <a:cubicBezTo>
                        <a:pt x="2061" y="295"/>
                        <a:pt x="2037" y="129"/>
                        <a:pt x="1894" y="45"/>
                      </a:cubicBezTo>
                      <a:cubicBezTo>
                        <a:pt x="1846" y="15"/>
                        <a:pt x="1794" y="1"/>
                        <a:pt x="1743"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6"/>
                <p:cNvSpPr/>
                <p:nvPr/>
              </p:nvSpPr>
              <p:spPr>
                <a:xfrm>
                  <a:off x="713100" y="2024705"/>
                  <a:ext cx="595542" cy="706365"/>
                </a:xfrm>
                <a:custGeom>
                  <a:rect b="b" l="l" r="r" t="t"/>
                  <a:pathLst>
                    <a:path extrusionOk="0" h="17936" w="15122">
                      <a:moveTo>
                        <a:pt x="8069" y="1"/>
                      </a:moveTo>
                      <a:cubicBezTo>
                        <a:pt x="7159" y="1"/>
                        <a:pt x="6234" y="446"/>
                        <a:pt x="5668" y="1231"/>
                      </a:cubicBezTo>
                      <a:cubicBezTo>
                        <a:pt x="3573" y="4100"/>
                        <a:pt x="1" y="11613"/>
                        <a:pt x="1406" y="13102"/>
                      </a:cubicBezTo>
                      <a:cubicBezTo>
                        <a:pt x="5359" y="17316"/>
                        <a:pt x="10050" y="15959"/>
                        <a:pt x="14979" y="17936"/>
                      </a:cubicBezTo>
                      <a:cubicBezTo>
                        <a:pt x="14943" y="17043"/>
                        <a:pt x="15098" y="16435"/>
                        <a:pt x="15122" y="15650"/>
                      </a:cubicBezTo>
                      <a:cubicBezTo>
                        <a:pt x="13812" y="15292"/>
                        <a:pt x="12598" y="14661"/>
                        <a:pt x="11300" y="14221"/>
                      </a:cubicBezTo>
                      <a:cubicBezTo>
                        <a:pt x="9288" y="13233"/>
                        <a:pt x="6919" y="11911"/>
                        <a:pt x="4775" y="11209"/>
                      </a:cubicBezTo>
                      <a:cubicBezTo>
                        <a:pt x="6609" y="8934"/>
                        <a:pt x="8693" y="7244"/>
                        <a:pt x="10645" y="3410"/>
                      </a:cubicBezTo>
                      <a:cubicBezTo>
                        <a:pt x="10752" y="3208"/>
                        <a:pt x="10788" y="3100"/>
                        <a:pt x="10764" y="2815"/>
                      </a:cubicBezTo>
                      <a:cubicBezTo>
                        <a:pt x="10550" y="847"/>
                        <a:pt x="9324" y="1"/>
                        <a:pt x="8069"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6"/>
                <p:cNvSpPr/>
                <p:nvPr/>
              </p:nvSpPr>
              <p:spPr>
                <a:xfrm>
                  <a:off x="848611" y="1923062"/>
                  <a:ext cx="412217" cy="401465"/>
                </a:xfrm>
                <a:custGeom>
                  <a:rect b="b" l="l" r="r" t="t"/>
                  <a:pathLst>
                    <a:path extrusionOk="0" h="10194" w="10467">
                      <a:moveTo>
                        <a:pt x="5992" y="1"/>
                      </a:moveTo>
                      <a:cubicBezTo>
                        <a:pt x="4729" y="1"/>
                        <a:pt x="3372" y="814"/>
                        <a:pt x="2335" y="2026"/>
                      </a:cubicBezTo>
                      <a:cubicBezTo>
                        <a:pt x="1144" y="3598"/>
                        <a:pt x="441" y="5384"/>
                        <a:pt x="1" y="6884"/>
                      </a:cubicBezTo>
                      <a:cubicBezTo>
                        <a:pt x="549" y="8396"/>
                        <a:pt x="2918" y="10146"/>
                        <a:pt x="5335" y="10194"/>
                      </a:cubicBezTo>
                      <a:cubicBezTo>
                        <a:pt x="6502" y="9027"/>
                        <a:pt x="7204" y="8158"/>
                        <a:pt x="8002" y="6646"/>
                      </a:cubicBezTo>
                      <a:cubicBezTo>
                        <a:pt x="10466" y="2086"/>
                        <a:pt x="7049" y="14"/>
                        <a:pt x="6073" y="2"/>
                      </a:cubicBezTo>
                      <a:cubicBezTo>
                        <a:pt x="6046" y="1"/>
                        <a:pt x="6019" y="1"/>
                        <a:pt x="59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6"/>
                <p:cNvSpPr/>
                <p:nvPr/>
              </p:nvSpPr>
              <p:spPr>
                <a:xfrm>
                  <a:off x="933951" y="2023011"/>
                  <a:ext cx="270597" cy="301512"/>
                </a:xfrm>
                <a:custGeom>
                  <a:rect b="b" l="l" r="r" t="t"/>
                  <a:pathLst>
                    <a:path extrusionOk="0" h="7656" w="6871">
                      <a:moveTo>
                        <a:pt x="6585" y="0"/>
                      </a:moveTo>
                      <a:lnTo>
                        <a:pt x="6585" y="0"/>
                      </a:lnTo>
                      <a:cubicBezTo>
                        <a:pt x="6490" y="167"/>
                        <a:pt x="6418" y="322"/>
                        <a:pt x="6335" y="464"/>
                      </a:cubicBezTo>
                      <a:cubicBezTo>
                        <a:pt x="4823" y="3084"/>
                        <a:pt x="2549" y="5108"/>
                        <a:pt x="1" y="6668"/>
                      </a:cubicBezTo>
                      <a:cubicBezTo>
                        <a:pt x="930" y="7239"/>
                        <a:pt x="2061" y="7644"/>
                        <a:pt x="3192" y="7656"/>
                      </a:cubicBezTo>
                      <a:cubicBezTo>
                        <a:pt x="4347" y="6489"/>
                        <a:pt x="5037" y="5620"/>
                        <a:pt x="5859" y="4108"/>
                      </a:cubicBezTo>
                      <a:cubicBezTo>
                        <a:pt x="6775" y="2405"/>
                        <a:pt x="6871" y="1048"/>
                        <a:pt x="65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6"/>
                <p:cNvSpPr/>
                <p:nvPr/>
              </p:nvSpPr>
              <p:spPr>
                <a:xfrm>
                  <a:off x="1256564" y="2609438"/>
                  <a:ext cx="176788" cy="145479"/>
                </a:xfrm>
                <a:custGeom>
                  <a:rect b="b" l="l" r="r" t="t"/>
                  <a:pathLst>
                    <a:path extrusionOk="0" h="3694" w="4489">
                      <a:moveTo>
                        <a:pt x="2097" y="1"/>
                      </a:moveTo>
                      <a:cubicBezTo>
                        <a:pt x="1794" y="1"/>
                        <a:pt x="1497" y="86"/>
                        <a:pt x="1203" y="290"/>
                      </a:cubicBezTo>
                      <a:cubicBezTo>
                        <a:pt x="667" y="671"/>
                        <a:pt x="262" y="1183"/>
                        <a:pt x="167" y="1814"/>
                      </a:cubicBezTo>
                      <a:cubicBezTo>
                        <a:pt x="143" y="1885"/>
                        <a:pt x="143" y="1956"/>
                        <a:pt x="143" y="2004"/>
                      </a:cubicBezTo>
                      <a:cubicBezTo>
                        <a:pt x="96" y="2385"/>
                        <a:pt x="0" y="2671"/>
                        <a:pt x="334" y="2945"/>
                      </a:cubicBezTo>
                      <a:cubicBezTo>
                        <a:pt x="774" y="3278"/>
                        <a:pt x="1298" y="3433"/>
                        <a:pt x="1858" y="3540"/>
                      </a:cubicBezTo>
                      <a:cubicBezTo>
                        <a:pt x="2108" y="3576"/>
                        <a:pt x="2584" y="3659"/>
                        <a:pt x="2858" y="3683"/>
                      </a:cubicBezTo>
                      <a:cubicBezTo>
                        <a:pt x="2916" y="3690"/>
                        <a:pt x="2975" y="3694"/>
                        <a:pt x="3033" y="3694"/>
                      </a:cubicBezTo>
                      <a:cubicBezTo>
                        <a:pt x="3632" y="3694"/>
                        <a:pt x="4171" y="3311"/>
                        <a:pt x="4334" y="2790"/>
                      </a:cubicBezTo>
                      <a:cubicBezTo>
                        <a:pt x="4489" y="2218"/>
                        <a:pt x="4370" y="1802"/>
                        <a:pt x="4477" y="1266"/>
                      </a:cubicBezTo>
                      <a:cubicBezTo>
                        <a:pt x="4239" y="671"/>
                        <a:pt x="3703" y="551"/>
                        <a:pt x="3239" y="325"/>
                      </a:cubicBezTo>
                      <a:cubicBezTo>
                        <a:pt x="2846" y="129"/>
                        <a:pt x="2467" y="1"/>
                        <a:pt x="2097"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6"/>
                <p:cNvSpPr/>
                <p:nvPr/>
              </p:nvSpPr>
              <p:spPr>
                <a:xfrm>
                  <a:off x="1362539" y="2631374"/>
                  <a:ext cx="133664" cy="34696"/>
                </a:xfrm>
                <a:custGeom>
                  <a:rect b="b" l="l" r="r" t="t"/>
                  <a:pathLst>
                    <a:path extrusionOk="0" h="881" w="3394">
                      <a:moveTo>
                        <a:pt x="363" y="0"/>
                      </a:moveTo>
                      <a:cubicBezTo>
                        <a:pt x="242" y="0"/>
                        <a:pt x="123" y="65"/>
                        <a:pt x="72" y="185"/>
                      </a:cubicBezTo>
                      <a:cubicBezTo>
                        <a:pt x="0" y="340"/>
                        <a:pt x="60" y="542"/>
                        <a:pt x="226" y="614"/>
                      </a:cubicBezTo>
                      <a:cubicBezTo>
                        <a:pt x="441" y="721"/>
                        <a:pt x="715" y="816"/>
                        <a:pt x="976" y="852"/>
                      </a:cubicBezTo>
                      <a:cubicBezTo>
                        <a:pt x="1127" y="871"/>
                        <a:pt x="1271" y="880"/>
                        <a:pt x="1411" y="880"/>
                      </a:cubicBezTo>
                      <a:cubicBezTo>
                        <a:pt x="1526" y="880"/>
                        <a:pt x="1638" y="874"/>
                        <a:pt x="1750" y="864"/>
                      </a:cubicBezTo>
                      <a:cubicBezTo>
                        <a:pt x="2250" y="840"/>
                        <a:pt x="2727" y="756"/>
                        <a:pt x="3203" y="685"/>
                      </a:cubicBezTo>
                      <a:cubicBezTo>
                        <a:pt x="3298" y="673"/>
                        <a:pt x="3393" y="566"/>
                        <a:pt x="3382" y="459"/>
                      </a:cubicBezTo>
                      <a:cubicBezTo>
                        <a:pt x="3382" y="347"/>
                        <a:pt x="3288" y="267"/>
                        <a:pt x="3178" y="267"/>
                      </a:cubicBezTo>
                      <a:cubicBezTo>
                        <a:pt x="3170" y="267"/>
                        <a:pt x="3163" y="268"/>
                        <a:pt x="3155" y="268"/>
                      </a:cubicBezTo>
                      <a:cubicBezTo>
                        <a:pt x="2679" y="316"/>
                        <a:pt x="2215" y="340"/>
                        <a:pt x="1750" y="340"/>
                      </a:cubicBezTo>
                      <a:cubicBezTo>
                        <a:pt x="1536" y="340"/>
                        <a:pt x="1310" y="328"/>
                        <a:pt x="1107" y="292"/>
                      </a:cubicBezTo>
                      <a:cubicBezTo>
                        <a:pt x="893" y="256"/>
                        <a:pt x="715" y="173"/>
                        <a:pt x="524" y="66"/>
                      </a:cubicBezTo>
                      <a:cubicBezTo>
                        <a:pt x="512" y="66"/>
                        <a:pt x="512" y="54"/>
                        <a:pt x="500" y="30"/>
                      </a:cubicBezTo>
                      <a:cubicBezTo>
                        <a:pt x="457" y="10"/>
                        <a:pt x="410" y="0"/>
                        <a:pt x="363"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6"/>
                <p:cNvSpPr/>
                <p:nvPr/>
              </p:nvSpPr>
              <p:spPr>
                <a:xfrm>
                  <a:off x="1362066" y="2663785"/>
                  <a:ext cx="164146" cy="35365"/>
                </a:xfrm>
                <a:custGeom>
                  <a:rect b="b" l="l" r="r" t="t"/>
                  <a:pathLst>
                    <a:path extrusionOk="0" h="898" w="4168">
                      <a:moveTo>
                        <a:pt x="368" y="0"/>
                      </a:moveTo>
                      <a:cubicBezTo>
                        <a:pt x="234" y="0"/>
                        <a:pt x="108" y="94"/>
                        <a:pt x="60" y="219"/>
                      </a:cubicBezTo>
                      <a:cubicBezTo>
                        <a:pt x="0" y="386"/>
                        <a:pt x="107" y="565"/>
                        <a:pt x="262" y="624"/>
                      </a:cubicBezTo>
                      <a:cubicBezTo>
                        <a:pt x="429" y="684"/>
                        <a:pt x="584" y="707"/>
                        <a:pt x="738" y="743"/>
                      </a:cubicBezTo>
                      <a:cubicBezTo>
                        <a:pt x="893" y="779"/>
                        <a:pt x="1060" y="803"/>
                        <a:pt x="1203" y="815"/>
                      </a:cubicBezTo>
                      <a:cubicBezTo>
                        <a:pt x="1512" y="862"/>
                        <a:pt x="1834" y="898"/>
                        <a:pt x="2143" y="898"/>
                      </a:cubicBezTo>
                      <a:cubicBezTo>
                        <a:pt x="2453" y="898"/>
                        <a:pt x="2786" y="874"/>
                        <a:pt x="3096" y="838"/>
                      </a:cubicBezTo>
                      <a:cubicBezTo>
                        <a:pt x="3417" y="791"/>
                        <a:pt x="3739" y="707"/>
                        <a:pt x="4036" y="576"/>
                      </a:cubicBezTo>
                      <a:cubicBezTo>
                        <a:pt x="4120" y="529"/>
                        <a:pt x="4167" y="434"/>
                        <a:pt x="4132" y="326"/>
                      </a:cubicBezTo>
                      <a:cubicBezTo>
                        <a:pt x="4104" y="243"/>
                        <a:pt x="4033" y="196"/>
                        <a:pt x="3952" y="196"/>
                      </a:cubicBezTo>
                      <a:cubicBezTo>
                        <a:pt x="3929" y="196"/>
                        <a:pt x="3905" y="199"/>
                        <a:pt x="3882" y="207"/>
                      </a:cubicBezTo>
                      <a:cubicBezTo>
                        <a:pt x="3608" y="303"/>
                        <a:pt x="3334" y="338"/>
                        <a:pt x="3048" y="374"/>
                      </a:cubicBezTo>
                      <a:cubicBezTo>
                        <a:pt x="2905" y="386"/>
                        <a:pt x="2765" y="392"/>
                        <a:pt x="2624" y="392"/>
                      </a:cubicBezTo>
                      <a:cubicBezTo>
                        <a:pt x="2483" y="392"/>
                        <a:pt x="2340" y="386"/>
                        <a:pt x="2191" y="374"/>
                      </a:cubicBezTo>
                      <a:cubicBezTo>
                        <a:pt x="1905" y="338"/>
                        <a:pt x="1608" y="303"/>
                        <a:pt x="1322" y="243"/>
                      </a:cubicBezTo>
                      <a:cubicBezTo>
                        <a:pt x="1036" y="184"/>
                        <a:pt x="738" y="100"/>
                        <a:pt x="488" y="17"/>
                      </a:cubicBezTo>
                      <a:cubicBezTo>
                        <a:pt x="482" y="11"/>
                        <a:pt x="479" y="8"/>
                        <a:pt x="476" y="8"/>
                      </a:cubicBezTo>
                      <a:cubicBezTo>
                        <a:pt x="474" y="8"/>
                        <a:pt x="471" y="11"/>
                        <a:pt x="465" y="17"/>
                      </a:cubicBezTo>
                      <a:cubicBezTo>
                        <a:pt x="433" y="5"/>
                        <a:pt x="400" y="0"/>
                        <a:pt x="368"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6"/>
                <p:cNvSpPr/>
                <p:nvPr/>
              </p:nvSpPr>
              <p:spPr>
                <a:xfrm>
                  <a:off x="1383175" y="2694581"/>
                  <a:ext cx="140202" cy="37886"/>
                </a:xfrm>
                <a:custGeom>
                  <a:rect b="b" l="l" r="r" t="t"/>
                  <a:pathLst>
                    <a:path extrusionOk="0" h="962" w="3560">
                      <a:moveTo>
                        <a:pt x="347" y="0"/>
                      </a:moveTo>
                      <a:cubicBezTo>
                        <a:pt x="230" y="0"/>
                        <a:pt x="121" y="59"/>
                        <a:pt x="71" y="175"/>
                      </a:cubicBezTo>
                      <a:cubicBezTo>
                        <a:pt x="0" y="330"/>
                        <a:pt x="60" y="509"/>
                        <a:pt x="202" y="604"/>
                      </a:cubicBezTo>
                      <a:cubicBezTo>
                        <a:pt x="476" y="747"/>
                        <a:pt x="738" y="818"/>
                        <a:pt x="1024" y="878"/>
                      </a:cubicBezTo>
                      <a:cubicBezTo>
                        <a:pt x="1310" y="937"/>
                        <a:pt x="1572" y="961"/>
                        <a:pt x="1857" y="961"/>
                      </a:cubicBezTo>
                      <a:cubicBezTo>
                        <a:pt x="2429" y="949"/>
                        <a:pt x="2977" y="806"/>
                        <a:pt x="3453" y="545"/>
                      </a:cubicBezTo>
                      <a:cubicBezTo>
                        <a:pt x="3524" y="497"/>
                        <a:pt x="3560" y="414"/>
                        <a:pt x="3524" y="318"/>
                      </a:cubicBezTo>
                      <a:cubicBezTo>
                        <a:pt x="3507" y="247"/>
                        <a:pt x="3443" y="209"/>
                        <a:pt x="3372" y="209"/>
                      </a:cubicBezTo>
                      <a:cubicBezTo>
                        <a:pt x="3347" y="209"/>
                        <a:pt x="3322" y="214"/>
                        <a:pt x="3298" y="223"/>
                      </a:cubicBezTo>
                      <a:cubicBezTo>
                        <a:pt x="2901" y="401"/>
                        <a:pt x="2467" y="477"/>
                        <a:pt x="2045" y="477"/>
                      </a:cubicBezTo>
                      <a:cubicBezTo>
                        <a:pt x="1986" y="477"/>
                        <a:pt x="1927" y="476"/>
                        <a:pt x="1869" y="473"/>
                      </a:cubicBezTo>
                      <a:cubicBezTo>
                        <a:pt x="1619" y="437"/>
                        <a:pt x="1381" y="414"/>
                        <a:pt x="1155" y="330"/>
                      </a:cubicBezTo>
                      <a:cubicBezTo>
                        <a:pt x="941" y="259"/>
                        <a:pt x="714" y="175"/>
                        <a:pt x="536" y="56"/>
                      </a:cubicBezTo>
                      <a:cubicBezTo>
                        <a:pt x="524" y="56"/>
                        <a:pt x="500" y="33"/>
                        <a:pt x="500" y="33"/>
                      </a:cubicBezTo>
                      <a:cubicBezTo>
                        <a:pt x="450" y="11"/>
                        <a:pt x="398" y="0"/>
                        <a:pt x="347" y="0"/>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6"/>
                <p:cNvSpPr/>
                <p:nvPr/>
              </p:nvSpPr>
              <p:spPr>
                <a:xfrm>
                  <a:off x="1364863" y="2718092"/>
                  <a:ext cx="128072" cy="36862"/>
                </a:xfrm>
                <a:custGeom>
                  <a:rect b="b" l="l" r="r" t="t"/>
                  <a:pathLst>
                    <a:path extrusionOk="0" h="936" w="3252">
                      <a:moveTo>
                        <a:pt x="355" y="1"/>
                      </a:moveTo>
                      <a:cubicBezTo>
                        <a:pt x="258" y="1"/>
                        <a:pt x="164" y="47"/>
                        <a:pt x="108" y="138"/>
                      </a:cubicBezTo>
                      <a:cubicBezTo>
                        <a:pt x="1" y="281"/>
                        <a:pt x="24" y="483"/>
                        <a:pt x="179" y="579"/>
                      </a:cubicBezTo>
                      <a:lnTo>
                        <a:pt x="191" y="602"/>
                      </a:lnTo>
                      <a:cubicBezTo>
                        <a:pt x="322" y="686"/>
                        <a:pt x="453" y="745"/>
                        <a:pt x="584" y="793"/>
                      </a:cubicBezTo>
                      <a:cubicBezTo>
                        <a:pt x="715" y="840"/>
                        <a:pt x="846" y="864"/>
                        <a:pt x="965" y="876"/>
                      </a:cubicBezTo>
                      <a:cubicBezTo>
                        <a:pt x="1227" y="924"/>
                        <a:pt x="1477" y="936"/>
                        <a:pt x="1715" y="936"/>
                      </a:cubicBezTo>
                      <a:cubicBezTo>
                        <a:pt x="2203" y="936"/>
                        <a:pt x="2680" y="864"/>
                        <a:pt x="3144" y="781"/>
                      </a:cubicBezTo>
                      <a:cubicBezTo>
                        <a:pt x="3203" y="757"/>
                        <a:pt x="3251" y="698"/>
                        <a:pt x="3251" y="626"/>
                      </a:cubicBezTo>
                      <a:cubicBezTo>
                        <a:pt x="3227" y="543"/>
                        <a:pt x="3168" y="495"/>
                        <a:pt x="3096" y="495"/>
                      </a:cubicBezTo>
                      <a:cubicBezTo>
                        <a:pt x="2848" y="508"/>
                        <a:pt x="2603" y="521"/>
                        <a:pt x="2360" y="521"/>
                      </a:cubicBezTo>
                      <a:cubicBezTo>
                        <a:pt x="2148" y="521"/>
                        <a:pt x="1938" y="511"/>
                        <a:pt x="1727" y="483"/>
                      </a:cubicBezTo>
                      <a:cubicBezTo>
                        <a:pt x="1501" y="448"/>
                        <a:pt x="1298" y="400"/>
                        <a:pt x="1084" y="340"/>
                      </a:cubicBezTo>
                      <a:cubicBezTo>
                        <a:pt x="989" y="305"/>
                        <a:pt x="894" y="269"/>
                        <a:pt x="810" y="221"/>
                      </a:cubicBezTo>
                      <a:cubicBezTo>
                        <a:pt x="727" y="186"/>
                        <a:pt x="644" y="126"/>
                        <a:pt x="596" y="78"/>
                      </a:cubicBezTo>
                      <a:cubicBezTo>
                        <a:pt x="584" y="78"/>
                        <a:pt x="572" y="67"/>
                        <a:pt x="548" y="67"/>
                      </a:cubicBezTo>
                      <a:cubicBezTo>
                        <a:pt x="490" y="23"/>
                        <a:pt x="421" y="1"/>
                        <a:pt x="355" y="1"/>
                      </a:cubicBezTo>
                      <a:close/>
                    </a:path>
                  </a:pathLst>
                </a:custGeom>
                <a:solidFill>
                  <a:srgbClr val="AD8F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3" name="Google Shape;623;p36"/>
              <p:cNvGrpSpPr/>
              <p:nvPr/>
            </p:nvGrpSpPr>
            <p:grpSpPr>
              <a:xfrm flipH="1">
                <a:off x="8430892" y="951397"/>
                <a:ext cx="457110" cy="355695"/>
                <a:chOff x="6451975" y="2446000"/>
                <a:chExt cx="125950" cy="104175"/>
              </a:xfrm>
            </p:grpSpPr>
            <p:sp>
              <p:nvSpPr>
                <p:cNvPr id="624" name="Google Shape;624;p36"/>
                <p:cNvSpPr/>
                <p:nvPr/>
              </p:nvSpPr>
              <p:spPr>
                <a:xfrm>
                  <a:off x="6464775" y="2488525"/>
                  <a:ext cx="11650" cy="19375"/>
                </a:xfrm>
                <a:custGeom>
                  <a:rect b="b" l="l" r="r" t="t"/>
                  <a:pathLst>
                    <a:path extrusionOk="0" h="775" w="466">
                      <a:moveTo>
                        <a:pt x="227" y="1"/>
                      </a:moveTo>
                      <a:cubicBezTo>
                        <a:pt x="108" y="1"/>
                        <a:pt x="1" y="179"/>
                        <a:pt x="13" y="394"/>
                      </a:cubicBezTo>
                      <a:cubicBezTo>
                        <a:pt x="25" y="596"/>
                        <a:pt x="120" y="775"/>
                        <a:pt x="239" y="775"/>
                      </a:cubicBezTo>
                      <a:cubicBezTo>
                        <a:pt x="358" y="775"/>
                        <a:pt x="465" y="596"/>
                        <a:pt x="441" y="394"/>
                      </a:cubicBezTo>
                      <a:cubicBezTo>
                        <a:pt x="429" y="179"/>
                        <a:pt x="346" y="1"/>
                        <a:pt x="227" y="1"/>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6"/>
                <p:cNvSpPr/>
                <p:nvPr/>
              </p:nvSpPr>
              <p:spPr>
                <a:xfrm>
                  <a:off x="6541575" y="2488525"/>
                  <a:ext cx="11050" cy="19375"/>
                </a:xfrm>
                <a:custGeom>
                  <a:rect b="b" l="l" r="r" t="t"/>
                  <a:pathLst>
                    <a:path extrusionOk="0" h="775" w="442">
                      <a:moveTo>
                        <a:pt x="215" y="1"/>
                      </a:moveTo>
                      <a:cubicBezTo>
                        <a:pt x="96" y="1"/>
                        <a:pt x="13" y="179"/>
                        <a:pt x="1" y="394"/>
                      </a:cubicBezTo>
                      <a:cubicBezTo>
                        <a:pt x="24" y="596"/>
                        <a:pt x="108" y="775"/>
                        <a:pt x="227" y="775"/>
                      </a:cubicBezTo>
                      <a:cubicBezTo>
                        <a:pt x="346" y="775"/>
                        <a:pt x="441" y="596"/>
                        <a:pt x="441" y="394"/>
                      </a:cubicBezTo>
                      <a:cubicBezTo>
                        <a:pt x="429" y="179"/>
                        <a:pt x="334" y="1"/>
                        <a:pt x="215" y="1"/>
                      </a:cubicBezTo>
                      <a:close/>
                    </a:path>
                  </a:pathLst>
                </a:custGeom>
                <a:solidFill>
                  <a:srgbClr val="202B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6"/>
                <p:cNvSpPr/>
                <p:nvPr/>
              </p:nvSpPr>
              <p:spPr>
                <a:xfrm>
                  <a:off x="6530875" y="2446000"/>
                  <a:ext cx="47050" cy="15175"/>
                </a:xfrm>
                <a:custGeom>
                  <a:rect b="b" l="l" r="r" t="t"/>
                  <a:pathLst>
                    <a:path extrusionOk="0" h="607" w="1882">
                      <a:moveTo>
                        <a:pt x="846" y="1"/>
                      </a:moveTo>
                      <a:cubicBezTo>
                        <a:pt x="588" y="1"/>
                        <a:pt x="330" y="63"/>
                        <a:pt x="107" y="190"/>
                      </a:cubicBezTo>
                      <a:cubicBezTo>
                        <a:pt x="36" y="237"/>
                        <a:pt x="0" y="321"/>
                        <a:pt x="48" y="392"/>
                      </a:cubicBezTo>
                      <a:cubicBezTo>
                        <a:pt x="79" y="447"/>
                        <a:pt x="126" y="476"/>
                        <a:pt x="178" y="476"/>
                      </a:cubicBezTo>
                      <a:cubicBezTo>
                        <a:pt x="205" y="476"/>
                        <a:pt x="233" y="468"/>
                        <a:pt x="262" y="452"/>
                      </a:cubicBezTo>
                      <a:cubicBezTo>
                        <a:pt x="439" y="351"/>
                        <a:pt x="641" y="301"/>
                        <a:pt x="844" y="301"/>
                      </a:cubicBezTo>
                      <a:cubicBezTo>
                        <a:pt x="1119" y="301"/>
                        <a:pt x="1395" y="392"/>
                        <a:pt x="1607" y="571"/>
                      </a:cubicBezTo>
                      <a:cubicBezTo>
                        <a:pt x="1631" y="583"/>
                        <a:pt x="1667" y="606"/>
                        <a:pt x="1703" y="606"/>
                      </a:cubicBezTo>
                      <a:cubicBezTo>
                        <a:pt x="1750" y="606"/>
                        <a:pt x="1774" y="594"/>
                        <a:pt x="1822" y="547"/>
                      </a:cubicBezTo>
                      <a:cubicBezTo>
                        <a:pt x="1881" y="487"/>
                        <a:pt x="1869" y="392"/>
                        <a:pt x="1810" y="333"/>
                      </a:cubicBezTo>
                      <a:cubicBezTo>
                        <a:pt x="1543" y="114"/>
                        <a:pt x="1194" y="1"/>
                        <a:pt x="846" y="1"/>
                      </a:cubicBezTo>
                      <a:close/>
                    </a:path>
                  </a:pathLst>
                </a:custGeom>
                <a:solidFill>
                  <a:srgbClr val="1D2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6"/>
                <p:cNvSpPr/>
                <p:nvPr/>
              </p:nvSpPr>
              <p:spPr>
                <a:xfrm>
                  <a:off x="6451975" y="2446000"/>
                  <a:ext cx="35450" cy="14875"/>
                </a:xfrm>
                <a:custGeom>
                  <a:rect b="b" l="l" r="r" t="t"/>
                  <a:pathLst>
                    <a:path extrusionOk="0" h="595" w="1418">
                      <a:moveTo>
                        <a:pt x="613" y="1"/>
                      </a:moveTo>
                      <a:cubicBezTo>
                        <a:pt x="441" y="1"/>
                        <a:pt x="268" y="43"/>
                        <a:pt x="108" y="130"/>
                      </a:cubicBezTo>
                      <a:cubicBezTo>
                        <a:pt x="37" y="178"/>
                        <a:pt x="1" y="261"/>
                        <a:pt x="49" y="333"/>
                      </a:cubicBezTo>
                      <a:cubicBezTo>
                        <a:pt x="80" y="387"/>
                        <a:pt x="126" y="416"/>
                        <a:pt x="178" y="416"/>
                      </a:cubicBezTo>
                      <a:cubicBezTo>
                        <a:pt x="206" y="416"/>
                        <a:pt x="234" y="408"/>
                        <a:pt x="263" y="392"/>
                      </a:cubicBezTo>
                      <a:cubicBezTo>
                        <a:pt x="373" y="335"/>
                        <a:pt x="490" y="307"/>
                        <a:pt x="607" y="307"/>
                      </a:cubicBezTo>
                      <a:cubicBezTo>
                        <a:pt x="808" y="307"/>
                        <a:pt x="1005" y="389"/>
                        <a:pt x="1156" y="547"/>
                      </a:cubicBezTo>
                      <a:cubicBezTo>
                        <a:pt x="1180" y="571"/>
                        <a:pt x="1215" y="594"/>
                        <a:pt x="1251" y="594"/>
                      </a:cubicBezTo>
                      <a:cubicBezTo>
                        <a:pt x="1299" y="594"/>
                        <a:pt x="1334" y="594"/>
                        <a:pt x="1346" y="547"/>
                      </a:cubicBezTo>
                      <a:cubicBezTo>
                        <a:pt x="1418" y="487"/>
                        <a:pt x="1418" y="392"/>
                        <a:pt x="1358" y="333"/>
                      </a:cubicBezTo>
                      <a:cubicBezTo>
                        <a:pt x="1160" y="112"/>
                        <a:pt x="889" y="1"/>
                        <a:pt x="613" y="1"/>
                      </a:cubicBezTo>
                      <a:close/>
                    </a:path>
                  </a:pathLst>
                </a:custGeom>
                <a:solidFill>
                  <a:srgbClr val="1D24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6"/>
                <p:cNvSpPr/>
                <p:nvPr/>
              </p:nvSpPr>
              <p:spPr>
                <a:xfrm>
                  <a:off x="6488600" y="2494725"/>
                  <a:ext cx="13125" cy="36400"/>
                </a:xfrm>
                <a:custGeom>
                  <a:rect b="b" l="l" r="r" t="t"/>
                  <a:pathLst>
                    <a:path extrusionOk="0" h="1456" w="525">
                      <a:moveTo>
                        <a:pt x="339" y="1"/>
                      </a:moveTo>
                      <a:cubicBezTo>
                        <a:pt x="281" y="1"/>
                        <a:pt x="229" y="34"/>
                        <a:pt x="203" y="86"/>
                      </a:cubicBezTo>
                      <a:cubicBezTo>
                        <a:pt x="48" y="467"/>
                        <a:pt x="0" y="1086"/>
                        <a:pt x="238" y="1396"/>
                      </a:cubicBezTo>
                      <a:cubicBezTo>
                        <a:pt x="262" y="1443"/>
                        <a:pt x="310" y="1455"/>
                        <a:pt x="358" y="1455"/>
                      </a:cubicBezTo>
                      <a:cubicBezTo>
                        <a:pt x="381" y="1455"/>
                        <a:pt x="417" y="1455"/>
                        <a:pt x="441" y="1420"/>
                      </a:cubicBezTo>
                      <a:cubicBezTo>
                        <a:pt x="500" y="1384"/>
                        <a:pt x="524" y="1277"/>
                        <a:pt x="477" y="1217"/>
                      </a:cubicBezTo>
                      <a:cubicBezTo>
                        <a:pt x="322" y="1027"/>
                        <a:pt x="322" y="550"/>
                        <a:pt x="477" y="205"/>
                      </a:cubicBezTo>
                      <a:cubicBezTo>
                        <a:pt x="500" y="134"/>
                        <a:pt x="477" y="38"/>
                        <a:pt x="405" y="15"/>
                      </a:cubicBezTo>
                      <a:cubicBezTo>
                        <a:pt x="383" y="5"/>
                        <a:pt x="361" y="1"/>
                        <a:pt x="3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6"/>
                <p:cNvSpPr/>
                <p:nvPr/>
              </p:nvSpPr>
              <p:spPr>
                <a:xfrm>
                  <a:off x="6504975" y="2523725"/>
                  <a:ext cx="53300" cy="26450"/>
                </a:xfrm>
                <a:custGeom>
                  <a:rect b="b" l="l" r="r" t="t"/>
                  <a:pathLst>
                    <a:path extrusionOk="0" h="1058" w="2132">
                      <a:moveTo>
                        <a:pt x="1965" y="1"/>
                      </a:moveTo>
                      <a:cubicBezTo>
                        <a:pt x="1926" y="1"/>
                        <a:pt x="1887" y="16"/>
                        <a:pt x="1858" y="45"/>
                      </a:cubicBezTo>
                      <a:cubicBezTo>
                        <a:pt x="1439" y="511"/>
                        <a:pt x="815" y="760"/>
                        <a:pt x="187" y="760"/>
                      </a:cubicBezTo>
                      <a:cubicBezTo>
                        <a:pt x="172" y="760"/>
                        <a:pt x="158" y="760"/>
                        <a:pt x="143" y="760"/>
                      </a:cubicBezTo>
                      <a:cubicBezTo>
                        <a:pt x="72" y="760"/>
                        <a:pt x="0" y="819"/>
                        <a:pt x="0" y="903"/>
                      </a:cubicBezTo>
                      <a:cubicBezTo>
                        <a:pt x="0" y="974"/>
                        <a:pt x="60" y="1057"/>
                        <a:pt x="143" y="1057"/>
                      </a:cubicBezTo>
                      <a:lnTo>
                        <a:pt x="226" y="1057"/>
                      </a:lnTo>
                      <a:cubicBezTo>
                        <a:pt x="905" y="1057"/>
                        <a:pt x="1608" y="760"/>
                        <a:pt x="2072" y="248"/>
                      </a:cubicBezTo>
                      <a:cubicBezTo>
                        <a:pt x="2131" y="188"/>
                        <a:pt x="2131" y="105"/>
                        <a:pt x="2072" y="45"/>
                      </a:cubicBezTo>
                      <a:cubicBezTo>
                        <a:pt x="2042" y="16"/>
                        <a:pt x="2003" y="1"/>
                        <a:pt x="1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0" name="Google Shape;630;p36"/>
            <p:cNvGrpSpPr/>
            <p:nvPr/>
          </p:nvGrpSpPr>
          <p:grpSpPr>
            <a:xfrm flipH="1">
              <a:off x="1592388" y="1446787"/>
              <a:ext cx="893283" cy="475804"/>
              <a:chOff x="6388125" y="2284900"/>
              <a:chExt cx="295750" cy="157525"/>
            </a:xfrm>
          </p:grpSpPr>
          <p:sp>
            <p:nvSpPr>
              <p:cNvPr id="631" name="Google Shape;631;p36"/>
              <p:cNvSpPr/>
              <p:nvPr/>
            </p:nvSpPr>
            <p:spPr>
              <a:xfrm>
                <a:off x="6438000" y="2295900"/>
                <a:ext cx="245875" cy="146525"/>
              </a:xfrm>
              <a:custGeom>
                <a:rect b="b" l="l" r="r" t="t"/>
                <a:pathLst>
                  <a:path extrusionOk="0" h="5861" w="9835">
                    <a:moveTo>
                      <a:pt x="4381" y="1"/>
                    </a:moveTo>
                    <a:cubicBezTo>
                      <a:pt x="373" y="1"/>
                      <a:pt x="0" y="4826"/>
                      <a:pt x="0" y="4967"/>
                    </a:cubicBezTo>
                    <a:lnTo>
                      <a:pt x="9835" y="5860"/>
                    </a:lnTo>
                    <a:cubicBezTo>
                      <a:pt x="9835" y="2015"/>
                      <a:pt x="8001" y="86"/>
                      <a:pt x="4513" y="2"/>
                    </a:cubicBezTo>
                    <a:cubicBezTo>
                      <a:pt x="4468" y="1"/>
                      <a:pt x="4424" y="1"/>
                      <a:pt x="43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6"/>
              <p:cNvSpPr/>
              <p:nvPr/>
            </p:nvSpPr>
            <p:spPr>
              <a:xfrm>
                <a:off x="6524025" y="2335050"/>
                <a:ext cx="148850" cy="91600"/>
              </a:xfrm>
              <a:custGeom>
                <a:rect b="b" l="l" r="r" t="t"/>
                <a:pathLst>
                  <a:path extrusionOk="0" h="3664" w="5954">
                    <a:moveTo>
                      <a:pt x="4281" y="1"/>
                    </a:moveTo>
                    <a:cubicBezTo>
                      <a:pt x="3931" y="1"/>
                      <a:pt x="3568" y="75"/>
                      <a:pt x="3191" y="222"/>
                    </a:cubicBezTo>
                    <a:cubicBezTo>
                      <a:pt x="2334" y="544"/>
                      <a:pt x="500" y="1615"/>
                      <a:pt x="0" y="3663"/>
                    </a:cubicBezTo>
                    <a:cubicBezTo>
                      <a:pt x="334" y="3223"/>
                      <a:pt x="1453" y="1770"/>
                      <a:pt x="3346" y="1008"/>
                    </a:cubicBezTo>
                    <a:cubicBezTo>
                      <a:pt x="3662" y="882"/>
                      <a:pt x="4020" y="817"/>
                      <a:pt x="4382" y="817"/>
                    </a:cubicBezTo>
                    <a:cubicBezTo>
                      <a:pt x="4905" y="817"/>
                      <a:pt x="5436" y="953"/>
                      <a:pt x="5858" y="1234"/>
                    </a:cubicBezTo>
                    <a:cubicBezTo>
                      <a:pt x="5953" y="925"/>
                      <a:pt x="5834" y="472"/>
                      <a:pt x="5310" y="234"/>
                    </a:cubicBezTo>
                    <a:cubicBezTo>
                      <a:pt x="4980" y="78"/>
                      <a:pt x="4637" y="1"/>
                      <a:pt x="4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6"/>
              <p:cNvSpPr/>
              <p:nvPr/>
            </p:nvSpPr>
            <p:spPr>
              <a:xfrm>
                <a:off x="6454950" y="2284900"/>
                <a:ext cx="134575" cy="126850"/>
              </a:xfrm>
              <a:custGeom>
                <a:rect b="b" l="l" r="r" t="t"/>
                <a:pathLst>
                  <a:path extrusionOk="0" h="5074" w="5383">
                    <a:moveTo>
                      <a:pt x="3849" y="0"/>
                    </a:moveTo>
                    <a:cubicBezTo>
                      <a:pt x="3702" y="0"/>
                      <a:pt x="3550" y="9"/>
                      <a:pt x="3394" y="26"/>
                    </a:cubicBezTo>
                    <a:cubicBezTo>
                      <a:pt x="2644" y="97"/>
                      <a:pt x="1489" y="704"/>
                      <a:pt x="1096" y="1264"/>
                    </a:cubicBezTo>
                    <a:cubicBezTo>
                      <a:pt x="334" y="2347"/>
                      <a:pt x="1" y="3859"/>
                      <a:pt x="287" y="5074"/>
                    </a:cubicBezTo>
                    <a:cubicBezTo>
                      <a:pt x="418" y="3943"/>
                      <a:pt x="751" y="2776"/>
                      <a:pt x="1537" y="1895"/>
                    </a:cubicBezTo>
                    <a:cubicBezTo>
                      <a:pt x="2241" y="1095"/>
                      <a:pt x="3700" y="601"/>
                      <a:pt x="4955" y="601"/>
                    </a:cubicBezTo>
                    <a:cubicBezTo>
                      <a:pt x="5101" y="601"/>
                      <a:pt x="5244" y="607"/>
                      <a:pt x="5383" y="621"/>
                    </a:cubicBezTo>
                    <a:cubicBezTo>
                      <a:pt x="5232" y="231"/>
                      <a:pt x="4620" y="0"/>
                      <a:pt x="38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6"/>
              <p:cNvSpPr/>
              <p:nvPr/>
            </p:nvSpPr>
            <p:spPr>
              <a:xfrm>
                <a:off x="6432050" y="2341775"/>
                <a:ext cx="31275" cy="78925"/>
              </a:xfrm>
              <a:custGeom>
                <a:rect b="b" l="l" r="r" t="t"/>
                <a:pathLst>
                  <a:path extrusionOk="0" h="3157" w="1251">
                    <a:moveTo>
                      <a:pt x="1250" y="1"/>
                    </a:moveTo>
                    <a:cubicBezTo>
                      <a:pt x="524" y="203"/>
                      <a:pt x="179" y="953"/>
                      <a:pt x="107" y="1430"/>
                    </a:cubicBezTo>
                    <a:cubicBezTo>
                      <a:pt x="0" y="2085"/>
                      <a:pt x="60" y="2775"/>
                      <a:pt x="619" y="3156"/>
                    </a:cubicBezTo>
                    <a:cubicBezTo>
                      <a:pt x="167" y="2108"/>
                      <a:pt x="762" y="870"/>
                      <a:pt x="12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6"/>
              <p:cNvSpPr/>
              <p:nvPr/>
            </p:nvSpPr>
            <p:spPr>
              <a:xfrm>
                <a:off x="6388125" y="2385725"/>
                <a:ext cx="186525" cy="48775"/>
              </a:xfrm>
              <a:custGeom>
                <a:rect b="b" l="l" r="r" t="t"/>
                <a:pathLst>
                  <a:path extrusionOk="0" h="1951" w="7461">
                    <a:moveTo>
                      <a:pt x="2906" y="1"/>
                    </a:moveTo>
                    <a:cubicBezTo>
                      <a:pt x="1848" y="1"/>
                      <a:pt x="332" y="1083"/>
                      <a:pt x="114" y="1601"/>
                    </a:cubicBezTo>
                    <a:cubicBezTo>
                      <a:pt x="1" y="1884"/>
                      <a:pt x="2066" y="1951"/>
                      <a:pt x="4036" y="1951"/>
                    </a:cubicBezTo>
                    <a:cubicBezTo>
                      <a:pt x="5786" y="1951"/>
                      <a:pt x="7460" y="1898"/>
                      <a:pt x="7460" y="1898"/>
                    </a:cubicBezTo>
                    <a:cubicBezTo>
                      <a:pt x="7460" y="1898"/>
                      <a:pt x="4400" y="148"/>
                      <a:pt x="3019" y="5"/>
                    </a:cubicBezTo>
                    <a:cubicBezTo>
                      <a:pt x="2982" y="2"/>
                      <a:pt x="2945" y="1"/>
                      <a:pt x="29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6" name="Google Shape;636;p36"/>
          <p:cNvSpPr/>
          <p:nvPr/>
        </p:nvSpPr>
        <p:spPr>
          <a:xfrm>
            <a:off x="3657600" y="361950"/>
            <a:ext cx="2590800" cy="609600"/>
          </a:xfrm>
          <a:prstGeom prst="rect">
            <a:avLst/>
          </a:prstGeom>
          <a:solidFill>
            <a:schemeClr val="accent1"/>
          </a:solidFill>
          <a:ln cap="flat" cmpd="sng" w="25400">
            <a:solidFill>
              <a:srgbClr val="AF93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7" name="Google Shape;637;p36"/>
          <p:cNvSpPr txBox="1"/>
          <p:nvPr/>
        </p:nvSpPr>
        <p:spPr>
          <a:xfrm>
            <a:off x="4419600" y="438150"/>
            <a:ext cx="4800600" cy="5334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chemeClr val="accent3"/>
              </a:buClr>
              <a:buSzPts val="4800"/>
              <a:buFont typeface="Londrina Solid"/>
              <a:buNone/>
            </a:pPr>
            <a:r>
              <a:rPr b="0" i="0" lang="en" sz="4800" u="none" cap="none" strike="noStrike">
                <a:solidFill>
                  <a:schemeClr val="accent3"/>
                </a:solidFill>
                <a:latin typeface="Londrina Solid"/>
                <a:ea typeface="Londrina Solid"/>
                <a:cs typeface="Londrina Solid"/>
                <a:sym typeface="Londrina Solid"/>
              </a:rPr>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7"/>
          <p:cNvSpPr txBox="1"/>
          <p:nvPr>
            <p:ph idx="13" type="subTitle"/>
          </p:nvPr>
        </p:nvSpPr>
        <p:spPr>
          <a:xfrm>
            <a:off x="6056727" y="2424213"/>
            <a:ext cx="19860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800"/>
              <a:t>The required depth of piles.</a:t>
            </a:r>
            <a:endParaRPr b="1" sz="1800"/>
          </a:p>
        </p:txBody>
      </p:sp>
      <p:sp>
        <p:nvSpPr>
          <p:cNvPr id="643" name="Google Shape;643;p37"/>
          <p:cNvSpPr txBox="1"/>
          <p:nvPr>
            <p:ph idx="15" type="subTitle"/>
          </p:nvPr>
        </p:nvSpPr>
        <p:spPr>
          <a:xfrm>
            <a:off x="5867400" y="4119300"/>
            <a:ext cx="2438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2000"/>
              <a:t>The type of protection required.</a:t>
            </a:r>
            <a:endParaRPr b="1" sz="2000"/>
          </a:p>
        </p:txBody>
      </p:sp>
      <p:sp>
        <p:nvSpPr>
          <p:cNvPr id="644" name="Google Shape;644;p37"/>
          <p:cNvSpPr txBox="1"/>
          <p:nvPr>
            <p:ph idx="9" type="title"/>
          </p:nvPr>
        </p:nvSpPr>
        <p:spPr>
          <a:xfrm>
            <a:off x="6056727" y="1837688"/>
            <a:ext cx="1986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03</a:t>
            </a:r>
            <a:endParaRPr/>
          </a:p>
        </p:txBody>
      </p:sp>
      <p:sp>
        <p:nvSpPr>
          <p:cNvPr id="645" name="Google Shape;645;p37"/>
          <p:cNvSpPr txBox="1"/>
          <p:nvPr>
            <p:ph idx="14" type="title"/>
          </p:nvPr>
        </p:nvSpPr>
        <p:spPr>
          <a:xfrm>
            <a:off x="6056727" y="3532775"/>
            <a:ext cx="1986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06</a:t>
            </a:r>
            <a:endParaRPr/>
          </a:p>
        </p:txBody>
      </p:sp>
      <p:sp>
        <p:nvSpPr>
          <p:cNvPr id="646" name="Google Shape;646;p37"/>
          <p:cNvSpPr txBox="1"/>
          <p:nvPr>
            <p:ph type="title"/>
          </p:nvPr>
        </p:nvSpPr>
        <p:spPr>
          <a:xfrm>
            <a:off x="152400" y="445025"/>
            <a:ext cx="8763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The Selection of sheet piling is dependent on factors, such as</a:t>
            </a:r>
            <a:endParaRPr/>
          </a:p>
        </p:txBody>
      </p:sp>
      <p:sp>
        <p:nvSpPr>
          <p:cNvPr id="647" name="Google Shape;647;p37"/>
          <p:cNvSpPr txBox="1"/>
          <p:nvPr>
            <p:ph idx="2" type="title"/>
          </p:nvPr>
        </p:nvSpPr>
        <p:spPr>
          <a:xfrm>
            <a:off x="1101175" y="1837688"/>
            <a:ext cx="1986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01</a:t>
            </a:r>
            <a:endParaRPr/>
          </a:p>
        </p:txBody>
      </p:sp>
      <p:sp>
        <p:nvSpPr>
          <p:cNvPr id="648" name="Google Shape;648;p37"/>
          <p:cNvSpPr txBox="1"/>
          <p:nvPr>
            <p:ph idx="1" type="subTitle"/>
          </p:nvPr>
        </p:nvSpPr>
        <p:spPr>
          <a:xfrm>
            <a:off x="457200" y="2424213"/>
            <a:ext cx="31242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800"/>
              <a:t>The type of work,</a:t>
            </a:r>
            <a:endParaRPr/>
          </a:p>
          <a:p>
            <a:pPr indent="0" lvl="0" marL="0" rtl="0" algn="ctr">
              <a:lnSpc>
                <a:spcPct val="100000"/>
              </a:lnSpc>
              <a:spcBef>
                <a:spcPts val="0"/>
              </a:spcBef>
              <a:spcAft>
                <a:spcPts val="0"/>
              </a:spcAft>
              <a:buSzPts val="1400"/>
              <a:buNone/>
            </a:pPr>
            <a:r>
              <a:rPr b="1" lang="en" sz="1800"/>
              <a:t>For ex. Whether it is permanent or temporary</a:t>
            </a:r>
            <a:endParaRPr b="1" sz="1800"/>
          </a:p>
        </p:txBody>
      </p:sp>
      <p:sp>
        <p:nvSpPr>
          <p:cNvPr id="649" name="Google Shape;649;p37"/>
          <p:cNvSpPr txBox="1"/>
          <p:nvPr>
            <p:ph idx="3" type="title"/>
          </p:nvPr>
        </p:nvSpPr>
        <p:spPr>
          <a:xfrm>
            <a:off x="3578951" y="1837688"/>
            <a:ext cx="1986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02</a:t>
            </a:r>
            <a:endParaRPr/>
          </a:p>
        </p:txBody>
      </p:sp>
      <p:sp>
        <p:nvSpPr>
          <p:cNvPr id="650" name="Google Shape;650;p37"/>
          <p:cNvSpPr txBox="1"/>
          <p:nvPr>
            <p:ph idx="4" type="subTitle"/>
          </p:nvPr>
        </p:nvSpPr>
        <p:spPr>
          <a:xfrm>
            <a:off x="3578951" y="2424213"/>
            <a:ext cx="19860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2400"/>
              <a:t>Site conditions</a:t>
            </a:r>
            <a:endParaRPr b="1" sz="2400"/>
          </a:p>
        </p:txBody>
      </p:sp>
      <p:sp>
        <p:nvSpPr>
          <p:cNvPr id="651" name="Google Shape;651;p37"/>
          <p:cNvSpPr txBox="1"/>
          <p:nvPr>
            <p:ph idx="5" type="title"/>
          </p:nvPr>
        </p:nvSpPr>
        <p:spPr>
          <a:xfrm>
            <a:off x="1101175" y="3532775"/>
            <a:ext cx="1986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04</a:t>
            </a:r>
            <a:endParaRPr/>
          </a:p>
        </p:txBody>
      </p:sp>
      <p:sp>
        <p:nvSpPr>
          <p:cNvPr id="652" name="Google Shape;652;p37"/>
          <p:cNvSpPr txBox="1"/>
          <p:nvPr>
            <p:ph idx="6" type="subTitle"/>
          </p:nvPr>
        </p:nvSpPr>
        <p:spPr>
          <a:xfrm>
            <a:off x="1101175" y="4119300"/>
            <a:ext cx="19860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800"/>
              <a:t>The bending moments involved.</a:t>
            </a:r>
            <a:endParaRPr b="1" sz="1800"/>
          </a:p>
        </p:txBody>
      </p:sp>
      <p:sp>
        <p:nvSpPr>
          <p:cNvPr id="653" name="Google Shape;653;p37"/>
          <p:cNvSpPr txBox="1"/>
          <p:nvPr>
            <p:ph idx="7" type="title"/>
          </p:nvPr>
        </p:nvSpPr>
        <p:spPr>
          <a:xfrm>
            <a:off x="3578948" y="3532775"/>
            <a:ext cx="19860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05</a:t>
            </a:r>
            <a:endParaRPr/>
          </a:p>
        </p:txBody>
      </p:sp>
      <p:sp>
        <p:nvSpPr>
          <p:cNvPr id="654" name="Google Shape;654;p37"/>
          <p:cNvSpPr txBox="1"/>
          <p:nvPr>
            <p:ph idx="8" type="subTitle"/>
          </p:nvPr>
        </p:nvSpPr>
        <p:spPr>
          <a:xfrm>
            <a:off x="3578998" y="4119300"/>
            <a:ext cx="19860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2000"/>
              <a:t>The nature of the structure.</a:t>
            </a:r>
            <a:endParaRPr b="1" sz="2000"/>
          </a:p>
        </p:txBody>
      </p:sp>
      <p:sp>
        <p:nvSpPr>
          <p:cNvPr id="655" name="Google Shape;655;p37"/>
          <p:cNvSpPr/>
          <p:nvPr/>
        </p:nvSpPr>
        <p:spPr>
          <a:xfrm>
            <a:off x="1897975" y="1445275"/>
            <a:ext cx="392400" cy="392400"/>
          </a:xfrm>
          <a:prstGeom prst="donut">
            <a:avLst>
              <a:gd fmla="val 25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7"/>
          <p:cNvSpPr/>
          <p:nvPr/>
        </p:nvSpPr>
        <p:spPr>
          <a:xfrm>
            <a:off x="4375750" y="1445275"/>
            <a:ext cx="392400" cy="3924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7"/>
          <p:cNvSpPr/>
          <p:nvPr/>
        </p:nvSpPr>
        <p:spPr>
          <a:xfrm>
            <a:off x="6853525" y="1445275"/>
            <a:ext cx="392400" cy="3924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8" name="Google Shape;658;p37"/>
          <p:cNvCxnSpPr>
            <a:stCxn id="656" idx="2"/>
            <a:endCxn id="655" idx="6"/>
          </p:cNvCxnSpPr>
          <p:nvPr/>
        </p:nvCxnSpPr>
        <p:spPr>
          <a:xfrm rot="10800000">
            <a:off x="2290450" y="1641475"/>
            <a:ext cx="2085300" cy="0"/>
          </a:xfrm>
          <a:prstGeom prst="straightConnector1">
            <a:avLst/>
          </a:prstGeom>
          <a:noFill/>
          <a:ln cap="flat" cmpd="sng" w="19050">
            <a:solidFill>
              <a:schemeClr val="accent6"/>
            </a:solidFill>
            <a:prstDash val="solid"/>
            <a:round/>
            <a:headEnd len="sm" w="sm" type="none"/>
            <a:tailEnd len="sm" w="sm" type="none"/>
          </a:ln>
        </p:spPr>
      </p:cxnSp>
      <p:cxnSp>
        <p:nvCxnSpPr>
          <p:cNvPr id="659" name="Google Shape;659;p37"/>
          <p:cNvCxnSpPr>
            <a:stCxn id="657" idx="2"/>
            <a:endCxn id="656" idx="6"/>
          </p:cNvCxnSpPr>
          <p:nvPr/>
        </p:nvCxnSpPr>
        <p:spPr>
          <a:xfrm rot="10800000">
            <a:off x="4768225" y="1641475"/>
            <a:ext cx="2085300" cy="0"/>
          </a:xfrm>
          <a:prstGeom prst="straightConnector1">
            <a:avLst/>
          </a:prstGeom>
          <a:noFill/>
          <a:ln cap="flat" cmpd="sng" w="19050">
            <a:solidFill>
              <a:schemeClr val="accent6"/>
            </a:solidFill>
            <a:prstDash val="solid"/>
            <a:round/>
            <a:headEnd len="sm" w="sm" type="none"/>
            <a:tailEnd len="sm" w="sm" type="none"/>
          </a:ln>
        </p:spPr>
      </p:cxnSp>
      <p:sp>
        <p:nvSpPr>
          <p:cNvPr id="660" name="Google Shape;660;p37"/>
          <p:cNvSpPr/>
          <p:nvPr/>
        </p:nvSpPr>
        <p:spPr>
          <a:xfrm>
            <a:off x="1897975" y="3140363"/>
            <a:ext cx="392400" cy="3924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7"/>
          <p:cNvSpPr/>
          <p:nvPr/>
        </p:nvSpPr>
        <p:spPr>
          <a:xfrm>
            <a:off x="4375750" y="3140363"/>
            <a:ext cx="392400" cy="3924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7"/>
          <p:cNvSpPr/>
          <p:nvPr/>
        </p:nvSpPr>
        <p:spPr>
          <a:xfrm>
            <a:off x="6853525" y="3140363"/>
            <a:ext cx="392400" cy="392400"/>
          </a:xfrm>
          <a:prstGeom prst="donut">
            <a:avLst>
              <a:gd fmla="val 25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3" name="Google Shape;663;p37"/>
          <p:cNvCxnSpPr>
            <a:stCxn id="661" idx="2"/>
            <a:endCxn id="660" idx="6"/>
          </p:cNvCxnSpPr>
          <p:nvPr/>
        </p:nvCxnSpPr>
        <p:spPr>
          <a:xfrm rot="10800000">
            <a:off x="2290450" y="3336563"/>
            <a:ext cx="2085300" cy="0"/>
          </a:xfrm>
          <a:prstGeom prst="straightConnector1">
            <a:avLst/>
          </a:prstGeom>
          <a:noFill/>
          <a:ln cap="flat" cmpd="sng" w="19050">
            <a:solidFill>
              <a:schemeClr val="accent6"/>
            </a:solidFill>
            <a:prstDash val="solid"/>
            <a:round/>
            <a:headEnd len="sm" w="sm" type="none"/>
            <a:tailEnd len="sm" w="sm" type="none"/>
          </a:ln>
        </p:spPr>
      </p:cxnSp>
      <p:cxnSp>
        <p:nvCxnSpPr>
          <p:cNvPr id="664" name="Google Shape;664;p37"/>
          <p:cNvCxnSpPr>
            <a:stCxn id="662" idx="2"/>
            <a:endCxn id="661" idx="6"/>
          </p:cNvCxnSpPr>
          <p:nvPr/>
        </p:nvCxnSpPr>
        <p:spPr>
          <a:xfrm rot="10800000">
            <a:off x="4768225" y="3336563"/>
            <a:ext cx="2085300" cy="0"/>
          </a:xfrm>
          <a:prstGeom prst="straightConnector1">
            <a:avLst/>
          </a:prstGeom>
          <a:noFill/>
          <a:ln cap="flat" cmpd="sng" w="19050">
            <a:solidFill>
              <a:schemeClr val="accent6"/>
            </a:solidFill>
            <a:prstDash val="solid"/>
            <a:round/>
            <a:headEnd len="sm" w="sm" type="none"/>
            <a:tailEnd len="sm" w="sm" type="none"/>
          </a:ln>
        </p:spPr>
      </p:cxnSp>
      <p:grpSp>
        <p:nvGrpSpPr>
          <p:cNvPr id="665" name="Google Shape;665;p37"/>
          <p:cNvGrpSpPr/>
          <p:nvPr/>
        </p:nvGrpSpPr>
        <p:grpSpPr>
          <a:xfrm>
            <a:off x="8133185" y="4632026"/>
            <a:ext cx="451342" cy="378890"/>
            <a:chOff x="2526961" y="3828076"/>
            <a:chExt cx="1285143" cy="1078844"/>
          </a:xfrm>
        </p:grpSpPr>
        <p:sp>
          <p:nvSpPr>
            <p:cNvPr id="666" name="Google Shape;666;p37"/>
            <p:cNvSpPr/>
            <p:nvPr/>
          </p:nvSpPr>
          <p:spPr>
            <a:xfrm>
              <a:off x="3688797" y="3911233"/>
              <a:ext cx="51289" cy="995687"/>
            </a:xfrm>
            <a:custGeom>
              <a:rect b="b" l="l" r="r" t="t"/>
              <a:pathLst>
                <a:path extrusionOk="0" h="8561" w="441">
                  <a:moveTo>
                    <a:pt x="0" y="0"/>
                  </a:moveTo>
                  <a:lnTo>
                    <a:pt x="0"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7"/>
            <p:cNvSpPr/>
            <p:nvPr/>
          </p:nvSpPr>
          <p:spPr>
            <a:xfrm>
              <a:off x="2644656" y="3911233"/>
              <a:ext cx="51406" cy="995687"/>
            </a:xfrm>
            <a:custGeom>
              <a:rect b="b" l="l" r="r" t="t"/>
              <a:pathLst>
                <a:path extrusionOk="0" h="8561" w="442">
                  <a:moveTo>
                    <a:pt x="1" y="0"/>
                  </a:moveTo>
                  <a:lnTo>
                    <a:pt x="1"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7"/>
            <p:cNvSpPr/>
            <p:nvPr/>
          </p:nvSpPr>
          <p:spPr>
            <a:xfrm>
              <a:off x="2614186" y="3828076"/>
              <a:ext cx="110953" cy="110955"/>
            </a:xfrm>
            <a:custGeom>
              <a:rect b="b" l="l" r="r" t="t"/>
              <a:pathLst>
                <a:path extrusionOk="0" h="954" w="954">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7"/>
            <p:cNvSpPr/>
            <p:nvPr/>
          </p:nvSpPr>
          <p:spPr>
            <a:xfrm>
              <a:off x="3659606" y="3828076"/>
              <a:ext cx="110953" cy="110955"/>
            </a:xfrm>
            <a:custGeom>
              <a:rect b="b" l="l" r="r" t="t"/>
              <a:pathLst>
                <a:path extrusionOk="0" h="954" w="954">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7"/>
            <p:cNvSpPr/>
            <p:nvPr/>
          </p:nvSpPr>
          <p:spPr>
            <a:xfrm>
              <a:off x="2526961" y="4358418"/>
              <a:ext cx="1285143" cy="246683"/>
            </a:xfrm>
            <a:custGeom>
              <a:rect b="b" l="l" r="r" t="t"/>
              <a:pathLst>
                <a:path extrusionOk="0" h="2121" w="11050">
                  <a:moveTo>
                    <a:pt x="1" y="1"/>
                  </a:moveTo>
                  <a:lnTo>
                    <a:pt x="1" y="2120"/>
                  </a:lnTo>
                  <a:lnTo>
                    <a:pt x="11050" y="2120"/>
                  </a:lnTo>
                  <a:lnTo>
                    <a:pt x="110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7"/>
            <p:cNvSpPr/>
            <p:nvPr/>
          </p:nvSpPr>
          <p:spPr>
            <a:xfrm>
              <a:off x="2526961" y="4041376"/>
              <a:ext cx="1285143" cy="246567"/>
            </a:xfrm>
            <a:custGeom>
              <a:rect b="b" l="l" r="r" t="t"/>
              <a:pathLst>
                <a:path extrusionOk="0" h="2120" w="11050">
                  <a:moveTo>
                    <a:pt x="1" y="0"/>
                  </a:moveTo>
                  <a:lnTo>
                    <a:pt x="1" y="2120"/>
                  </a:lnTo>
                  <a:lnTo>
                    <a:pt x="11050" y="2120"/>
                  </a:lnTo>
                  <a:lnTo>
                    <a:pt x="110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7"/>
            <p:cNvSpPr/>
            <p:nvPr/>
          </p:nvSpPr>
          <p:spPr>
            <a:xfrm>
              <a:off x="3553075" y="4041376"/>
              <a:ext cx="259006" cy="247962"/>
            </a:xfrm>
            <a:custGeom>
              <a:rect b="b" l="l" r="r" t="t"/>
              <a:pathLst>
                <a:path extrusionOk="0" h="2132" w="2227">
                  <a:moveTo>
                    <a:pt x="1739" y="0"/>
                  </a:moveTo>
                  <a:lnTo>
                    <a:pt x="0" y="2132"/>
                  </a:lnTo>
                  <a:lnTo>
                    <a:pt x="1381" y="2132"/>
                  </a:lnTo>
                  <a:lnTo>
                    <a:pt x="2227" y="1096"/>
                  </a:lnTo>
                  <a:lnTo>
                    <a:pt x="22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7"/>
            <p:cNvSpPr/>
            <p:nvPr/>
          </p:nvSpPr>
          <p:spPr>
            <a:xfrm>
              <a:off x="3201384" y="4041376"/>
              <a:ext cx="362864" cy="247962"/>
            </a:xfrm>
            <a:custGeom>
              <a:rect b="b" l="l" r="r" t="t"/>
              <a:pathLst>
                <a:path extrusionOk="0" h="2132" w="3120">
                  <a:moveTo>
                    <a:pt x="1738" y="0"/>
                  </a:moveTo>
                  <a:lnTo>
                    <a:pt x="0" y="2132"/>
                  </a:lnTo>
                  <a:lnTo>
                    <a:pt x="1381" y="2132"/>
                  </a:lnTo>
                  <a:lnTo>
                    <a:pt x="3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7"/>
            <p:cNvSpPr/>
            <p:nvPr/>
          </p:nvSpPr>
          <p:spPr>
            <a:xfrm>
              <a:off x="2848181" y="4041376"/>
              <a:ext cx="365771" cy="247962"/>
            </a:xfrm>
            <a:custGeom>
              <a:rect b="b" l="l" r="r" t="t"/>
              <a:pathLst>
                <a:path extrusionOk="0" h="2132" w="3145">
                  <a:moveTo>
                    <a:pt x="1739" y="0"/>
                  </a:moveTo>
                  <a:lnTo>
                    <a:pt x="1" y="2132"/>
                  </a:lnTo>
                  <a:lnTo>
                    <a:pt x="1394" y="2132"/>
                  </a:lnTo>
                  <a:lnTo>
                    <a:pt x="31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7"/>
            <p:cNvSpPr/>
            <p:nvPr/>
          </p:nvSpPr>
          <p:spPr>
            <a:xfrm>
              <a:off x="2528356" y="4041376"/>
              <a:ext cx="333788" cy="247962"/>
            </a:xfrm>
            <a:custGeom>
              <a:rect b="b" l="l" r="r" t="t"/>
              <a:pathLst>
                <a:path extrusionOk="0" h="2132" w="2870">
                  <a:moveTo>
                    <a:pt x="1465" y="0"/>
                  </a:moveTo>
                  <a:lnTo>
                    <a:pt x="1" y="1798"/>
                  </a:lnTo>
                  <a:lnTo>
                    <a:pt x="1" y="2132"/>
                  </a:lnTo>
                  <a:lnTo>
                    <a:pt x="1132" y="2132"/>
                  </a:lnTo>
                  <a:lnTo>
                    <a:pt x="287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7"/>
            <p:cNvSpPr/>
            <p:nvPr/>
          </p:nvSpPr>
          <p:spPr>
            <a:xfrm>
              <a:off x="3658327" y="4416569"/>
              <a:ext cx="153752" cy="188530"/>
            </a:xfrm>
            <a:custGeom>
              <a:rect b="b" l="l" r="r" t="t"/>
              <a:pathLst>
                <a:path extrusionOk="0" h="1621" w="1322">
                  <a:moveTo>
                    <a:pt x="1322" y="1"/>
                  </a:moveTo>
                  <a:lnTo>
                    <a:pt x="0" y="1620"/>
                  </a:lnTo>
                  <a:lnTo>
                    <a:pt x="1322" y="1620"/>
                  </a:lnTo>
                  <a:lnTo>
                    <a:pt x="13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7"/>
            <p:cNvSpPr/>
            <p:nvPr/>
          </p:nvSpPr>
          <p:spPr>
            <a:xfrm>
              <a:off x="3306519" y="4358418"/>
              <a:ext cx="364376" cy="246683"/>
            </a:xfrm>
            <a:custGeom>
              <a:rect b="b" l="l" r="r" t="t"/>
              <a:pathLst>
                <a:path extrusionOk="0" h="2121" w="3133">
                  <a:moveTo>
                    <a:pt x="1739" y="1"/>
                  </a:moveTo>
                  <a:lnTo>
                    <a:pt x="1" y="2120"/>
                  </a:lnTo>
                  <a:lnTo>
                    <a:pt x="1382"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7"/>
            <p:cNvSpPr/>
            <p:nvPr/>
          </p:nvSpPr>
          <p:spPr>
            <a:xfrm>
              <a:off x="2954828" y="4358418"/>
              <a:ext cx="364376" cy="246683"/>
            </a:xfrm>
            <a:custGeom>
              <a:rect b="b" l="l" r="r" t="t"/>
              <a:pathLst>
                <a:path extrusionOk="0" h="2121" w="3133">
                  <a:moveTo>
                    <a:pt x="1751" y="1"/>
                  </a:moveTo>
                  <a:lnTo>
                    <a:pt x="1" y="2120"/>
                  </a:lnTo>
                  <a:lnTo>
                    <a:pt x="1394"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7"/>
            <p:cNvSpPr/>
            <p:nvPr/>
          </p:nvSpPr>
          <p:spPr>
            <a:xfrm>
              <a:off x="2601741" y="4358418"/>
              <a:ext cx="365655" cy="246683"/>
            </a:xfrm>
            <a:custGeom>
              <a:rect b="b" l="l" r="r" t="t"/>
              <a:pathLst>
                <a:path extrusionOk="0" h="2121" w="3144">
                  <a:moveTo>
                    <a:pt x="1751" y="1"/>
                  </a:moveTo>
                  <a:lnTo>
                    <a:pt x="1" y="2120"/>
                  </a:lnTo>
                  <a:lnTo>
                    <a:pt x="1406" y="2120"/>
                  </a:lnTo>
                  <a:lnTo>
                    <a:pt x="3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7"/>
            <p:cNvSpPr/>
            <p:nvPr/>
          </p:nvSpPr>
          <p:spPr>
            <a:xfrm>
              <a:off x="2528356" y="4358418"/>
              <a:ext cx="87343" cy="106768"/>
            </a:xfrm>
            <a:custGeom>
              <a:rect b="b" l="l" r="r" t="t"/>
              <a:pathLst>
                <a:path extrusionOk="0" h="918" w="751">
                  <a:moveTo>
                    <a:pt x="1" y="1"/>
                  </a:moveTo>
                  <a:lnTo>
                    <a:pt x="1" y="918"/>
                  </a:lnTo>
                  <a:lnTo>
                    <a:pt x="7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37"/>
          <p:cNvGrpSpPr/>
          <p:nvPr/>
        </p:nvGrpSpPr>
        <p:grpSpPr>
          <a:xfrm>
            <a:off x="586410" y="4632026"/>
            <a:ext cx="451342" cy="378890"/>
            <a:chOff x="2526961" y="3828076"/>
            <a:chExt cx="1285143" cy="1078844"/>
          </a:xfrm>
        </p:grpSpPr>
        <p:sp>
          <p:nvSpPr>
            <p:cNvPr id="682" name="Google Shape;682;p37"/>
            <p:cNvSpPr/>
            <p:nvPr/>
          </p:nvSpPr>
          <p:spPr>
            <a:xfrm>
              <a:off x="3688797" y="3911233"/>
              <a:ext cx="51289" cy="995687"/>
            </a:xfrm>
            <a:custGeom>
              <a:rect b="b" l="l" r="r" t="t"/>
              <a:pathLst>
                <a:path extrusionOk="0" h="8561" w="441">
                  <a:moveTo>
                    <a:pt x="0" y="0"/>
                  </a:moveTo>
                  <a:lnTo>
                    <a:pt x="0"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7"/>
            <p:cNvSpPr/>
            <p:nvPr/>
          </p:nvSpPr>
          <p:spPr>
            <a:xfrm>
              <a:off x="2644656" y="3911233"/>
              <a:ext cx="51406" cy="995687"/>
            </a:xfrm>
            <a:custGeom>
              <a:rect b="b" l="l" r="r" t="t"/>
              <a:pathLst>
                <a:path extrusionOk="0" h="8561" w="442">
                  <a:moveTo>
                    <a:pt x="1" y="0"/>
                  </a:moveTo>
                  <a:lnTo>
                    <a:pt x="1" y="8561"/>
                  </a:lnTo>
                  <a:lnTo>
                    <a:pt x="441" y="8561"/>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7"/>
            <p:cNvSpPr/>
            <p:nvPr/>
          </p:nvSpPr>
          <p:spPr>
            <a:xfrm>
              <a:off x="2614186" y="3828076"/>
              <a:ext cx="110953" cy="110955"/>
            </a:xfrm>
            <a:custGeom>
              <a:rect b="b" l="l" r="r" t="t"/>
              <a:pathLst>
                <a:path extrusionOk="0" h="954" w="954">
                  <a:moveTo>
                    <a:pt x="477" y="1"/>
                  </a:moveTo>
                  <a:cubicBezTo>
                    <a:pt x="215"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7"/>
            <p:cNvSpPr/>
            <p:nvPr/>
          </p:nvSpPr>
          <p:spPr>
            <a:xfrm>
              <a:off x="3659606" y="3828076"/>
              <a:ext cx="110953" cy="110955"/>
            </a:xfrm>
            <a:custGeom>
              <a:rect b="b" l="l" r="r" t="t"/>
              <a:pathLst>
                <a:path extrusionOk="0" h="954" w="954">
                  <a:moveTo>
                    <a:pt x="477" y="1"/>
                  </a:moveTo>
                  <a:cubicBezTo>
                    <a:pt x="203" y="1"/>
                    <a:pt x="1" y="215"/>
                    <a:pt x="1" y="477"/>
                  </a:cubicBezTo>
                  <a:cubicBezTo>
                    <a:pt x="1" y="751"/>
                    <a:pt x="215" y="953"/>
                    <a:pt x="477" y="953"/>
                  </a:cubicBezTo>
                  <a:cubicBezTo>
                    <a:pt x="751" y="953"/>
                    <a:pt x="953" y="751"/>
                    <a:pt x="953" y="477"/>
                  </a:cubicBezTo>
                  <a:cubicBezTo>
                    <a:pt x="953" y="215"/>
                    <a:pt x="751" y="1"/>
                    <a:pt x="4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7"/>
            <p:cNvSpPr/>
            <p:nvPr/>
          </p:nvSpPr>
          <p:spPr>
            <a:xfrm>
              <a:off x="2526961" y="4358418"/>
              <a:ext cx="1285143" cy="246683"/>
            </a:xfrm>
            <a:custGeom>
              <a:rect b="b" l="l" r="r" t="t"/>
              <a:pathLst>
                <a:path extrusionOk="0" h="2121" w="11050">
                  <a:moveTo>
                    <a:pt x="1" y="1"/>
                  </a:moveTo>
                  <a:lnTo>
                    <a:pt x="1" y="2120"/>
                  </a:lnTo>
                  <a:lnTo>
                    <a:pt x="11050" y="2120"/>
                  </a:lnTo>
                  <a:lnTo>
                    <a:pt x="110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7"/>
            <p:cNvSpPr/>
            <p:nvPr/>
          </p:nvSpPr>
          <p:spPr>
            <a:xfrm>
              <a:off x="2526961" y="4041376"/>
              <a:ext cx="1285143" cy="246567"/>
            </a:xfrm>
            <a:custGeom>
              <a:rect b="b" l="l" r="r" t="t"/>
              <a:pathLst>
                <a:path extrusionOk="0" h="2120" w="11050">
                  <a:moveTo>
                    <a:pt x="1" y="0"/>
                  </a:moveTo>
                  <a:lnTo>
                    <a:pt x="1" y="2120"/>
                  </a:lnTo>
                  <a:lnTo>
                    <a:pt x="11050" y="2120"/>
                  </a:lnTo>
                  <a:lnTo>
                    <a:pt x="110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7"/>
            <p:cNvSpPr/>
            <p:nvPr/>
          </p:nvSpPr>
          <p:spPr>
            <a:xfrm>
              <a:off x="3553075" y="4041376"/>
              <a:ext cx="259006" cy="247962"/>
            </a:xfrm>
            <a:custGeom>
              <a:rect b="b" l="l" r="r" t="t"/>
              <a:pathLst>
                <a:path extrusionOk="0" h="2132" w="2227">
                  <a:moveTo>
                    <a:pt x="1739" y="0"/>
                  </a:moveTo>
                  <a:lnTo>
                    <a:pt x="0" y="2132"/>
                  </a:lnTo>
                  <a:lnTo>
                    <a:pt x="1381" y="2132"/>
                  </a:lnTo>
                  <a:lnTo>
                    <a:pt x="2227" y="1096"/>
                  </a:lnTo>
                  <a:lnTo>
                    <a:pt x="22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7"/>
            <p:cNvSpPr/>
            <p:nvPr/>
          </p:nvSpPr>
          <p:spPr>
            <a:xfrm>
              <a:off x="3201384" y="4041376"/>
              <a:ext cx="362864" cy="247962"/>
            </a:xfrm>
            <a:custGeom>
              <a:rect b="b" l="l" r="r" t="t"/>
              <a:pathLst>
                <a:path extrusionOk="0" h="2132" w="3120">
                  <a:moveTo>
                    <a:pt x="1738" y="0"/>
                  </a:moveTo>
                  <a:lnTo>
                    <a:pt x="0" y="2132"/>
                  </a:lnTo>
                  <a:lnTo>
                    <a:pt x="1381" y="2132"/>
                  </a:lnTo>
                  <a:lnTo>
                    <a:pt x="3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7"/>
            <p:cNvSpPr/>
            <p:nvPr/>
          </p:nvSpPr>
          <p:spPr>
            <a:xfrm>
              <a:off x="2848181" y="4041376"/>
              <a:ext cx="365771" cy="247962"/>
            </a:xfrm>
            <a:custGeom>
              <a:rect b="b" l="l" r="r" t="t"/>
              <a:pathLst>
                <a:path extrusionOk="0" h="2132" w="3145">
                  <a:moveTo>
                    <a:pt x="1739" y="0"/>
                  </a:moveTo>
                  <a:lnTo>
                    <a:pt x="1" y="2132"/>
                  </a:lnTo>
                  <a:lnTo>
                    <a:pt x="1394" y="2132"/>
                  </a:lnTo>
                  <a:lnTo>
                    <a:pt x="31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7"/>
            <p:cNvSpPr/>
            <p:nvPr/>
          </p:nvSpPr>
          <p:spPr>
            <a:xfrm>
              <a:off x="2528356" y="4041376"/>
              <a:ext cx="333788" cy="247962"/>
            </a:xfrm>
            <a:custGeom>
              <a:rect b="b" l="l" r="r" t="t"/>
              <a:pathLst>
                <a:path extrusionOk="0" h="2132" w="2870">
                  <a:moveTo>
                    <a:pt x="1465" y="0"/>
                  </a:moveTo>
                  <a:lnTo>
                    <a:pt x="1" y="1798"/>
                  </a:lnTo>
                  <a:lnTo>
                    <a:pt x="1" y="2132"/>
                  </a:lnTo>
                  <a:lnTo>
                    <a:pt x="1132" y="2132"/>
                  </a:lnTo>
                  <a:lnTo>
                    <a:pt x="287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7"/>
            <p:cNvSpPr/>
            <p:nvPr/>
          </p:nvSpPr>
          <p:spPr>
            <a:xfrm>
              <a:off x="3658327" y="4416569"/>
              <a:ext cx="153752" cy="188530"/>
            </a:xfrm>
            <a:custGeom>
              <a:rect b="b" l="l" r="r" t="t"/>
              <a:pathLst>
                <a:path extrusionOk="0" h="1621" w="1322">
                  <a:moveTo>
                    <a:pt x="1322" y="1"/>
                  </a:moveTo>
                  <a:lnTo>
                    <a:pt x="0" y="1620"/>
                  </a:lnTo>
                  <a:lnTo>
                    <a:pt x="1322" y="1620"/>
                  </a:lnTo>
                  <a:lnTo>
                    <a:pt x="13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7"/>
            <p:cNvSpPr/>
            <p:nvPr/>
          </p:nvSpPr>
          <p:spPr>
            <a:xfrm>
              <a:off x="3306519" y="4358418"/>
              <a:ext cx="364376" cy="246683"/>
            </a:xfrm>
            <a:custGeom>
              <a:rect b="b" l="l" r="r" t="t"/>
              <a:pathLst>
                <a:path extrusionOk="0" h="2121" w="3133">
                  <a:moveTo>
                    <a:pt x="1739" y="1"/>
                  </a:moveTo>
                  <a:lnTo>
                    <a:pt x="1" y="2120"/>
                  </a:lnTo>
                  <a:lnTo>
                    <a:pt x="1382"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7"/>
            <p:cNvSpPr/>
            <p:nvPr/>
          </p:nvSpPr>
          <p:spPr>
            <a:xfrm>
              <a:off x="2954828" y="4358418"/>
              <a:ext cx="364376" cy="246683"/>
            </a:xfrm>
            <a:custGeom>
              <a:rect b="b" l="l" r="r" t="t"/>
              <a:pathLst>
                <a:path extrusionOk="0" h="2121" w="3133">
                  <a:moveTo>
                    <a:pt x="1751" y="1"/>
                  </a:moveTo>
                  <a:lnTo>
                    <a:pt x="1" y="2120"/>
                  </a:lnTo>
                  <a:lnTo>
                    <a:pt x="1394" y="2120"/>
                  </a:lnTo>
                  <a:lnTo>
                    <a:pt x="31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7"/>
            <p:cNvSpPr/>
            <p:nvPr/>
          </p:nvSpPr>
          <p:spPr>
            <a:xfrm>
              <a:off x="2601741" y="4358418"/>
              <a:ext cx="365655" cy="246683"/>
            </a:xfrm>
            <a:custGeom>
              <a:rect b="b" l="l" r="r" t="t"/>
              <a:pathLst>
                <a:path extrusionOk="0" h="2121" w="3144">
                  <a:moveTo>
                    <a:pt x="1751" y="1"/>
                  </a:moveTo>
                  <a:lnTo>
                    <a:pt x="1" y="2120"/>
                  </a:lnTo>
                  <a:lnTo>
                    <a:pt x="1406" y="2120"/>
                  </a:lnTo>
                  <a:lnTo>
                    <a:pt x="3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7"/>
            <p:cNvSpPr/>
            <p:nvPr/>
          </p:nvSpPr>
          <p:spPr>
            <a:xfrm>
              <a:off x="2528356" y="4358418"/>
              <a:ext cx="87343" cy="106768"/>
            </a:xfrm>
            <a:custGeom>
              <a:rect b="b" l="l" r="r" t="t"/>
              <a:pathLst>
                <a:path extrusionOk="0" h="918" w="751">
                  <a:moveTo>
                    <a:pt x="1" y="1"/>
                  </a:moveTo>
                  <a:lnTo>
                    <a:pt x="1" y="918"/>
                  </a:lnTo>
                  <a:lnTo>
                    <a:pt x="7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8"/>
          <p:cNvSpPr txBox="1"/>
          <p:nvPr>
            <p:ph type="title"/>
          </p:nvPr>
        </p:nvSpPr>
        <p:spPr>
          <a:xfrm>
            <a:off x="720000" y="445024"/>
            <a:ext cx="3775800" cy="334592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8000"/>
              <a:t>Types of Sheet Pile</a:t>
            </a:r>
            <a:endParaRPr sz="8000"/>
          </a:p>
        </p:txBody>
      </p:sp>
      <p:grpSp>
        <p:nvGrpSpPr>
          <p:cNvPr id="702" name="Google Shape;702;p38"/>
          <p:cNvGrpSpPr/>
          <p:nvPr/>
        </p:nvGrpSpPr>
        <p:grpSpPr>
          <a:xfrm flipH="1">
            <a:off x="4824817" y="2067926"/>
            <a:ext cx="4886937" cy="3762677"/>
            <a:chOff x="5245275" y="1443125"/>
            <a:chExt cx="3745066" cy="2883498"/>
          </a:xfrm>
        </p:grpSpPr>
        <p:sp>
          <p:nvSpPr>
            <p:cNvPr id="703" name="Google Shape;703;p38"/>
            <p:cNvSpPr/>
            <p:nvPr/>
          </p:nvSpPr>
          <p:spPr>
            <a:xfrm>
              <a:off x="5622492" y="1994078"/>
              <a:ext cx="859572" cy="888285"/>
            </a:xfrm>
            <a:custGeom>
              <a:rect b="b" l="l" r="r" t="t"/>
              <a:pathLst>
                <a:path extrusionOk="0" h="20635" w="19968">
                  <a:moveTo>
                    <a:pt x="8575" y="0"/>
                  </a:moveTo>
                  <a:cubicBezTo>
                    <a:pt x="6657" y="0"/>
                    <a:pt x="4767" y="415"/>
                    <a:pt x="3251" y="1548"/>
                  </a:cubicBezTo>
                  <a:cubicBezTo>
                    <a:pt x="1012" y="3215"/>
                    <a:pt x="0" y="6180"/>
                    <a:pt x="24" y="8990"/>
                  </a:cubicBezTo>
                  <a:cubicBezTo>
                    <a:pt x="48" y="10109"/>
                    <a:pt x="191" y="11228"/>
                    <a:pt x="441" y="12324"/>
                  </a:cubicBezTo>
                  <a:cubicBezTo>
                    <a:pt x="786" y="13848"/>
                    <a:pt x="1179" y="15586"/>
                    <a:pt x="2024" y="16919"/>
                  </a:cubicBezTo>
                  <a:cubicBezTo>
                    <a:pt x="2429" y="17550"/>
                    <a:pt x="2905" y="18146"/>
                    <a:pt x="3358" y="18729"/>
                  </a:cubicBezTo>
                  <a:cubicBezTo>
                    <a:pt x="3691" y="19122"/>
                    <a:pt x="4037" y="19503"/>
                    <a:pt x="4429" y="19824"/>
                  </a:cubicBezTo>
                  <a:cubicBezTo>
                    <a:pt x="4548" y="19932"/>
                    <a:pt x="5644" y="20551"/>
                    <a:pt x="5644" y="20634"/>
                  </a:cubicBezTo>
                  <a:cubicBezTo>
                    <a:pt x="5644" y="14502"/>
                    <a:pt x="6894" y="8347"/>
                    <a:pt x="9311" y="2715"/>
                  </a:cubicBezTo>
                  <a:cubicBezTo>
                    <a:pt x="11073" y="3882"/>
                    <a:pt x="12930" y="5108"/>
                    <a:pt x="15026" y="5311"/>
                  </a:cubicBezTo>
                  <a:cubicBezTo>
                    <a:pt x="15201" y="5330"/>
                    <a:pt x="15378" y="5339"/>
                    <a:pt x="15556" y="5339"/>
                  </a:cubicBezTo>
                  <a:cubicBezTo>
                    <a:pt x="17519" y="5339"/>
                    <a:pt x="19574" y="4210"/>
                    <a:pt x="19967" y="2310"/>
                  </a:cubicBezTo>
                  <a:cubicBezTo>
                    <a:pt x="17110" y="1941"/>
                    <a:pt x="14395" y="846"/>
                    <a:pt x="11561" y="298"/>
                  </a:cubicBezTo>
                  <a:cubicBezTo>
                    <a:pt x="10591" y="114"/>
                    <a:pt x="9579" y="0"/>
                    <a:pt x="8575" y="0"/>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8"/>
            <p:cNvSpPr/>
            <p:nvPr/>
          </p:nvSpPr>
          <p:spPr>
            <a:xfrm>
              <a:off x="5820850" y="2176553"/>
              <a:ext cx="155315" cy="315237"/>
            </a:xfrm>
            <a:custGeom>
              <a:rect b="b" l="l" r="r" t="t"/>
              <a:pathLst>
                <a:path extrusionOk="0" fill="none" h="7323" w="3608">
                  <a:moveTo>
                    <a:pt x="0" y="7323"/>
                  </a:moveTo>
                  <a:cubicBezTo>
                    <a:pt x="762" y="5025"/>
                    <a:pt x="1345" y="2655"/>
                    <a:pt x="1810" y="262"/>
                  </a:cubicBezTo>
                  <a:cubicBezTo>
                    <a:pt x="2417" y="357"/>
                    <a:pt x="3060" y="274"/>
                    <a:pt x="3608" y="0"/>
                  </a:cubicBezTo>
                </a:path>
              </a:pathLst>
            </a:custGeom>
            <a:noFill/>
            <a:ln cap="rnd" cmpd="sng" w="9525">
              <a:solidFill>
                <a:srgbClr val="EFD1C5"/>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8"/>
            <p:cNvSpPr/>
            <p:nvPr/>
          </p:nvSpPr>
          <p:spPr>
            <a:xfrm>
              <a:off x="8292713" y="2290325"/>
              <a:ext cx="697628" cy="997411"/>
            </a:xfrm>
            <a:custGeom>
              <a:rect b="b" l="l" r="r" t="t"/>
              <a:pathLst>
                <a:path extrusionOk="0" h="23170" w="16206">
                  <a:moveTo>
                    <a:pt x="763" y="0"/>
                  </a:moveTo>
                  <a:cubicBezTo>
                    <a:pt x="1" y="1977"/>
                    <a:pt x="1394" y="4239"/>
                    <a:pt x="3287" y="5203"/>
                  </a:cubicBezTo>
                  <a:cubicBezTo>
                    <a:pt x="4820" y="5984"/>
                    <a:pt x="6556" y="6125"/>
                    <a:pt x="8280" y="6125"/>
                  </a:cubicBezTo>
                  <a:cubicBezTo>
                    <a:pt x="8685" y="6125"/>
                    <a:pt x="9089" y="6117"/>
                    <a:pt x="9490" y="6108"/>
                  </a:cubicBezTo>
                  <a:lnTo>
                    <a:pt x="9490" y="6108"/>
                  </a:lnTo>
                  <a:cubicBezTo>
                    <a:pt x="8466" y="12169"/>
                    <a:pt x="6204" y="18003"/>
                    <a:pt x="2870" y="23170"/>
                  </a:cubicBezTo>
                  <a:cubicBezTo>
                    <a:pt x="2887" y="23148"/>
                    <a:pt x="3061" y="23142"/>
                    <a:pt x="3283" y="23142"/>
                  </a:cubicBezTo>
                  <a:cubicBezTo>
                    <a:pt x="3565" y="23142"/>
                    <a:pt x="3925" y="23152"/>
                    <a:pt x="4147" y="23152"/>
                  </a:cubicBezTo>
                  <a:cubicBezTo>
                    <a:pt x="4237" y="23152"/>
                    <a:pt x="4304" y="23150"/>
                    <a:pt x="4335" y="23146"/>
                  </a:cubicBezTo>
                  <a:cubicBezTo>
                    <a:pt x="4835" y="23087"/>
                    <a:pt x="5347" y="22967"/>
                    <a:pt x="5823" y="22813"/>
                  </a:cubicBezTo>
                  <a:cubicBezTo>
                    <a:pt x="6514" y="22575"/>
                    <a:pt x="7252" y="22325"/>
                    <a:pt x="7919" y="22003"/>
                  </a:cubicBezTo>
                  <a:cubicBezTo>
                    <a:pt x="9359" y="21336"/>
                    <a:pt x="10621" y="20086"/>
                    <a:pt x="11740" y="18991"/>
                  </a:cubicBezTo>
                  <a:cubicBezTo>
                    <a:pt x="12550" y="18217"/>
                    <a:pt x="13288" y="17360"/>
                    <a:pt x="13895" y="16431"/>
                  </a:cubicBezTo>
                  <a:cubicBezTo>
                    <a:pt x="15443" y="14074"/>
                    <a:pt x="16205" y="11037"/>
                    <a:pt x="15229" y="8418"/>
                  </a:cubicBezTo>
                  <a:cubicBezTo>
                    <a:pt x="14217" y="5727"/>
                    <a:pt x="11598" y="3953"/>
                    <a:pt x="8919" y="2870"/>
                  </a:cubicBezTo>
                  <a:cubicBezTo>
                    <a:pt x="6240" y="1798"/>
                    <a:pt x="3358" y="1227"/>
                    <a:pt x="763" y="0"/>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8"/>
            <p:cNvSpPr/>
            <p:nvPr/>
          </p:nvSpPr>
          <p:spPr>
            <a:xfrm>
              <a:off x="8665324" y="2634740"/>
              <a:ext cx="99999" cy="349072"/>
            </a:xfrm>
            <a:custGeom>
              <a:rect b="b" l="l" r="r" t="t"/>
              <a:pathLst>
                <a:path extrusionOk="0" fill="none" h="8109" w="2323">
                  <a:moveTo>
                    <a:pt x="1" y="8108"/>
                  </a:moveTo>
                  <a:cubicBezTo>
                    <a:pt x="620" y="5763"/>
                    <a:pt x="1406" y="3453"/>
                    <a:pt x="2322" y="1191"/>
                  </a:cubicBezTo>
                  <a:cubicBezTo>
                    <a:pt x="1763" y="941"/>
                    <a:pt x="1263" y="524"/>
                    <a:pt x="953" y="0"/>
                  </a:cubicBezTo>
                </a:path>
              </a:pathLst>
            </a:custGeom>
            <a:noFill/>
            <a:ln cap="rnd" cmpd="sng" w="9525">
              <a:solidFill>
                <a:srgbClr val="EFD1C5"/>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8"/>
            <p:cNvSpPr/>
            <p:nvPr/>
          </p:nvSpPr>
          <p:spPr>
            <a:xfrm>
              <a:off x="5778794" y="1443125"/>
              <a:ext cx="3015822" cy="2159349"/>
            </a:xfrm>
            <a:custGeom>
              <a:rect b="b" l="l" r="r" t="t"/>
              <a:pathLst>
                <a:path extrusionOk="0" h="50162" w="70058">
                  <a:moveTo>
                    <a:pt x="5704" y="0"/>
                  </a:moveTo>
                  <a:cubicBezTo>
                    <a:pt x="4108" y="14300"/>
                    <a:pt x="1608" y="28218"/>
                    <a:pt x="1" y="42541"/>
                  </a:cubicBezTo>
                  <a:cubicBezTo>
                    <a:pt x="5525" y="46766"/>
                    <a:pt x="11448" y="48073"/>
                    <a:pt x="17550" y="48073"/>
                  </a:cubicBezTo>
                  <a:cubicBezTo>
                    <a:pt x="27446" y="48073"/>
                    <a:pt x="37812" y="44637"/>
                    <a:pt x="47708" y="44637"/>
                  </a:cubicBezTo>
                  <a:cubicBezTo>
                    <a:pt x="53806" y="44637"/>
                    <a:pt x="59726" y="45942"/>
                    <a:pt x="65247" y="50161"/>
                  </a:cubicBezTo>
                  <a:cubicBezTo>
                    <a:pt x="66854" y="35850"/>
                    <a:pt x="68450" y="21539"/>
                    <a:pt x="70057" y="7216"/>
                  </a:cubicBezTo>
                  <a:cubicBezTo>
                    <a:pt x="64628" y="3069"/>
                    <a:pt x="58877" y="1768"/>
                    <a:pt x="52980" y="1768"/>
                  </a:cubicBezTo>
                  <a:cubicBezTo>
                    <a:pt x="43052" y="1768"/>
                    <a:pt x="32709" y="5455"/>
                    <a:pt x="22784" y="5455"/>
                  </a:cubicBezTo>
                  <a:cubicBezTo>
                    <a:pt x="16885" y="5455"/>
                    <a:pt x="11133" y="4152"/>
                    <a:pt x="5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8"/>
            <p:cNvSpPr/>
            <p:nvPr/>
          </p:nvSpPr>
          <p:spPr>
            <a:xfrm>
              <a:off x="6099146" y="1721938"/>
              <a:ext cx="905676" cy="649415"/>
            </a:xfrm>
            <a:custGeom>
              <a:rect b="b" l="l" r="r" t="t"/>
              <a:pathLst>
                <a:path extrusionOk="0" fill="none" h="15086" w="21039">
                  <a:moveTo>
                    <a:pt x="19753" y="14288"/>
                  </a:moveTo>
                  <a:cubicBezTo>
                    <a:pt x="12954" y="15086"/>
                    <a:pt x="6287" y="14931"/>
                    <a:pt x="0" y="11502"/>
                  </a:cubicBezTo>
                  <a:cubicBezTo>
                    <a:pt x="429" y="7668"/>
                    <a:pt x="857" y="3822"/>
                    <a:pt x="1286" y="0"/>
                  </a:cubicBezTo>
                  <a:cubicBezTo>
                    <a:pt x="7608" y="3417"/>
                    <a:pt x="14264" y="3584"/>
                    <a:pt x="21038" y="2786"/>
                  </a:cubicBezTo>
                  <a:cubicBezTo>
                    <a:pt x="20610" y="6620"/>
                    <a:pt x="20181" y="10442"/>
                    <a:pt x="19753" y="14288"/>
                  </a:cubicBezTo>
                  <a:close/>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8"/>
            <p:cNvSpPr/>
            <p:nvPr/>
          </p:nvSpPr>
          <p:spPr>
            <a:xfrm>
              <a:off x="6087352" y="1925419"/>
              <a:ext cx="83555" cy="45114"/>
            </a:xfrm>
            <a:custGeom>
              <a:rect b="b" l="l" r="r" t="t"/>
              <a:pathLst>
                <a:path extrusionOk="0" fill="none" h="1048" w="1941">
                  <a:moveTo>
                    <a:pt x="0" y="0"/>
                  </a:moveTo>
                  <a:cubicBezTo>
                    <a:pt x="643" y="393"/>
                    <a:pt x="1286" y="738"/>
                    <a:pt x="1941" y="1048"/>
                  </a:cubicBezTo>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8"/>
            <p:cNvSpPr/>
            <p:nvPr/>
          </p:nvSpPr>
          <p:spPr>
            <a:xfrm>
              <a:off x="6064279" y="1955121"/>
              <a:ext cx="120490" cy="65131"/>
            </a:xfrm>
            <a:custGeom>
              <a:rect b="b" l="l" r="r" t="t"/>
              <a:pathLst>
                <a:path extrusionOk="0" fill="none" h="1513" w="2799">
                  <a:moveTo>
                    <a:pt x="0" y="1"/>
                  </a:moveTo>
                  <a:cubicBezTo>
                    <a:pt x="929" y="584"/>
                    <a:pt x="1870" y="1084"/>
                    <a:pt x="2798" y="1513"/>
                  </a:cubicBezTo>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8"/>
            <p:cNvSpPr/>
            <p:nvPr/>
          </p:nvSpPr>
          <p:spPr>
            <a:xfrm>
              <a:off x="6935067" y="2062780"/>
              <a:ext cx="89194" cy="10805"/>
            </a:xfrm>
            <a:custGeom>
              <a:rect b="b" l="l" r="r" t="t"/>
              <a:pathLst>
                <a:path extrusionOk="0" fill="none" h="251" w="2072">
                  <a:moveTo>
                    <a:pt x="0" y="250"/>
                  </a:moveTo>
                  <a:cubicBezTo>
                    <a:pt x="691" y="179"/>
                    <a:pt x="1381" y="107"/>
                    <a:pt x="2072" y="0"/>
                  </a:cubicBezTo>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8"/>
            <p:cNvSpPr/>
            <p:nvPr/>
          </p:nvSpPr>
          <p:spPr>
            <a:xfrm>
              <a:off x="6909928" y="2101178"/>
              <a:ext cx="130219" cy="15454"/>
            </a:xfrm>
            <a:custGeom>
              <a:rect b="b" l="l" r="r" t="t"/>
              <a:pathLst>
                <a:path extrusionOk="0" fill="none" h="359" w="3025">
                  <a:moveTo>
                    <a:pt x="1" y="358"/>
                  </a:moveTo>
                  <a:cubicBezTo>
                    <a:pt x="1001" y="263"/>
                    <a:pt x="2013" y="132"/>
                    <a:pt x="3025" y="1"/>
                  </a:cubicBezTo>
                </a:path>
              </a:pathLst>
            </a:custGeom>
            <a:noFill/>
            <a:ln cap="flat" cmpd="sng" w="9525">
              <a:solidFill>
                <a:schemeClr val="accent3"/>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8"/>
            <p:cNvSpPr/>
            <p:nvPr/>
          </p:nvSpPr>
          <p:spPr>
            <a:xfrm>
              <a:off x="7611587" y="2712138"/>
              <a:ext cx="905160" cy="655054"/>
            </a:xfrm>
            <a:custGeom>
              <a:rect b="b" l="l" r="r" t="t"/>
              <a:pathLst>
                <a:path extrusionOk="0" fill="none" h="15217" w="21027">
                  <a:moveTo>
                    <a:pt x="19741" y="15216"/>
                  </a:moveTo>
                  <a:cubicBezTo>
                    <a:pt x="13443" y="11728"/>
                    <a:pt x="6775" y="11514"/>
                    <a:pt x="0" y="12299"/>
                  </a:cubicBezTo>
                  <a:cubicBezTo>
                    <a:pt x="429" y="8454"/>
                    <a:pt x="870" y="4620"/>
                    <a:pt x="1298" y="798"/>
                  </a:cubicBezTo>
                  <a:cubicBezTo>
                    <a:pt x="8061" y="0"/>
                    <a:pt x="14728" y="226"/>
                    <a:pt x="21027" y="3715"/>
                  </a:cubicBezTo>
                  <a:cubicBezTo>
                    <a:pt x="20598" y="7549"/>
                    <a:pt x="20170" y="11371"/>
                    <a:pt x="19741" y="15216"/>
                  </a:cubicBezTo>
                  <a:close/>
                </a:path>
              </a:pathLst>
            </a:custGeom>
            <a:noFill/>
            <a:ln cap="flat" cmpd="sng" w="9525">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8"/>
            <p:cNvSpPr/>
            <p:nvPr/>
          </p:nvSpPr>
          <p:spPr>
            <a:xfrm>
              <a:off x="7596736" y="2968394"/>
              <a:ext cx="89194" cy="10288"/>
            </a:xfrm>
            <a:custGeom>
              <a:rect b="b" l="l" r="r" t="t"/>
              <a:pathLst>
                <a:path extrusionOk="0" fill="none" h="239" w="2072">
                  <a:moveTo>
                    <a:pt x="0" y="238"/>
                  </a:moveTo>
                  <a:cubicBezTo>
                    <a:pt x="703" y="155"/>
                    <a:pt x="1393" y="60"/>
                    <a:pt x="2072" y="0"/>
                  </a:cubicBezTo>
                </a:path>
              </a:pathLst>
            </a:custGeom>
            <a:noFill/>
            <a:ln cap="flat" cmpd="sng" w="9525">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8"/>
            <p:cNvSpPr/>
            <p:nvPr/>
          </p:nvSpPr>
          <p:spPr>
            <a:xfrm>
              <a:off x="7572630" y="3007868"/>
              <a:ext cx="130219" cy="14378"/>
            </a:xfrm>
            <a:custGeom>
              <a:rect b="b" l="l" r="r" t="t"/>
              <a:pathLst>
                <a:path extrusionOk="0" fill="none" h="334" w="3025">
                  <a:moveTo>
                    <a:pt x="1" y="333"/>
                  </a:moveTo>
                  <a:cubicBezTo>
                    <a:pt x="1013" y="202"/>
                    <a:pt x="2013" y="83"/>
                    <a:pt x="3025" y="0"/>
                  </a:cubicBezTo>
                </a:path>
              </a:pathLst>
            </a:custGeom>
            <a:noFill/>
            <a:ln cap="flat" cmpd="sng" w="9525">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8"/>
            <p:cNvSpPr/>
            <p:nvPr/>
          </p:nvSpPr>
          <p:spPr>
            <a:xfrm>
              <a:off x="8449574" y="3077044"/>
              <a:ext cx="83555" cy="46147"/>
            </a:xfrm>
            <a:custGeom>
              <a:rect b="b" l="l" r="r" t="t"/>
              <a:pathLst>
                <a:path extrusionOk="0" fill="none" h="1072" w="1941">
                  <a:moveTo>
                    <a:pt x="0" y="0"/>
                  </a:moveTo>
                  <a:cubicBezTo>
                    <a:pt x="643" y="322"/>
                    <a:pt x="1298" y="679"/>
                    <a:pt x="1941" y="1072"/>
                  </a:cubicBezTo>
                </a:path>
              </a:pathLst>
            </a:custGeom>
            <a:noFill/>
            <a:ln cap="flat" cmpd="sng" w="952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8"/>
            <p:cNvSpPr/>
            <p:nvPr/>
          </p:nvSpPr>
          <p:spPr>
            <a:xfrm>
              <a:off x="8426501" y="3108812"/>
              <a:ext cx="120490" cy="66681"/>
            </a:xfrm>
            <a:custGeom>
              <a:rect b="b" l="l" r="r" t="t"/>
              <a:pathLst>
                <a:path extrusionOk="0" fill="none" h="1549" w="2799">
                  <a:moveTo>
                    <a:pt x="0" y="1"/>
                  </a:moveTo>
                  <a:cubicBezTo>
                    <a:pt x="941" y="453"/>
                    <a:pt x="1882" y="965"/>
                    <a:pt x="2798" y="1548"/>
                  </a:cubicBezTo>
                </a:path>
              </a:pathLst>
            </a:custGeom>
            <a:noFill/>
            <a:ln cap="flat" cmpd="sng" w="952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8"/>
            <p:cNvSpPr/>
            <p:nvPr/>
          </p:nvSpPr>
          <p:spPr>
            <a:xfrm>
              <a:off x="8171752" y="1761411"/>
              <a:ext cx="468012" cy="528968"/>
            </a:xfrm>
            <a:custGeom>
              <a:rect b="b" l="l" r="r" t="t"/>
              <a:pathLst>
                <a:path extrusionOk="0" fill="none" h="12288" w="10872">
                  <a:moveTo>
                    <a:pt x="10550" y="8418"/>
                  </a:moveTo>
                  <a:cubicBezTo>
                    <a:pt x="10217" y="11311"/>
                    <a:pt x="7740" y="12287"/>
                    <a:pt x="4906" y="11394"/>
                  </a:cubicBezTo>
                  <a:cubicBezTo>
                    <a:pt x="2085" y="10478"/>
                    <a:pt x="1" y="7954"/>
                    <a:pt x="322" y="5036"/>
                  </a:cubicBezTo>
                  <a:cubicBezTo>
                    <a:pt x="656" y="2167"/>
                    <a:pt x="3251" y="0"/>
                    <a:pt x="6085" y="917"/>
                  </a:cubicBezTo>
                  <a:cubicBezTo>
                    <a:pt x="8907" y="1810"/>
                    <a:pt x="10871" y="5525"/>
                    <a:pt x="10550" y="8418"/>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8"/>
            <p:cNvSpPr/>
            <p:nvPr/>
          </p:nvSpPr>
          <p:spPr>
            <a:xfrm>
              <a:off x="7055512" y="1786508"/>
              <a:ext cx="296253" cy="1285484"/>
            </a:xfrm>
            <a:custGeom>
              <a:rect b="b" l="l" r="r" t="t"/>
              <a:pathLst>
                <a:path extrusionOk="0" fill="none" h="29862" w="6882">
                  <a:moveTo>
                    <a:pt x="3584" y="29230"/>
                  </a:moveTo>
                  <a:cubicBezTo>
                    <a:pt x="2393" y="29457"/>
                    <a:pt x="1191" y="29659"/>
                    <a:pt x="0" y="29861"/>
                  </a:cubicBezTo>
                  <a:cubicBezTo>
                    <a:pt x="1107" y="20110"/>
                    <a:pt x="2191" y="10371"/>
                    <a:pt x="3286" y="632"/>
                  </a:cubicBezTo>
                  <a:cubicBezTo>
                    <a:pt x="4477" y="429"/>
                    <a:pt x="5691" y="215"/>
                    <a:pt x="6882" y="1"/>
                  </a:cubicBezTo>
                  <a:cubicBezTo>
                    <a:pt x="5775" y="9752"/>
                    <a:pt x="4691" y="19479"/>
                    <a:pt x="3584" y="29230"/>
                  </a:cubicBezTo>
                  <a:close/>
                </a:path>
              </a:pathLst>
            </a:custGeom>
            <a:noFill/>
            <a:ln cap="flat" cmpd="sng" w="95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8"/>
            <p:cNvSpPr/>
            <p:nvPr/>
          </p:nvSpPr>
          <p:spPr>
            <a:xfrm>
              <a:off x="7314824" y="1740878"/>
              <a:ext cx="296296" cy="1285484"/>
            </a:xfrm>
            <a:custGeom>
              <a:rect b="b" l="l" r="r" t="t"/>
              <a:pathLst>
                <a:path extrusionOk="0" fill="none" h="29862" w="6883">
                  <a:moveTo>
                    <a:pt x="3596" y="29231"/>
                  </a:moveTo>
                  <a:cubicBezTo>
                    <a:pt x="2406" y="29433"/>
                    <a:pt x="1191" y="29635"/>
                    <a:pt x="1" y="29862"/>
                  </a:cubicBezTo>
                  <a:cubicBezTo>
                    <a:pt x="1108" y="20111"/>
                    <a:pt x="2191" y="10383"/>
                    <a:pt x="3299" y="632"/>
                  </a:cubicBezTo>
                  <a:cubicBezTo>
                    <a:pt x="4489" y="418"/>
                    <a:pt x="5692" y="203"/>
                    <a:pt x="6883" y="1"/>
                  </a:cubicBezTo>
                  <a:cubicBezTo>
                    <a:pt x="5775" y="9740"/>
                    <a:pt x="4680" y="19491"/>
                    <a:pt x="3596" y="29231"/>
                  </a:cubicBezTo>
                  <a:close/>
                </a:path>
              </a:pathLst>
            </a:custGeom>
            <a:noFill/>
            <a:ln cap="flat" cmpd="sng" w="95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8"/>
            <p:cNvSpPr/>
            <p:nvPr/>
          </p:nvSpPr>
          <p:spPr>
            <a:xfrm>
              <a:off x="5915639" y="2457905"/>
              <a:ext cx="398792" cy="950790"/>
            </a:xfrm>
            <a:custGeom>
              <a:rect b="b" l="l" r="r" t="t"/>
              <a:pathLst>
                <a:path extrusionOk="0" fill="none" h="22087" w="9264">
                  <a:moveTo>
                    <a:pt x="9264" y="3073"/>
                  </a:moveTo>
                  <a:cubicBezTo>
                    <a:pt x="6847" y="2441"/>
                    <a:pt x="4466" y="1465"/>
                    <a:pt x="2132" y="1"/>
                  </a:cubicBezTo>
                  <a:cubicBezTo>
                    <a:pt x="1418" y="6347"/>
                    <a:pt x="703" y="12681"/>
                    <a:pt x="1" y="19015"/>
                  </a:cubicBezTo>
                  <a:cubicBezTo>
                    <a:pt x="2322" y="20479"/>
                    <a:pt x="4704" y="21456"/>
                    <a:pt x="7133" y="22087"/>
                  </a:cubicBezTo>
                  <a:cubicBezTo>
                    <a:pt x="7847" y="15753"/>
                    <a:pt x="8561" y="9407"/>
                    <a:pt x="9264" y="307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8"/>
            <p:cNvSpPr/>
            <p:nvPr/>
          </p:nvSpPr>
          <p:spPr>
            <a:xfrm>
              <a:off x="6460953" y="2552737"/>
              <a:ext cx="527978" cy="36418"/>
            </a:xfrm>
            <a:custGeom>
              <a:rect b="b" l="l" r="r" t="t"/>
              <a:pathLst>
                <a:path extrusionOk="0" fill="none" h="846" w="12265">
                  <a:moveTo>
                    <a:pt x="1" y="298"/>
                  </a:moveTo>
                  <a:cubicBezTo>
                    <a:pt x="4025" y="846"/>
                    <a:pt x="8133" y="572"/>
                    <a:pt x="12264" y="0"/>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8"/>
            <p:cNvSpPr/>
            <p:nvPr/>
          </p:nvSpPr>
          <p:spPr>
            <a:xfrm>
              <a:off x="6453290" y="2638830"/>
              <a:ext cx="418250" cy="18510"/>
            </a:xfrm>
            <a:custGeom>
              <a:rect b="b" l="l" r="r" t="t"/>
              <a:pathLst>
                <a:path extrusionOk="0" fill="none" h="430" w="9716">
                  <a:moveTo>
                    <a:pt x="0" y="1"/>
                  </a:moveTo>
                  <a:cubicBezTo>
                    <a:pt x="3179" y="429"/>
                    <a:pt x="6442" y="334"/>
                    <a:pt x="9716" y="13"/>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8"/>
            <p:cNvSpPr/>
            <p:nvPr/>
          </p:nvSpPr>
          <p:spPr>
            <a:xfrm>
              <a:off x="6445068" y="2712138"/>
              <a:ext cx="418293" cy="18984"/>
            </a:xfrm>
            <a:custGeom>
              <a:rect b="b" l="l" r="r" t="t"/>
              <a:pathLst>
                <a:path extrusionOk="0" fill="none" h="441" w="9717">
                  <a:moveTo>
                    <a:pt x="1" y="0"/>
                  </a:moveTo>
                  <a:cubicBezTo>
                    <a:pt x="3180" y="441"/>
                    <a:pt x="6442" y="345"/>
                    <a:pt x="9716" y="24"/>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8"/>
            <p:cNvSpPr/>
            <p:nvPr/>
          </p:nvSpPr>
          <p:spPr>
            <a:xfrm>
              <a:off x="6436373" y="2785403"/>
              <a:ext cx="418766" cy="18510"/>
            </a:xfrm>
            <a:custGeom>
              <a:rect b="b" l="l" r="r" t="t"/>
              <a:pathLst>
                <a:path extrusionOk="0" fill="none" h="430" w="9728">
                  <a:moveTo>
                    <a:pt x="0" y="1"/>
                  </a:moveTo>
                  <a:cubicBezTo>
                    <a:pt x="3191" y="429"/>
                    <a:pt x="6454" y="346"/>
                    <a:pt x="9728" y="13"/>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8"/>
            <p:cNvSpPr/>
            <p:nvPr/>
          </p:nvSpPr>
          <p:spPr>
            <a:xfrm>
              <a:off x="6428151" y="2858195"/>
              <a:ext cx="418809" cy="18984"/>
            </a:xfrm>
            <a:custGeom>
              <a:rect b="b" l="l" r="r" t="t"/>
              <a:pathLst>
                <a:path extrusionOk="0" fill="none" h="441" w="9729">
                  <a:moveTo>
                    <a:pt x="1" y="0"/>
                  </a:moveTo>
                  <a:cubicBezTo>
                    <a:pt x="3192" y="441"/>
                    <a:pt x="6454" y="346"/>
                    <a:pt x="9728" y="24"/>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8"/>
            <p:cNvSpPr/>
            <p:nvPr/>
          </p:nvSpPr>
          <p:spPr>
            <a:xfrm>
              <a:off x="6419972" y="2931977"/>
              <a:ext cx="418250" cy="18510"/>
            </a:xfrm>
            <a:custGeom>
              <a:rect b="b" l="l" r="r" t="t"/>
              <a:pathLst>
                <a:path extrusionOk="0" fill="none" h="430" w="9716">
                  <a:moveTo>
                    <a:pt x="0" y="1"/>
                  </a:moveTo>
                  <a:cubicBezTo>
                    <a:pt x="3191" y="430"/>
                    <a:pt x="6442" y="346"/>
                    <a:pt x="9716" y="13"/>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8"/>
            <p:cNvSpPr/>
            <p:nvPr/>
          </p:nvSpPr>
          <p:spPr>
            <a:xfrm>
              <a:off x="6411750" y="3005285"/>
              <a:ext cx="418293" cy="18510"/>
            </a:xfrm>
            <a:custGeom>
              <a:rect b="b" l="l" r="r" t="t"/>
              <a:pathLst>
                <a:path extrusionOk="0" fill="none" h="430" w="9717">
                  <a:moveTo>
                    <a:pt x="1" y="1"/>
                  </a:moveTo>
                  <a:cubicBezTo>
                    <a:pt x="3180" y="429"/>
                    <a:pt x="6442" y="334"/>
                    <a:pt x="9716" y="12"/>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8"/>
            <p:cNvSpPr/>
            <p:nvPr/>
          </p:nvSpPr>
          <p:spPr>
            <a:xfrm>
              <a:off x="6404088" y="3078077"/>
              <a:ext cx="418250" cy="18467"/>
            </a:xfrm>
            <a:custGeom>
              <a:rect b="b" l="l" r="r" t="t"/>
              <a:pathLst>
                <a:path extrusionOk="0" fill="none" h="429" w="9716">
                  <a:moveTo>
                    <a:pt x="0" y="0"/>
                  </a:moveTo>
                  <a:cubicBezTo>
                    <a:pt x="3179" y="429"/>
                    <a:pt x="6442" y="346"/>
                    <a:pt x="9716" y="12"/>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8"/>
            <p:cNvSpPr/>
            <p:nvPr/>
          </p:nvSpPr>
          <p:spPr>
            <a:xfrm>
              <a:off x="6395866" y="3151859"/>
              <a:ext cx="418293" cy="18510"/>
            </a:xfrm>
            <a:custGeom>
              <a:rect b="b" l="l" r="r" t="t"/>
              <a:pathLst>
                <a:path extrusionOk="0" fill="none" h="430" w="9717">
                  <a:moveTo>
                    <a:pt x="1" y="1"/>
                  </a:moveTo>
                  <a:cubicBezTo>
                    <a:pt x="3180" y="429"/>
                    <a:pt x="6442" y="346"/>
                    <a:pt x="9716" y="13"/>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8"/>
            <p:cNvSpPr/>
            <p:nvPr/>
          </p:nvSpPr>
          <p:spPr>
            <a:xfrm>
              <a:off x="6387171" y="3224651"/>
              <a:ext cx="418766" cy="18984"/>
            </a:xfrm>
            <a:custGeom>
              <a:rect b="b" l="l" r="r" t="t"/>
              <a:pathLst>
                <a:path extrusionOk="0" fill="none" h="441" w="9728">
                  <a:moveTo>
                    <a:pt x="0" y="0"/>
                  </a:moveTo>
                  <a:cubicBezTo>
                    <a:pt x="3191" y="441"/>
                    <a:pt x="6454" y="346"/>
                    <a:pt x="9728" y="24"/>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8"/>
            <p:cNvSpPr/>
            <p:nvPr/>
          </p:nvSpPr>
          <p:spPr>
            <a:xfrm>
              <a:off x="6378949" y="3297959"/>
              <a:ext cx="418293" cy="18467"/>
            </a:xfrm>
            <a:custGeom>
              <a:rect b="b" l="l" r="r" t="t"/>
              <a:pathLst>
                <a:path extrusionOk="0" fill="none" h="429" w="9717">
                  <a:moveTo>
                    <a:pt x="1" y="0"/>
                  </a:moveTo>
                  <a:cubicBezTo>
                    <a:pt x="3192" y="429"/>
                    <a:pt x="6442" y="333"/>
                    <a:pt x="9716" y="12"/>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8"/>
            <p:cNvSpPr/>
            <p:nvPr/>
          </p:nvSpPr>
          <p:spPr>
            <a:xfrm>
              <a:off x="7714597" y="2303626"/>
              <a:ext cx="419283" cy="22600"/>
            </a:xfrm>
            <a:custGeom>
              <a:rect b="b" l="l" r="r" t="t"/>
              <a:pathLst>
                <a:path extrusionOk="0" fill="none" h="525" w="9740">
                  <a:moveTo>
                    <a:pt x="1" y="525"/>
                  </a:moveTo>
                  <a:cubicBezTo>
                    <a:pt x="3299" y="132"/>
                    <a:pt x="6537" y="1"/>
                    <a:pt x="9740" y="346"/>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8"/>
            <p:cNvSpPr/>
            <p:nvPr/>
          </p:nvSpPr>
          <p:spPr>
            <a:xfrm>
              <a:off x="7706419" y="2376418"/>
              <a:ext cx="419283" cy="22600"/>
            </a:xfrm>
            <a:custGeom>
              <a:rect b="b" l="l" r="r" t="t"/>
              <a:pathLst>
                <a:path extrusionOk="0" fill="none" h="525" w="9740">
                  <a:moveTo>
                    <a:pt x="0" y="524"/>
                  </a:moveTo>
                  <a:cubicBezTo>
                    <a:pt x="3286" y="143"/>
                    <a:pt x="6537" y="1"/>
                    <a:pt x="9739" y="346"/>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8"/>
            <p:cNvSpPr/>
            <p:nvPr/>
          </p:nvSpPr>
          <p:spPr>
            <a:xfrm>
              <a:off x="7698197" y="2450243"/>
              <a:ext cx="418766" cy="22557"/>
            </a:xfrm>
            <a:custGeom>
              <a:rect b="b" l="l" r="r" t="t"/>
              <a:pathLst>
                <a:path extrusionOk="0" fill="none" h="524" w="9728">
                  <a:moveTo>
                    <a:pt x="1" y="524"/>
                  </a:moveTo>
                  <a:cubicBezTo>
                    <a:pt x="3287" y="131"/>
                    <a:pt x="6537" y="0"/>
                    <a:pt x="9728" y="345"/>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8"/>
            <p:cNvSpPr/>
            <p:nvPr/>
          </p:nvSpPr>
          <p:spPr>
            <a:xfrm>
              <a:off x="7690018" y="2523508"/>
              <a:ext cx="418766" cy="22083"/>
            </a:xfrm>
            <a:custGeom>
              <a:rect b="b" l="l" r="r" t="t"/>
              <a:pathLst>
                <a:path extrusionOk="0" fill="none" h="513" w="9728">
                  <a:moveTo>
                    <a:pt x="0" y="513"/>
                  </a:moveTo>
                  <a:cubicBezTo>
                    <a:pt x="3286" y="132"/>
                    <a:pt x="6525" y="1"/>
                    <a:pt x="9728" y="334"/>
                  </a:cubicBezTo>
                </a:path>
              </a:pathLst>
            </a:custGeom>
            <a:noFill/>
            <a:ln cap="flat" cmpd="sng" w="9525">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8"/>
            <p:cNvSpPr/>
            <p:nvPr/>
          </p:nvSpPr>
          <p:spPr>
            <a:xfrm>
              <a:off x="7898578" y="3247207"/>
              <a:ext cx="979503" cy="1079416"/>
            </a:xfrm>
            <a:custGeom>
              <a:rect b="b" l="l" r="r" t="t"/>
              <a:pathLst>
                <a:path extrusionOk="0" h="25075" w="22754">
                  <a:moveTo>
                    <a:pt x="22754" y="0"/>
                  </a:moveTo>
                  <a:lnTo>
                    <a:pt x="22754" y="0"/>
                  </a:lnTo>
                  <a:cubicBezTo>
                    <a:pt x="22218" y="310"/>
                    <a:pt x="21539" y="1643"/>
                    <a:pt x="20992" y="1965"/>
                  </a:cubicBezTo>
                  <a:cubicBezTo>
                    <a:pt x="20777" y="2084"/>
                    <a:pt x="20611" y="2239"/>
                    <a:pt x="20408" y="2358"/>
                  </a:cubicBezTo>
                  <a:cubicBezTo>
                    <a:pt x="20182" y="2477"/>
                    <a:pt x="19861" y="2513"/>
                    <a:pt x="19587" y="2560"/>
                  </a:cubicBezTo>
                  <a:cubicBezTo>
                    <a:pt x="18968" y="2691"/>
                    <a:pt x="18313" y="2798"/>
                    <a:pt x="17658" y="2870"/>
                  </a:cubicBezTo>
                  <a:cubicBezTo>
                    <a:pt x="16770" y="2985"/>
                    <a:pt x="15875" y="3047"/>
                    <a:pt x="14972" y="3047"/>
                  </a:cubicBezTo>
                  <a:cubicBezTo>
                    <a:pt x="14760" y="3047"/>
                    <a:pt x="14548" y="3043"/>
                    <a:pt x="14336" y="3036"/>
                  </a:cubicBezTo>
                  <a:cubicBezTo>
                    <a:pt x="14255" y="3035"/>
                    <a:pt x="14170" y="3035"/>
                    <a:pt x="14084" y="3035"/>
                  </a:cubicBezTo>
                  <a:cubicBezTo>
                    <a:pt x="13990" y="3035"/>
                    <a:pt x="13892" y="3035"/>
                    <a:pt x="13793" y="3035"/>
                  </a:cubicBezTo>
                  <a:cubicBezTo>
                    <a:pt x="13002" y="3035"/>
                    <a:pt x="12093" y="3013"/>
                    <a:pt x="11479" y="2620"/>
                  </a:cubicBezTo>
                  <a:cubicBezTo>
                    <a:pt x="11271" y="2494"/>
                    <a:pt x="10914" y="2245"/>
                    <a:pt x="10639" y="2245"/>
                  </a:cubicBezTo>
                  <a:cubicBezTo>
                    <a:pt x="10551" y="2245"/>
                    <a:pt x="10471" y="2270"/>
                    <a:pt x="10407" y="2334"/>
                  </a:cubicBezTo>
                  <a:cubicBezTo>
                    <a:pt x="10240" y="2513"/>
                    <a:pt x="10431" y="2870"/>
                    <a:pt x="10478" y="3084"/>
                  </a:cubicBezTo>
                  <a:cubicBezTo>
                    <a:pt x="10574" y="3489"/>
                    <a:pt x="10669" y="3882"/>
                    <a:pt x="10705" y="4298"/>
                  </a:cubicBezTo>
                  <a:cubicBezTo>
                    <a:pt x="10776" y="5406"/>
                    <a:pt x="10145" y="6442"/>
                    <a:pt x="9585" y="7382"/>
                  </a:cubicBezTo>
                  <a:cubicBezTo>
                    <a:pt x="7383" y="11073"/>
                    <a:pt x="4692" y="14419"/>
                    <a:pt x="1858" y="17669"/>
                  </a:cubicBezTo>
                  <a:cubicBezTo>
                    <a:pt x="1549" y="18026"/>
                    <a:pt x="1227" y="18395"/>
                    <a:pt x="906" y="18753"/>
                  </a:cubicBezTo>
                  <a:cubicBezTo>
                    <a:pt x="751" y="18943"/>
                    <a:pt x="584" y="19122"/>
                    <a:pt x="418" y="19324"/>
                  </a:cubicBezTo>
                  <a:cubicBezTo>
                    <a:pt x="346" y="19396"/>
                    <a:pt x="120" y="19777"/>
                    <a:pt x="1" y="19800"/>
                  </a:cubicBezTo>
                  <a:cubicBezTo>
                    <a:pt x="358" y="19896"/>
                    <a:pt x="668" y="20003"/>
                    <a:pt x="989" y="20122"/>
                  </a:cubicBezTo>
                  <a:cubicBezTo>
                    <a:pt x="5299" y="21586"/>
                    <a:pt x="9526" y="23229"/>
                    <a:pt x="13610" y="25075"/>
                  </a:cubicBezTo>
                  <a:cubicBezTo>
                    <a:pt x="14229" y="16479"/>
                    <a:pt x="19277" y="7573"/>
                    <a:pt x="22754" y="0"/>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8"/>
            <p:cNvSpPr/>
            <p:nvPr/>
          </p:nvSpPr>
          <p:spPr>
            <a:xfrm>
              <a:off x="8358832" y="2634956"/>
              <a:ext cx="598705" cy="1046700"/>
            </a:xfrm>
            <a:custGeom>
              <a:rect b="b" l="l" r="r" t="t"/>
              <a:pathLst>
                <a:path extrusionOk="0" h="24315" w="13908">
                  <a:moveTo>
                    <a:pt x="11483" y="1"/>
                  </a:moveTo>
                  <a:cubicBezTo>
                    <a:pt x="11450" y="1"/>
                    <a:pt x="11417" y="3"/>
                    <a:pt x="11383" y="7"/>
                  </a:cubicBezTo>
                  <a:cubicBezTo>
                    <a:pt x="10895" y="67"/>
                    <a:pt x="10597" y="579"/>
                    <a:pt x="10395" y="1019"/>
                  </a:cubicBezTo>
                  <a:cubicBezTo>
                    <a:pt x="9359" y="3377"/>
                    <a:pt x="8966" y="5948"/>
                    <a:pt x="8097" y="8365"/>
                  </a:cubicBezTo>
                  <a:cubicBezTo>
                    <a:pt x="7216" y="10770"/>
                    <a:pt x="5621" y="13152"/>
                    <a:pt x="3192" y="13961"/>
                  </a:cubicBezTo>
                  <a:cubicBezTo>
                    <a:pt x="1870" y="14390"/>
                    <a:pt x="1" y="14735"/>
                    <a:pt x="96" y="16545"/>
                  </a:cubicBezTo>
                  <a:cubicBezTo>
                    <a:pt x="132" y="17057"/>
                    <a:pt x="441" y="17486"/>
                    <a:pt x="691" y="17902"/>
                  </a:cubicBezTo>
                  <a:cubicBezTo>
                    <a:pt x="1156" y="18664"/>
                    <a:pt x="1572" y="19438"/>
                    <a:pt x="2001" y="20188"/>
                  </a:cubicBezTo>
                  <a:cubicBezTo>
                    <a:pt x="2561" y="21141"/>
                    <a:pt x="3096" y="22081"/>
                    <a:pt x="3608" y="23022"/>
                  </a:cubicBezTo>
                  <a:cubicBezTo>
                    <a:pt x="3894" y="23510"/>
                    <a:pt x="4227" y="24046"/>
                    <a:pt x="4739" y="24236"/>
                  </a:cubicBezTo>
                  <a:cubicBezTo>
                    <a:pt x="4886" y="24290"/>
                    <a:pt x="5033" y="24315"/>
                    <a:pt x="5178" y="24315"/>
                  </a:cubicBezTo>
                  <a:cubicBezTo>
                    <a:pt x="5962" y="24315"/>
                    <a:pt x="6704" y="23598"/>
                    <a:pt x="7216" y="22915"/>
                  </a:cubicBezTo>
                  <a:cubicBezTo>
                    <a:pt x="9550" y="19831"/>
                    <a:pt x="11526" y="16438"/>
                    <a:pt x="12633" y="12735"/>
                  </a:cubicBezTo>
                  <a:cubicBezTo>
                    <a:pt x="13729" y="9032"/>
                    <a:pt x="13907" y="4996"/>
                    <a:pt x="12705" y="1317"/>
                  </a:cubicBezTo>
                  <a:cubicBezTo>
                    <a:pt x="12513" y="718"/>
                    <a:pt x="12095" y="1"/>
                    <a:pt x="11483" y="1"/>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8"/>
            <p:cNvSpPr/>
            <p:nvPr/>
          </p:nvSpPr>
          <p:spPr>
            <a:xfrm>
              <a:off x="8315269" y="2364150"/>
              <a:ext cx="402925" cy="1127715"/>
            </a:xfrm>
            <a:custGeom>
              <a:rect b="b" l="l" r="r" t="t"/>
              <a:pathLst>
                <a:path extrusionOk="0" h="26197" w="9360">
                  <a:moveTo>
                    <a:pt x="1860" y="1"/>
                  </a:moveTo>
                  <a:cubicBezTo>
                    <a:pt x="1487" y="1"/>
                    <a:pt x="1139" y="394"/>
                    <a:pt x="965" y="762"/>
                  </a:cubicBezTo>
                  <a:cubicBezTo>
                    <a:pt x="191" y="2298"/>
                    <a:pt x="25" y="4131"/>
                    <a:pt x="548" y="5762"/>
                  </a:cubicBezTo>
                  <a:cubicBezTo>
                    <a:pt x="929" y="7001"/>
                    <a:pt x="1680" y="8108"/>
                    <a:pt x="2168" y="9311"/>
                  </a:cubicBezTo>
                  <a:cubicBezTo>
                    <a:pt x="2477" y="10096"/>
                    <a:pt x="2692" y="10966"/>
                    <a:pt x="2596" y="11811"/>
                  </a:cubicBezTo>
                  <a:cubicBezTo>
                    <a:pt x="2561" y="12239"/>
                    <a:pt x="2346" y="12585"/>
                    <a:pt x="2239" y="13001"/>
                  </a:cubicBezTo>
                  <a:cubicBezTo>
                    <a:pt x="1858" y="14514"/>
                    <a:pt x="1037" y="15859"/>
                    <a:pt x="572" y="17347"/>
                  </a:cubicBezTo>
                  <a:cubicBezTo>
                    <a:pt x="1" y="19193"/>
                    <a:pt x="120" y="21241"/>
                    <a:pt x="894" y="23027"/>
                  </a:cubicBezTo>
                  <a:cubicBezTo>
                    <a:pt x="1614" y="24696"/>
                    <a:pt x="3185" y="26196"/>
                    <a:pt x="4945" y="26196"/>
                  </a:cubicBezTo>
                  <a:cubicBezTo>
                    <a:pt x="5106" y="26196"/>
                    <a:pt x="5267" y="26184"/>
                    <a:pt x="5430" y="26158"/>
                  </a:cubicBezTo>
                  <a:cubicBezTo>
                    <a:pt x="6740" y="25944"/>
                    <a:pt x="7799" y="24896"/>
                    <a:pt x="8371" y="23681"/>
                  </a:cubicBezTo>
                  <a:cubicBezTo>
                    <a:pt x="9300" y="21633"/>
                    <a:pt x="9359" y="19288"/>
                    <a:pt x="9026" y="17121"/>
                  </a:cubicBezTo>
                  <a:cubicBezTo>
                    <a:pt x="9002" y="16919"/>
                    <a:pt x="8954" y="16692"/>
                    <a:pt x="8919" y="16478"/>
                  </a:cubicBezTo>
                  <a:cubicBezTo>
                    <a:pt x="8668" y="15073"/>
                    <a:pt x="8287" y="13680"/>
                    <a:pt x="7835" y="12335"/>
                  </a:cubicBezTo>
                  <a:cubicBezTo>
                    <a:pt x="7418" y="11037"/>
                    <a:pt x="7037" y="9715"/>
                    <a:pt x="6442" y="8501"/>
                  </a:cubicBezTo>
                  <a:cubicBezTo>
                    <a:pt x="5787" y="7179"/>
                    <a:pt x="5132" y="5870"/>
                    <a:pt x="4489" y="4548"/>
                  </a:cubicBezTo>
                  <a:cubicBezTo>
                    <a:pt x="4156" y="3893"/>
                    <a:pt x="3835" y="3226"/>
                    <a:pt x="3501" y="2572"/>
                  </a:cubicBezTo>
                  <a:cubicBezTo>
                    <a:pt x="3192" y="1929"/>
                    <a:pt x="2799" y="1286"/>
                    <a:pt x="2549" y="631"/>
                  </a:cubicBezTo>
                  <a:cubicBezTo>
                    <a:pt x="2442" y="393"/>
                    <a:pt x="2299" y="131"/>
                    <a:pt x="2049" y="36"/>
                  </a:cubicBezTo>
                  <a:cubicBezTo>
                    <a:pt x="1986" y="12"/>
                    <a:pt x="1923" y="1"/>
                    <a:pt x="1860" y="1"/>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8"/>
            <p:cNvSpPr/>
            <p:nvPr/>
          </p:nvSpPr>
          <p:spPr>
            <a:xfrm>
              <a:off x="8380872" y="2375385"/>
              <a:ext cx="108695" cy="172276"/>
            </a:xfrm>
            <a:custGeom>
              <a:rect b="b" l="l" r="r" t="t"/>
              <a:pathLst>
                <a:path extrusionOk="0" h="4002" w="2525">
                  <a:moveTo>
                    <a:pt x="715" y="1"/>
                  </a:moveTo>
                  <a:cubicBezTo>
                    <a:pt x="382" y="84"/>
                    <a:pt x="156" y="418"/>
                    <a:pt x="84" y="763"/>
                  </a:cubicBezTo>
                  <a:cubicBezTo>
                    <a:pt x="1" y="1096"/>
                    <a:pt x="84" y="1453"/>
                    <a:pt x="156" y="1787"/>
                  </a:cubicBezTo>
                  <a:cubicBezTo>
                    <a:pt x="239" y="2215"/>
                    <a:pt x="358" y="2644"/>
                    <a:pt x="477" y="3085"/>
                  </a:cubicBezTo>
                  <a:cubicBezTo>
                    <a:pt x="560" y="3346"/>
                    <a:pt x="644" y="3620"/>
                    <a:pt x="858" y="3799"/>
                  </a:cubicBezTo>
                  <a:cubicBezTo>
                    <a:pt x="1015" y="3939"/>
                    <a:pt x="1237" y="4002"/>
                    <a:pt x="1461" y="4002"/>
                  </a:cubicBezTo>
                  <a:cubicBezTo>
                    <a:pt x="1542" y="4002"/>
                    <a:pt x="1624" y="3993"/>
                    <a:pt x="1703" y="3977"/>
                  </a:cubicBezTo>
                  <a:cubicBezTo>
                    <a:pt x="2001" y="3918"/>
                    <a:pt x="2263" y="3763"/>
                    <a:pt x="2525" y="3620"/>
                  </a:cubicBezTo>
                  <a:lnTo>
                    <a:pt x="715" y="1"/>
                  </a:ln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8"/>
            <p:cNvSpPr/>
            <p:nvPr/>
          </p:nvSpPr>
          <p:spPr>
            <a:xfrm>
              <a:off x="8600237" y="2758241"/>
              <a:ext cx="99999" cy="359361"/>
            </a:xfrm>
            <a:custGeom>
              <a:rect b="b" l="l" r="r" t="t"/>
              <a:pathLst>
                <a:path extrusionOk="0" fill="none" h="8348" w="2323">
                  <a:moveTo>
                    <a:pt x="2322" y="8347"/>
                  </a:moveTo>
                  <a:cubicBezTo>
                    <a:pt x="1870" y="5501"/>
                    <a:pt x="1096" y="2680"/>
                    <a:pt x="1" y="1"/>
                  </a:cubicBezTo>
                </a:path>
              </a:pathLst>
            </a:custGeom>
            <a:solidFill>
              <a:srgbClr val="EBAD91"/>
            </a:solidFill>
            <a:ln cap="rnd" cmpd="sng" w="9525">
              <a:solidFill>
                <a:srgbClr val="EFD1C5"/>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8"/>
            <p:cNvSpPr/>
            <p:nvPr/>
          </p:nvSpPr>
          <p:spPr>
            <a:xfrm>
              <a:off x="5245275" y="2596816"/>
              <a:ext cx="647348" cy="1247560"/>
            </a:xfrm>
            <a:custGeom>
              <a:rect b="b" l="l" r="r" t="t"/>
              <a:pathLst>
                <a:path extrusionOk="0" h="28981" w="15038">
                  <a:moveTo>
                    <a:pt x="5894" y="0"/>
                  </a:moveTo>
                  <a:cubicBezTo>
                    <a:pt x="4715" y="8263"/>
                    <a:pt x="4132" y="18479"/>
                    <a:pt x="0" y="26051"/>
                  </a:cubicBezTo>
                  <a:cubicBezTo>
                    <a:pt x="4441" y="26718"/>
                    <a:pt x="8882" y="27611"/>
                    <a:pt x="13300" y="28730"/>
                  </a:cubicBezTo>
                  <a:cubicBezTo>
                    <a:pt x="13633" y="28801"/>
                    <a:pt x="13954" y="28897"/>
                    <a:pt x="14276" y="28980"/>
                  </a:cubicBezTo>
                  <a:cubicBezTo>
                    <a:pt x="14193" y="28909"/>
                    <a:pt x="14204" y="28456"/>
                    <a:pt x="14193" y="28361"/>
                  </a:cubicBezTo>
                  <a:cubicBezTo>
                    <a:pt x="14169" y="28099"/>
                    <a:pt x="14121" y="27861"/>
                    <a:pt x="14085" y="27611"/>
                  </a:cubicBezTo>
                  <a:cubicBezTo>
                    <a:pt x="14014" y="27135"/>
                    <a:pt x="13954" y="26658"/>
                    <a:pt x="13883" y="26182"/>
                  </a:cubicBezTo>
                  <a:cubicBezTo>
                    <a:pt x="13252" y="21932"/>
                    <a:pt x="12811" y="17657"/>
                    <a:pt x="12954" y="13359"/>
                  </a:cubicBezTo>
                  <a:cubicBezTo>
                    <a:pt x="12990" y="12288"/>
                    <a:pt x="13038" y="11049"/>
                    <a:pt x="13692" y="10168"/>
                  </a:cubicBezTo>
                  <a:cubicBezTo>
                    <a:pt x="13931" y="9847"/>
                    <a:pt x="14240" y="9573"/>
                    <a:pt x="14538" y="9275"/>
                  </a:cubicBezTo>
                  <a:cubicBezTo>
                    <a:pt x="14681" y="9132"/>
                    <a:pt x="15038" y="8918"/>
                    <a:pt x="15002" y="8680"/>
                  </a:cubicBezTo>
                  <a:cubicBezTo>
                    <a:pt x="14949" y="8353"/>
                    <a:pt x="14411" y="8334"/>
                    <a:pt x="14074" y="8334"/>
                  </a:cubicBezTo>
                  <a:cubicBezTo>
                    <a:pt x="14030" y="8334"/>
                    <a:pt x="13990" y="8335"/>
                    <a:pt x="13954" y="8335"/>
                  </a:cubicBezTo>
                  <a:cubicBezTo>
                    <a:pt x="13061" y="8323"/>
                    <a:pt x="12085" y="7596"/>
                    <a:pt x="11335" y="7132"/>
                  </a:cubicBezTo>
                  <a:cubicBezTo>
                    <a:pt x="10371" y="6537"/>
                    <a:pt x="9478" y="5882"/>
                    <a:pt x="8632" y="5180"/>
                  </a:cubicBezTo>
                  <a:cubicBezTo>
                    <a:pt x="8108" y="4763"/>
                    <a:pt x="7632" y="4322"/>
                    <a:pt x="7168" y="3870"/>
                  </a:cubicBezTo>
                  <a:cubicBezTo>
                    <a:pt x="6977" y="3679"/>
                    <a:pt x="6704" y="3477"/>
                    <a:pt x="6584" y="3251"/>
                  </a:cubicBezTo>
                  <a:cubicBezTo>
                    <a:pt x="6465" y="3036"/>
                    <a:pt x="6406" y="2822"/>
                    <a:pt x="6311" y="2608"/>
                  </a:cubicBezTo>
                  <a:cubicBezTo>
                    <a:pt x="6025" y="2048"/>
                    <a:pt x="6168" y="572"/>
                    <a:pt x="5894" y="0"/>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8"/>
            <p:cNvSpPr/>
            <p:nvPr/>
          </p:nvSpPr>
          <p:spPr>
            <a:xfrm>
              <a:off x="5459001" y="2089814"/>
              <a:ext cx="465430" cy="1041793"/>
            </a:xfrm>
            <a:custGeom>
              <a:rect b="b" l="l" r="r" t="t"/>
              <a:pathLst>
                <a:path extrusionOk="0" h="24201" w="10812">
                  <a:moveTo>
                    <a:pt x="8656" y="0"/>
                  </a:moveTo>
                  <a:cubicBezTo>
                    <a:pt x="8217" y="0"/>
                    <a:pt x="7731" y="279"/>
                    <a:pt x="7370" y="575"/>
                  </a:cubicBezTo>
                  <a:cubicBezTo>
                    <a:pt x="4358" y="3015"/>
                    <a:pt x="2322" y="6516"/>
                    <a:pt x="1250" y="10219"/>
                  </a:cubicBezTo>
                  <a:cubicBezTo>
                    <a:pt x="179" y="13921"/>
                    <a:pt x="0" y="17850"/>
                    <a:pt x="298" y="21708"/>
                  </a:cubicBezTo>
                  <a:cubicBezTo>
                    <a:pt x="369" y="22720"/>
                    <a:pt x="667" y="23946"/>
                    <a:pt x="1655" y="24161"/>
                  </a:cubicBezTo>
                  <a:cubicBezTo>
                    <a:pt x="1761" y="24188"/>
                    <a:pt x="1868" y="24200"/>
                    <a:pt x="1974" y="24200"/>
                  </a:cubicBezTo>
                  <a:cubicBezTo>
                    <a:pt x="2425" y="24200"/>
                    <a:pt x="2869" y="23980"/>
                    <a:pt x="3274" y="23768"/>
                  </a:cubicBezTo>
                  <a:cubicBezTo>
                    <a:pt x="4227" y="23268"/>
                    <a:pt x="5179" y="22780"/>
                    <a:pt x="6132" y="22256"/>
                  </a:cubicBezTo>
                  <a:cubicBezTo>
                    <a:pt x="6918" y="21839"/>
                    <a:pt x="7692" y="21422"/>
                    <a:pt x="8489" y="21041"/>
                  </a:cubicBezTo>
                  <a:cubicBezTo>
                    <a:pt x="8918" y="20827"/>
                    <a:pt x="9418" y="20625"/>
                    <a:pt x="9716" y="20220"/>
                  </a:cubicBezTo>
                  <a:cubicBezTo>
                    <a:pt x="10811" y="18743"/>
                    <a:pt x="9406" y="17458"/>
                    <a:pt x="8525" y="16362"/>
                  </a:cubicBezTo>
                  <a:cubicBezTo>
                    <a:pt x="6918" y="14362"/>
                    <a:pt x="6882" y="11504"/>
                    <a:pt x="7442" y="9004"/>
                  </a:cubicBezTo>
                  <a:cubicBezTo>
                    <a:pt x="8013" y="6480"/>
                    <a:pt x="9097" y="4123"/>
                    <a:pt x="9478" y="1575"/>
                  </a:cubicBezTo>
                  <a:cubicBezTo>
                    <a:pt x="9561" y="1087"/>
                    <a:pt x="9573" y="503"/>
                    <a:pt x="9204" y="194"/>
                  </a:cubicBezTo>
                  <a:cubicBezTo>
                    <a:pt x="9041" y="57"/>
                    <a:pt x="8853" y="0"/>
                    <a:pt x="8656" y="0"/>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8"/>
            <p:cNvSpPr/>
            <p:nvPr/>
          </p:nvSpPr>
          <p:spPr>
            <a:xfrm>
              <a:off x="5590207" y="2113403"/>
              <a:ext cx="811359" cy="902276"/>
            </a:xfrm>
            <a:custGeom>
              <a:rect b="b" l="l" r="r" t="t"/>
              <a:pathLst>
                <a:path extrusionOk="0" h="20960" w="18848">
                  <a:moveTo>
                    <a:pt x="18150" y="1"/>
                  </a:moveTo>
                  <a:cubicBezTo>
                    <a:pt x="17928" y="1"/>
                    <a:pt x="17706" y="121"/>
                    <a:pt x="17526" y="241"/>
                  </a:cubicBezTo>
                  <a:cubicBezTo>
                    <a:pt x="16955" y="669"/>
                    <a:pt x="16276" y="991"/>
                    <a:pt x="15657" y="1348"/>
                  </a:cubicBezTo>
                  <a:cubicBezTo>
                    <a:pt x="15038" y="1729"/>
                    <a:pt x="14395" y="2110"/>
                    <a:pt x="13776" y="2479"/>
                  </a:cubicBezTo>
                  <a:lnTo>
                    <a:pt x="9978" y="4765"/>
                  </a:lnTo>
                  <a:cubicBezTo>
                    <a:pt x="8835" y="5456"/>
                    <a:pt x="7775" y="6349"/>
                    <a:pt x="6727" y="7218"/>
                  </a:cubicBezTo>
                  <a:cubicBezTo>
                    <a:pt x="5632" y="8123"/>
                    <a:pt x="4560" y="9075"/>
                    <a:pt x="3572" y="10123"/>
                  </a:cubicBezTo>
                  <a:cubicBezTo>
                    <a:pt x="3429" y="10278"/>
                    <a:pt x="3298" y="10433"/>
                    <a:pt x="3143" y="10599"/>
                  </a:cubicBezTo>
                  <a:cubicBezTo>
                    <a:pt x="1691" y="12230"/>
                    <a:pt x="453" y="14231"/>
                    <a:pt x="179" y="16457"/>
                  </a:cubicBezTo>
                  <a:cubicBezTo>
                    <a:pt x="0" y="17767"/>
                    <a:pt x="334" y="19231"/>
                    <a:pt x="1310" y="20124"/>
                  </a:cubicBezTo>
                  <a:cubicBezTo>
                    <a:pt x="1965" y="20710"/>
                    <a:pt x="2797" y="20959"/>
                    <a:pt x="3666" y="20959"/>
                  </a:cubicBezTo>
                  <a:cubicBezTo>
                    <a:pt x="4755" y="20959"/>
                    <a:pt x="5901" y="20567"/>
                    <a:pt x="6822" y="19958"/>
                  </a:cubicBezTo>
                  <a:cubicBezTo>
                    <a:pt x="8430" y="18886"/>
                    <a:pt x="9632" y="17219"/>
                    <a:pt x="10156" y="15362"/>
                  </a:cubicBezTo>
                  <a:cubicBezTo>
                    <a:pt x="10573" y="13850"/>
                    <a:pt x="10597" y="12278"/>
                    <a:pt x="11109" y="10802"/>
                  </a:cubicBezTo>
                  <a:cubicBezTo>
                    <a:pt x="11240" y="10397"/>
                    <a:pt x="11252" y="10004"/>
                    <a:pt x="11454" y="9611"/>
                  </a:cubicBezTo>
                  <a:cubicBezTo>
                    <a:pt x="11835" y="8837"/>
                    <a:pt x="12478" y="8230"/>
                    <a:pt x="13157" y="7742"/>
                  </a:cubicBezTo>
                  <a:cubicBezTo>
                    <a:pt x="14216" y="6992"/>
                    <a:pt x="15443" y="6468"/>
                    <a:pt x="16431" y="5634"/>
                  </a:cubicBezTo>
                  <a:cubicBezTo>
                    <a:pt x="17764" y="4539"/>
                    <a:pt x="18622" y="2920"/>
                    <a:pt x="18800" y="1205"/>
                  </a:cubicBezTo>
                  <a:cubicBezTo>
                    <a:pt x="18848" y="729"/>
                    <a:pt x="18741" y="110"/>
                    <a:pt x="18276" y="15"/>
                  </a:cubicBezTo>
                  <a:cubicBezTo>
                    <a:pt x="18234" y="5"/>
                    <a:pt x="18192" y="1"/>
                    <a:pt x="18150" y="1"/>
                  </a:cubicBezTo>
                  <a:close/>
                </a:path>
              </a:pathLst>
            </a:custGeom>
            <a:solidFill>
              <a:srgbClr val="FAD2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8"/>
            <p:cNvSpPr/>
            <p:nvPr/>
          </p:nvSpPr>
          <p:spPr>
            <a:xfrm>
              <a:off x="6215458" y="2117579"/>
              <a:ext cx="159965" cy="135212"/>
            </a:xfrm>
            <a:custGeom>
              <a:rect b="b" l="l" r="r" t="t"/>
              <a:pathLst>
                <a:path extrusionOk="0" h="3141" w="3716">
                  <a:moveTo>
                    <a:pt x="3454" y="1"/>
                  </a:moveTo>
                  <a:lnTo>
                    <a:pt x="1" y="2073"/>
                  </a:lnTo>
                  <a:cubicBezTo>
                    <a:pt x="144" y="2347"/>
                    <a:pt x="287" y="2608"/>
                    <a:pt x="501" y="2823"/>
                  </a:cubicBezTo>
                  <a:cubicBezTo>
                    <a:pt x="678" y="3000"/>
                    <a:pt x="929" y="3141"/>
                    <a:pt x="1189" y="3141"/>
                  </a:cubicBezTo>
                  <a:cubicBezTo>
                    <a:pt x="1225" y="3141"/>
                    <a:pt x="1262" y="3138"/>
                    <a:pt x="1299" y="3132"/>
                  </a:cubicBezTo>
                  <a:cubicBezTo>
                    <a:pt x="1572" y="3085"/>
                    <a:pt x="1787" y="2906"/>
                    <a:pt x="2001" y="2728"/>
                  </a:cubicBezTo>
                  <a:cubicBezTo>
                    <a:pt x="2323" y="2442"/>
                    <a:pt x="2656" y="2132"/>
                    <a:pt x="2965" y="1823"/>
                  </a:cubicBezTo>
                  <a:cubicBezTo>
                    <a:pt x="3204" y="1573"/>
                    <a:pt x="3442" y="1311"/>
                    <a:pt x="3573" y="989"/>
                  </a:cubicBezTo>
                  <a:cubicBezTo>
                    <a:pt x="3716" y="656"/>
                    <a:pt x="3692" y="263"/>
                    <a:pt x="3454" y="1"/>
                  </a:cubicBezTo>
                  <a:close/>
                </a:path>
              </a:pathLst>
            </a:custGeom>
            <a:solidFill>
              <a:srgbClr val="EBAD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8"/>
            <p:cNvSpPr/>
            <p:nvPr/>
          </p:nvSpPr>
          <p:spPr>
            <a:xfrm>
              <a:off x="5719347" y="2337461"/>
              <a:ext cx="278345" cy="248126"/>
            </a:xfrm>
            <a:custGeom>
              <a:rect b="b" l="l" r="r" t="t"/>
              <a:pathLst>
                <a:path extrusionOk="0" fill="none" h="5764" w="6466">
                  <a:moveTo>
                    <a:pt x="1" y="5763"/>
                  </a:moveTo>
                  <a:cubicBezTo>
                    <a:pt x="1917" y="3585"/>
                    <a:pt x="4084" y="1656"/>
                    <a:pt x="6466" y="1"/>
                  </a:cubicBezTo>
                </a:path>
              </a:pathLst>
            </a:custGeom>
            <a:solidFill>
              <a:srgbClr val="EBAD91"/>
            </a:solidFill>
            <a:ln cap="rnd" cmpd="sng" w="9525">
              <a:solidFill>
                <a:srgbClr val="EFD1C5"/>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7" name="Google Shape;747;p38"/>
          <p:cNvSpPr/>
          <p:nvPr/>
        </p:nvSpPr>
        <p:spPr>
          <a:xfrm>
            <a:off x="5257800" y="209550"/>
            <a:ext cx="3124200" cy="1295400"/>
          </a:xfrm>
          <a:prstGeom prst="roundRect">
            <a:avLst>
              <a:gd fmla="val 16667" name="adj"/>
            </a:avLst>
          </a:prstGeom>
          <a:solidFill>
            <a:schemeClr val="accent1"/>
          </a:solidFill>
          <a:ln cap="flat" cmpd="sng" w="25400">
            <a:solidFill>
              <a:srgbClr val="AF93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8" name="Google Shape;748;p38"/>
          <p:cNvSpPr txBox="1"/>
          <p:nvPr>
            <p:ph type="title"/>
          </p:nvPr>
        </p:nvSpPr>
        <p:spPr>
          <a:xfrm>
            <a:off x="4876800" y="209550"/>
            <a:ext cx="3775800" cy="334592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8000"/>
              <a:t>03</a:t>
            </a:r>
            <a:endParaRPr sz="8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Types of Sheet Piles</a:t>
            </a:r>
            <a:endParaRPr/>
          </a:p>
        </p:txBody>
      </p:sp>
      <p:grpSp>
        <p:nvGrpSpPr>
          <p:cNvPr id="754" name="Google Shape;754;p39"/>
          <p:cNvGrpSpPr/>
          <p:nvPr/>
        </p:nvGrpSpPr>
        <p:grpSpPr>
          <a:xfrm rot="4153315">
            <a:off x="-1016469" y="13641"/>
            <a:ext cx="2659501" cy="3413322"/>
            <a:chOff x="5153850" y="1130425"/>
            <a:chExt cx="903175" cy="1159175"/>
          </a:xfrm>
        </p:grpSpPr>
        <p:sp>
          <p:nvSpPr>
            <p:cNvPr id="755" name="Google Shape;755;p39"/>
            <p:cNvSpPr/>
            <p:nvPr/>
          </p:nvSpPr>
          <p:spPr>
            <a:xfrm>
              <a:off x="5504925" y="1405625"/>
              <a:ext cx="231025" cy="883975"/>
            </a:xfrm>
            <a:custGeom>
              <a:rect b="b" l="l" r="r" t="t"/>
              <a:pathLst>
                <a:path extrusionOk="0" h="35359" w="9241">
                  <a:moveTo>
                    <a:pt x="9241" y="34458"/>
                  </a:moveTo>
                  <a:cubicBezTo>
                    <a:pt x="6172" y="35359"/>
                    <a:pt x="3070" y="35359"/>
                    <a:pt x="1" y="34458"/>
                  </a:cubicBezTo>
                  <a:lnTo>
                    <a:pt x="1502" y="1668"/>
                  </a:lnTo>
                  <a:lnTo>
                    <a:pt x="1569" y="0"/>
                  </a:lnTo>
                  <a:lnTo>
                    <a:pt x="7673" y="0"/>
                  </a:lnTo>
                  <a:lnTo>
                    <a:pt x="7740" y="166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9"/>
            <p:cNvSpPr/>
            <p:nvPr/>
          </p:nvSpPr>
          <p:spPr>
            <a:xfrm>
              <a:off x="5537450" y="1488175"/>
              <a:ext cx="54250" cy="703850"/>
            </a:xfrm>
            <a:custGeom>
              <a:rect b="b" l="l" r="r" t="t"/>
              <a:pathLst>
                <a:path extrusionOk="0" h="28154" w="2170">
                  <a:moveTo>
                    <a:pt x="1102" y="0"/>
                  </a:moveTo>
                  <a:lnTo>
                    <a:pt x="1" y="28154"/>
                  </a:lnTo>
                  <a:lnTo>
                    <a:pt x="1035" y="28154"/>
                  </a:lnTo>
                  <a:lnTo>
                    <a:pt x="21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9"/>
            <p:cNvSpPr/>
            <p:nvPr/>
          </p:nvSpPr>
          <p:spPr>
            <a:xfrm>
              <a:off x="5648375" y="1488175"/>
              <a:ext cx="54225" cy="703850"/>
            </a:xfrm>
            <a:custGeom>
              <a:rect b="b" l="l" r="r" t="t"/>
              <a:pathLst>
                <a:path extrusionOk="0" h="28154" w="2169">
                  <a:moveTo>
                    <a:pt x="0" y="0"/>
                  </a:moveTo>
                  <a:lnTo>
                    <a:pt x="1134" y="28154"/>
                  </a:lnTo>
                  <a:lnTo>
                    <a:pt x="2169" y="28154"/>
                  </a:lnTo>
                  <a:lnTo>
                    <a:pt x="106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9"/>
            <p:cNvSpPr/>
            <p:nvPr/>
          </p:nvSpPr>
          <p:spPr>
            <a:xfrm>
              <a:off x="5606675" y="1488175"/>
              <a:ext cx="26700" cy="703850"/>
            </a:xfrm>
            <a:custGeom>
              <a:rect b="b" l="l" r="r" t="t"/>
              <a:pathLst>
                <a:path extrusionOk="0" h="28154" w="1068">
                  <a:moveTo>
                    <a:pt x="0" y="0"/>
                  </a:moveTo>
                  <a:lnTo>
                    <a:pt x="1068" y="0"/>
                  </a:lnTo>
                  <a:lnTo>
                    <a:pt x="1068" y="28154"/>
                  </a:lnTo>
                  <a:lnTo>
                    <a:pt x="0" y="2815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9"/>
            <p:cNvSpPr/>
            <p:nvPr/>
          </p:nvSpPr>
          <p:spPr>
            <a:xfrm>
              <a:off x="5542450" y="1406450"/>
              <a:ext cx="155975" cy="41725"/>
            </a:xfrm>
            <a:custGeom>
              <a:rect b="b" l="l" r="r" t="t"/>
              <a:pathLst>
                <a:path extrusionOk="0" h="1669" w="6239">
                  <a:moveTo>
                    <a:pt x="6239" y="1668"/>
                  </a:moveTo>
                  <a:lnTo>
                    <a:pt x="1" y="1668"/>
                  </a:lnTo>
                  <a:lnTo>
                    <a:pt x="68" y="0"/>
                  </a:lnTo>
                  <a:lnTo>
                    <a:pt x="61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9"/>
            <p:cNvSpPr/>
            <p:nvPr/>
          </p:nvSpPr>
          <p:spPr>
            <a:xfrm>
              <a:off x="5196375" y="1234350"/>
              <a:ext cx="192675" cy="142925"/>
            </a:xfrm>
            <a:custGeom>
              <a:rect b="b" l="l" r="r" t="t"/>
              <a:pathLst>
                <a:path extrusionOk="0" h="5717" w="7707">
                  <a:moveTo>
                    <a:pt x="6217" y="1"/>
                  </a:moveTo>
                  <a:cubicBezTo>
                    <a:pt x="6106" y="1"/>
                    <a:pt x="6038" y="13"/>
                    <a:pt x="6038" y="13"/>
                  </a:cubicBezTo>
                  <a:cubicBezTo>
                    <a:pt x="701" y="2181"/>
                    <a:pt x="1" y="5450"/>
                    <a:pt x="1" y="5450"/>
                  </a:cubicBezTo>
                  <a:lnTo>
                    <a:pt x="1068" y="5717"/>
                  </a:lnTo>
                  <a:cubicBezTo>
                    <a:pt x="3136" y="2515"/>
                    <a:pt x="7706" y="1047"/>
                    <a:pt x="7706" y="1047"/>
                  </a:cubicBezTo>
                  <a:cubicBezTo>
                    <a:pt x="7303" y="115"/>
                    <a:pt x="6558" y="1"/>
                    <a:pt x="62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9"/>
            <p:cNvSpPr/>
            <p:nvPr/>
          </p:nvSpPr>
          <p:spPr>
            <a:xfrm>
              <a:off x="5153850" y="1130425"/>
              <a:ext cx="903175" cy="277725"/>
            </a:xfrm>
            <a:custGeom>
              <a:rect b="b" l="l" r="r" t="t"/>
              <a:pathLst>
                <a:path extrusionOk="0" h="11109" w="36127">
                  <a:moveTo>
                    <a:pt x="10275" y="0"/>
                  </a:moveTo>
                  <a:cubicBezTo>
                    <a:pt x="10275" y="0"/>
                    <a:pt x="2002" y="3136"/>
                    <a:pt x="1" y="8807"/>
                  </a:cubicBezTo>
                  <a:lnTo>
                    <a:pt x="1435" y="9207"/>
                  </a:lnTo>
                  <a:cubicBezTo>
                    <a:pt x="1435" y="9207"/>
                    <a:pt x="4170" y="5304"/>
                    <a:pt x="8106" y="4337"/>
                  </a:cubicBezTo>
                  <a:cubicBezTo>
                    <a:pt x="8106" y="4337"/>
                    <a:pt x="11942" y="6171"/>
                    <a:pt x="11609" y="11108"/>
                  </a:cubicBezTo>
                  <a:lnTo>
                    <a:pt x="24585" y="11108"/>
                  </a:lnTo>
                  <a:cubicBezTo>
                    <a:pt x="24952" y="10441"/>
                    <a:pt x="26286" y="8173"/>
                    <a:pt x="27220" y="7839"/>
                  </a:cubicBezTo>
                  <a:lnTo>
                    <a:pt x="29588" y="7839"/>
                  </a:lnTo>
                  <a:lnTo>
                    <a:pt x="31590" y="9507"/>
                  </a:lnTo>
                  <a:lnTo>
                    <a:pt x="36093" y="9507"/>
                  </a:lnTo>
                  <a:lnTo>
                    <a:pt x="36126" y="1635"/>
                  </a:lnTo>
                  <a:lnTo>
                    <a:pt x="31690" y="1601"/>
                  </a:lnTo>
                  <a:lnTo>
                    <a:pt x="29789" y="3469"/>
                  </a:lnTo>
                  <a:lnTo>
                    <a:pt x="27520" y="3469"/>
                  </a:lnTo>
                  <a:lnTo>
                    <a:pt x="24118" y="34"/>
                  </a:lnTo>
                  <a:lnTo>
                    <a:pt x="1027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9"/>
            <p:cNvSpPr/>
            <p:nvPr/>
          </p:nvSpPr>
          <p:spPr>
            <a:xfrm>
              <a:off x="5356500" y="1237975"/>
              <a:ext cx="699675" cy="168500"/>
            </a:xfrm>
            <a:custGeom>
              <a:rect b="b" l="l" r="r" t="t"/>
              <a:pathLst>
                <a:path extrusionOk="0" h="6740" w="27987">
                  <a:moveTo>
                    <a:pt x="105" y="0"/>
                  </a:moveTo>
                  <a:cubicBezTo>
                    <a:pt x="71" y="0"/>
                    <a:pt x="36" y="0"/>
                    <a:pt x="0" y="1"/>
                  </a:cubicBezTo>
                  <a:cubicBezTo>
                    <a:pt x="0" y="1"/>
                    <a:pt x="3836" y="1836"/>
                    <a:pt x="3503" y="6739"/>
                  </a:cubicBezTo>
                  <a:lnTo>
                    <a:pt x="16479" y="6739"/>
                  </a:lnTo>
                  <a:cubicBezTo>
                    <a:pt x="16846" y="6072"/>
                    <a:pt x="18180" y="3837"/>
                    <a:pt x="19114" y="3504"/>
                  </a:cubicBezTo>
                  <a:lnTo>
                    <a:pt x="21482" y="3504"/>
                  </a:lnTo>
                  <a:lnTo>
                    <a:pt x="23484" y="5172"/>
                  </a:lnTo>
                  <a:lnTo>
                    <a:pt x="27987" y="5172"/>
                  </a:lnTo>
                  <a:lnTo>
                    <a:pt x="27987" y="3537"/>
                  </a:lnTo>
                  <a:lnTo>
                    <a:pt x="23851" y="3537"/>
                  </a:lnTo>
                  <a:lnTo>
                    <a:pt x="21582" y="1636"/>
                  </a:lnTo>
                  <a:lnTo>
                    <a:pt x="18680" y="1636"/>
                  </a:lnTo>
                  <a:cubicBezTo>
                    <a:pt x="18680" y="1636"/>
                    <a:pt x="16512" y="4338"/>
                    <a:pt x="14577" y="5672"/>
                  </a:cubicBezTo>
                  <a:lnTo>
                    <a:pt x="5304" y="5639"/>
                  </a:lnTo>
                  <a:cubicBezTo>
                    <a:pt x="5304" y="5639"/>
                    <a:pt x="4091" y="0"/>
                    <a:pt x="1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3" name="Google Shape;763;p39"/>
          <p:cNvSpPr txBox="1"/>
          <p:nvPr/>
        </p:nvSpPr>
        <p:spPr>
          <a:xfrm>
            <a:off x="4262400" y="2577450"/>
            <a:ext cx="19860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B52722"/>
                </a:solidFill>
                <a:latin typeface="Londrina Solid"/>
                <a:ea typeface="Londrina Solid"/>
                <a:cs typeface="Londrina Solid"/>
                <a:sym typeface="Londrina Solid"/>
              </a:rPr>
              <a:t>Steel sheet piles</a:t>
            </a:r>
            <a:endParaRPr b="0" i="0" sz="2500" u="none" cap="none" strike="noStrike">
              <a:solidFill>
                <a:srgbClr val="B52722"/>
              </a:solidFill>
              <a:latin typeface="Londrina Solid"/>
              <a:ea typeface="Londrina Solid"/>
              <a:cs typeface="Londrina Solid"/>
              <a:sym typeface="Londrina Solid"/>
            </a:endParaRPr>
          </a:p>
        </p:txBody>
      </p:sp>
      <p:sp>
        <p:nvSpPr>
          <p:cNvPr id="764" name="Google Shape;764;p39"/>
          <p:cNvSpPr txBox="1"/>
          <p:nvPr/>
        </p:nvSpPr>
        <p:spPr>
          <a:xfrm>
            <a:off x="376200" y="3720450"/>
            <a:ext cx="19860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B52722"/>
                </a:solidFill>
                <a:latin typeface="Londrina Solid"/>
                <a:ea typeface="Londrina Solid"/>
                <a:cs typeface="Londrina Solid"/>
                <a:sym typeface="Londrina Solid"/>
              </a:rPr>
              <a:t>Timber sheet piles </a:t>
            </a:r>
            <a:endParaRPr b="0" i="0" sz="2500" u="none" cap="none" strike="noStrike">
              <a:solidFill>
                <a:srgbClr val="B52722"/>
              </a:solidFill>
              <a:latin typeface="Londrina Solid"/>
              <a:ea typeface="Londrina Solid"/>
              <a:cs typeface="Londrina Solid"/>
              <a:sym typeface="Londrina Solid"/>
            </a:endParaRPr>
          </a:p>
        </p:txBody>
      </p:sp>
      <p:sp>
        <p:nvSpPr>
          <p:cNvPr id="765" name="Google Shape;765;p39"/>
          <p:cNvSpPr txBox="1"/>
          <p:nvPr/>
        </p:nvSpPr>
        <p:spPr>
          <a:xfrm>
            <a:off x="2286000" y="3346950"/>
            <a:ext cx="1986000" cy="52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B52722"/>
                </a:solidFill>
                <a:latin typeface="Londrina Solid"/>
                <a:ea typeface="Londrina Solid"/>
                <a:cs typeface="Londrina Solid"/>
                <a:sym typeface="Londrina Solid"/>
              </a:rPr>
              <a:t>Reinforced concrete sheet piles</a:t>
            </a:r>
            <a:endParaRPr b="0" i="0" sz="2500" u="none" cap="none" strike="noStrike">
              <a:solidFill>
                <a:srgbClr val="B52722"/>
              </a:solidFill>
              <a:latin typeface="Londrina Solid"/>
              <a:ea typeface="Londrina Solid"/>
              <a:cs typeface="Londrina Solid"/>
              <a:sym typeface="Londrina Solid"/>
            </a:endParaRPr>
          </a:p>
        </p:txBody>
      </p:sp>
      <p:grpSp>
        <p:nvGrpSpPr>
          <p:cNvPr id="766" name="Google Shape;766;p39"/>
          <p:cNvGrpSpPr/>
          <p:nvPr/>
        </p:nvGrpSpPr>
        <p:grpSpPr>
          <a:xfrm>
            <a:off x="838200" y="2948637"/>
            <a:ext cx="946258" cy="689913"/>
            <a:chOff x="6742064" y="3750480"/>
            <a:chExt cx="399315" cy="344560"/>
          </a:xfrm>
        </p:grpSpPr>
        <p:sp>
          <p:nvSpPr>
            <p:cNvPr id="767" name="Google Shape;767;p39"/>
            <p:cNvSpPr/>
            <p:nvPr/>
          </p:nvSpPr>
          <p:spPr>
            <a:xfrm>
              <a:off x="6742064" y="3750480"/>
              <a:ext cx="399315" cy="344560"/>
            </a:xfrm>
            <a:custGeom>
              <a:rect b="b" l="l" r="r" t="t"/>
              <a:pathLst>
                <a:path extrusionOk="0" h="37895" w="43917">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9"/>
            <p:cNvSpPr/>
            <p:nvPr/>
          </p:nvSpPr>
          <p:spPr>
            <a:xfrm>
              <a:off x="6764168" y="3772584"/>
              <a:ext cx="355108" cy="176549"/>
            </a:xfrm>
            <a:custGeom>
              <a:rect b="b" l="l" r="r" t="t"/>
              <a:pathLst>
                <a:path extrusionOk="0" h="19417" w="39055">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39"/>
          <p:cNvGrpSpPr/>
          <p:nvPr/>
        </p:nvGrpSpPr>
        <p:grpSpPr>
          <a:xfrm>
            <a:off x="2787542" y="2190750"/>
            <a:ext cx="946258" cy="680300"/>
            <a:chOff x="6742064" y="3750480"/>
            <a:chExt cx="399315" cy="344560"/>
          </a:xfrm>
        </p:grpSpPr>
        <p:sp>
          <p:nvSpPr>
            <p:cNvPr id="770" name="Google Shape;770;p39"/>
            <p:cNvSpPr/>
            <p:nvPr/>
          </p:nvSpPr>
          <p:spPr>
            <a:xfrm>
              <a:off x="6742064" y="3750480"/>
              <a:ext cx="399315" cy="344560"/>
            </a:xfrm>
            <a:custGeom>
              <a:rect b="b" l="l" r="r" t="t"/>
              <a:pathLst>
                <a:path extrusionOk="0" h="37895" w="43917">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9"/>
            <p:cNvSpPr/>
            <p:nvPr/>
          </p:nvSpPr>
          <p:spPr>
            <a:xfrm>
              <a:off x="6764168" y="3772584"/>
              <a:ext cx="355108" cy="176549"/>
            </a:xfrm>
            <a:custGeom>
              <a:rect b="b" l="l" r="r" t="t"/>
              <a:pathLst>
                <a:path extrusionOk="0" h="19417" w="39055">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2" name="Google Shape;772;p39"/>
          <p:cNvGrpSpPr/>
          <p:nvPr/>
        </p:nvGrpSpPr>
        <p:grpSpPr>
          <a:xfrm>
            <a:off x="4800600" y="1819001"/>
            <a:ext cx="946258" cy="689913"/>
            <a:chOff x="6742064" y="3750480"/>
            <a:chExt cx="399315" cy="344560"/>
          </a:xfrm>
        </p:grpSpPr>
        <p:sp>
          <p:nvSpPr>
            <p:cNvPr id="773" name="Google Shape;773;p39"/>
            <p:cNvSpPr/>
            <p:nvPr/>
          </p:nvSpPr>
          <p:spPr>
            <a:xfrm>
              <a:off x="6742064" y="3750480"/>
              <a:ext cx="399315" cy="344560"/>
            </a:xfrm>
            <a:custGeom>
              <a:rect b="b" l="l" r="r" t="t"/>
              <a:pathLst>
                <a:path extrusionOk="0" h="37895" w="43917">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9"/>
            <p:cNvSpPr/>
            <p:nvPr/>
          </p:nvSpPr>
          <p:spPr>
            <a:xfrm>
              <a:off x="6764168" y="3772584"/>
              <a:ext cx="355108" cy="176549"/>
            </a:xfrm>
            <a:custGeom>
              <a:rect b="b" l="l" r="r" t="t"/>
              <a:pathLst>
                <a:path extrusionOk="0" h="19417" w="39055">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5" name="Google Shape;775;p39"/>
          <p:cNvSpPr txBox="1"/>
          <p:nvPr/>
        </p:nvSpPr>
        <p:spPr>
          <a:xfrm>
            <a:off x="838200" y="2882250"/>
            <a:ext cx="8994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accent6"/>
                </a:solidFill>
                <a:latin typeface="Londrina Solid"/>
                <a:ea typeface="Londrina Solid"/>
                <a:cs typeface="Londrina Solid"/>
                <a:sym typeface="Londrina Solid"/>
              </a:rPr>
              <a:t>01</a:t>
            </a:r>
            <a:endParaRPr b="0" i="0" sz="2500" u="none" cap="none" strike="noStrike">
              <a:solidFill>
                <a:schemeClr val="accent6"/>
              </a:solidFill>
              <a:latin typeface="Londrina Solid"/>
              <a:ea typeface="Londrina Solid"/>
              <a:cs typeface="Londrina Solid"/>
              <a:sym typeface="Londrina Solid"/>
            </a:endParaRPr>
          </a:p>
        </p:txBody>
      </p:sp>
      <p:sp>
        <p:nvSpPr>
          <p:cNvPr id="776" name="Google Shape;776;p39"/>
          <p:cNvSpPr txBox="1"/>
          <p:nvPr/>
        </p:nvSpPr>
        <p:spPr>
          <a:xfrm>
            <a:off x="2819400" y="2114550"/>
            <a:ext cx="8994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accent6"/>
                </a:solidFill>
                <a:latin typeface="Londrina Solid"/>
                <a:ea typeface="Londrina Solid"/>
                <a:cs typeface="Londrina Solid"/>
                <a:sym typeface="Londrina Solid"/>
              </a:rPr>
              <a:t>02</a:t>
            </a:r>
            <a:endParaRPr b="0" i="0" sz="3200" u="none" cap="none" strike="noStrike">
              <a:solidFill>
                <a:schemeClr val="accent6"/>
              </a:solidFill>
              <a:latin typeface="Londrina Solid"/>
              <a:ea typeface="Londrina Solid"/>
              <a:cs typeface="Londrina Solid"/>
              <a:sym typeface="Londrina Solid"/>
            </a:endParaRPr>
          </a:p>
        </p:txBody>
      </p:sp>
      <p:sp>
        <p:nvSpPr>
          <p:cNvPr id="777" name="Google Shape;777;p39"/>
          <p:cNvSpPr txBox="1"/>
          <p:nvPr/>
        </p:nvSpPr>
        <p:spPr>
          <a:xfrm>
            <a:off x="4815600" y="1809750"/>
            <a:ext cx="8994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accent6"/>
                </a:solidFill>
                <a:latin typeface="Londrina Solid"/>
                <a:ea typeface="Londrina Solid"/>
                <a:cs typeface="Londrina Solid"/>
                <a:sym typeface="Londrina Solid"/>
              </a:rPr>
              <a:t>03`</a:t>
            </a:r>
            <a:endParaRPr b="0" i="0" sz="2500" u="none" cap="none" strike="noStrike">
              <a:solidFill>
                <a:schemeClr val="accent6"/>
              </a:solidFill>
              <a:latin typeface="Londrina Solid"/>
              <a:ea typeface="Londrina Solid"/>
              <a:cs typeface="Londrina Solid"/>
              <a:sym typeface="Londrina Solid"/>
            </a:endParaRPr>
          </a:p>
        </p:txBody>
      </p:sp>
      <p:grpSp>
        <p:nvGrpSpPr>
          <p:cNvPr id="778" name="Google Shape;778;p39"/>
          <p:cNvGrpSpPr/>
          <p:nvPr/>
        </p:nvGrpSpPr>
        <p:grpSpPr>
          <a:xfrm>
            <a:off x="7054742" y="1200150"/>
            <a:ext cx="946258" cy="689913"/>
            <a:chOff x="6742064" y="3750480"/>
            <a:chExt cx="399315" cy="344560"/>
          </a:xfrm>
        </p:grpSpPr>
        <p:sp>
          <p:nvSpPr>
            <p:cNvPr id="779" name="Google Shape;779;p39"/>
            <p:cNvSpPr/>
            <p:nvPr/>
          </p:nvSpPr>
          <p:spPr>
            <a:xfrm>
              <a:off x="6742064" y="3750480"/>
              <a:ext cx="399315" cy="344560"/>
            </a:xfrm>
            <a:custGeom>
              <a:rect b="b" l="l" r="r" t="t"/>
              <a:pathLst>
                <a:path extrusionOk="0" h="37895" w="43917">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9"/>
            <p:cNvSpPr/>
            <p:nvPr/>
          </p:nvSpPr>
          <p:spPr>
            <a:xfrm>
              <a:off x="6764168" y="3772584"/>
              <a:ext cx="355108" cy="176549"/>
            </a:xfrm>
            <a:custGeom>
              <a:rect b="b" l="l" r="r" t="t"/>
              <a:pathLst>
                <a:path extrusionOk="0" h="19417" w="39055">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1" name="Google Shape;781;p39"/>
          <p:cNvSpPr txBox="1"/>
          <p:nvPr/>
        </p:nvSpPr>
        <p:spPr>
          <a:xfrm>
            <a:off x="7010400" y="1205850"/>
            <a:ext cx="8994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chemeClr val="accent6"/>
                </a:solidFill>
                <a:latin typeface="Londrina Solid"/>
                <a:ea typeface="Londrina Solid"/>
                <a:cs typeface="Londrina Solid"/>
                <a:sym typeface="Londrina Solid"/>
              </a:rPr>
              <a:t>04</a:t>
            </a:r>
            <a:endParaRPr b="0" i="0" sz="2500" u="none" cap="none" strike="noStrike">
              <a:solidFill>
                <a:schemeClr val="accent6"/>
              </a:solidFill>
              <a:latin typeface="Londrina Solid"/>
              <a:ea typeface="Londrina Solid"/>
              <a:cs typeface="Londrina Solid"/>
              <a:sym typeface="Londrina Solid"/>
            </a:endParaRPr>
          </a:p>
        </p:txBody>
      </p:sp>
      <p:sp>
        <p:nvSpPr>
          <p:cNvPr id="782" name="Google Shape;782;p39"/>
          <p:cNvSpPr txBox="1"/>
          <p:nvPr/>
        </p:nvSpPr>
        <p:spPr>
          <a:xfrm>
            <a:off x="6548400" y="1885950"/>
            <a:ext cx="1986000" cy="52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B52722"/>
                </a:solidFill>
                <a:latin typeface="Londrina Solid"/>
                <a:ea typeface="Londrina Solid"/>
                <a:cs typeface="Londrina Solid"/>
                <a:sym typeface="Londrina Solid"/>
              </a:rPr>
              <a:t>Vinyl sheet piles </a:t>
            </a:r>
            <a:endParaRPr b="0" i="0" sz="2500" u="none" cap="none" strike="noStrike">
              <a:solidFill>
                <a:srgbClr val="B52722"/>
              </a:solidFill>
              <a:latin typeface="Londrina Solid"/>
              <a:ea typeface="Londrina Solid"/>
              <a:cs typeface="Londrina Solid"/>
              <a:sym typeface="Londrina Solid"/>
            </a:endParaRPr>
          </a:p>
        </p:txBody>
      </p:sp>
    </p:spTree>
  </p:cSld>
  <p:clrMapOvr>
    <a:masterClrMapping/>
  </p:clrMapOvr>
</p:sld>
</file>

<file path=ppt/theme/theme1.xml><?xml version="1.0" encoding="utf-8"?>
<a:theme xmlns:a="http://schemas.openxmlformats.org/drawingml/2006/main" xmlns:r="http://schemas.openxmlformats.org/officeDocument/2006/relationships" name="Career Technical Subject for Middle School - 6th Grade: Architecture &amp; Construction by Slidesgo">
  <a:themeElements>
    <a:clrScheme name="Simple Light">
      <a:dk1>
        <a:srgbClr val="E9F6FE"/>
      </a:dk1>
      <a:lt1>
        <a:srgbClr val="B5D6E2"/>
      </a:lt1>
      <a:dk2>
        <a:srgbClr val="808080"/>
      </a:dk2>
      <a:lt2>
        <a:srgbClr val="4F4755"/>
      </a:lt2>
      <a:accent1>
        <a:srgbClr val="F0CA50"/>
      </a:accent1>
      <a:accent2>
        <a:srgbClr val="DB842C"/>
      </a:accent2>
      <a:accent3>
        <a:srgbClr val="B52722"/>
      </a:accent3>
      <a:accent4>
        <a:srgbClr val="88ADF1"/>
      </a:accent4>
      <a:accent5>
        <a:srgbClr val="FFFFFF"/>
      </a:accent5>
      <a:accent6>
        <a:srgbClr val="26304F"/>
      </a:accent6>
      <a:hlink>
        <a:srgbClr val="B527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