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4" r:id="rId6"/>
    <p:sldId id="261" r:id="rId7"/>
    <p:sldId id="259" r:id="rId8"/>
    <p:sldId id="279" r:id="rId9"/>
    <p:sldId id="280" r:id="rId10"/>
    <p:sldId id="262" r:id="rId11"/>
    <p:sldId id="260" r:id="rId12"/>
    <p:sldId id="275" r:id="rId13"/>
    <p:sldId id="277" r:id="rId14"/>
    <p:sldId id="281" r:id="rId15"/>
    <p:sldId id="269" r:id="rId16"/>
    <p:sldId id="272" r:id="rId17"/>
    <p:sldId id="270" r:id="rId18"/>
    <p:sldId id="282" r:id="rId19"/>
    <p:sldId id="271" r:id="rId20"/>
    <p:sldId id="265" r:id="rId21"/>
    <p:sldId id="283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2D83C6-DF14-4B93-A9F3-87CC2457B84E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EEC216-41E2-44D4-947D-EEBEA25B0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500197"/>
          </a:xfrm>
        </p:spPr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Puneet Narang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Dept. of Applied Sciences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Written forms of communication include letters, reports, proposals, memo, notices, newsletters, circulars, research papers, articles, email, fax, manuals, handbooks, brochures, information booklets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Forms of written communication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communication tends to be formal.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used when a record of transactions is needed.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well organized and can be used for legal purposes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precise and well structured.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enhances clarity in communication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Communication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dirty="0" smtClean="0"/>
              <a:t> 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Relative advantages and disadvantages of oral &amp; Written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     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          </a:t>
            </a:r>
            <a:r>
              <a:rPr lang="en-US" sz="2400" dirty="0" smtClean="0"/>
              <a:t>Formal and Informal Communication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en-US" sz="3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dirty="0" smtClean="0"/>
              <a:t>  </a:t>
            </a:r>
          </a:p>
          <a:p>
            <a:pPr algn="just">
              <a:buNone/>
            </a:pPr>
            <a:r>
              <a:rPr lang="en-US" dirty="0" smtClean="0"/>
              <a:t>  Formal communication is intentionally planned and executed to achieve certain pre-determined goals.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   It is completely purposeful activity.</a:t>
            </a:r>
          </a:p>
          <a:p>
            <a:pPr algn="just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Formal Communication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Formal communication:</a:t>
            </a:r>
          </a:p>
          <a:p>
            <a:pPr algn="just"/>
            <a:r>
              <a:rPr lang="en-US" sz="2400" b="1" dirty="0" smtClean="0"/>
              <a:t> </a:t>
            </a:r>
            <a:r>
              <a:rPr lang="en-US" sz="2400" dirty="0" smtClean="0"/>
              <a:t>People in organizations communicate formally with those immediately above and below them as well as those at their own level.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nature of formal communication differs according to people’s position in an organization.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For example the information about policies and procedures originates from executives and flows down to lower level employees.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 smtClean="0"/>
              <a:t>        Formal  Communication</a:t>
            </a:r>
            <a:endParaRPr lang="en-US" sz="3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Official communication among people of an organization, typically , flows through formal channels.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information flows in an organization in the following directions:</a:t>
            </a:r>
          </a:p>
          <a:p>
            <a:pPr algn="just"/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Downward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Upward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Horizontal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Diagonal Communication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464646"/>
                </a:solidFill>
              </a:rPr>
              <a:t>Formal  Communication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It emerges out of free time interactions which take place among people may be in </a:t>
            </a:r>
            <a:r>
              <a:rPr lang="en-US" b="1" dirty="0" err="1" smtClean="0"/>
              <a:t>personal,social</a:t>
            </a:r>
            <a:r>
              <a:rPr lang="en-US" b="1" dirty="0" smtClean="0"/>
              <a:t> or professional environments</a:t>
            </a:r>
          </a:p>
          <a:p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464646"/>
                </a:solidFill>
              </a:rPr>
              <a:t> Informal Communication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Informal communication</a:t>
            </a:r>
          </a:p>
          <a:p>
            <a:endParaRPr lang="en-US" b="1" dirty="0" smtClean="0"/>
          </a:p>
          <a:p>
            <a:pPr algn="just"/>
            <a:r>
              <a:rPr lang="en-US" dirty="0" smtClean="0"/>
              <a:t>Informal communication channels transmit official news through unofficial and informal communicative interactions known as grapevine.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informal communication network includes tea time gossip, casual gatherings, lunch time meetings etc.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464646"/>
                </a:solidFill>
              </a:rPr>
              <a:t> Informal Communication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channels may not be reliable .</a:t>
            </a:r>
          </a:p>
          <a:p>
            <a:r>
              <a:rPr lang="en-US" dirty="0" smtClean="0"/>
              <a:t>Grapevine can contribute positively in group building.</a:t>
            </a:r>
          </a:p>
          <a:p>
            <a:r>
              <a:rPr lang="en-US" dirty="0" smtClean="0"/>
              <a:t>It also acts as a safety valve for pent up emotions.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464646"/>
                </a:solidFill>
              </a:rPr>
              <a:t> Informal Communication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Types of Communication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Oral and Written communication</a:t>
            </a:r>
          </a:p>
          <a:p>
            <a:endParaRPr lang="en-US" dirty="0" smtClean="0"/>
          </a:p>
          <a:p>
            <a:r>
              <a:rPr lang="en-US" dirty="0" smtClean="0"/>
              <a:t>Group and Mass Communication</a:t>
            </a:r>
          </a:p>
          <a:p>
            <a:endParaRPr lang="en-US" dirty="0" smtClean="0"/>
          </a:p>
          <a:p>
            <a:r>
              <a:rPr lang="en-US" dirty="0" smtClean="0"/>
              <a:t>Formal and Informal communication</a:t>
            </a:r>
          </a:p>
          <a:p>
            <a:endParaRPr lang="en-US" dirty="0" smtClean="0"/>
          </a:p>
          <a:p>
            <a:r>
              <a:rPr lang="en-US" dirty="0" smtClean="0"/>
              <a:t>Verbal  and Non verbal Communication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Verbal communication involves usage of words. Thus it is organized by language.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Non-verbal communication is that which takes place through means other than words. It is concerned with body movements, voice and environment.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Verbal and Non-verbal communication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Verbal and Non-verbal communication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effective communication requires to interpret both verbal and non-verbal cues.</a:t>
            </a:r>
          </a:p>
          <a:p>
            <a:endParaRPr lang="en-US" dirty="0" smtClean="0"/>
          </a:p>
          <a:p>
            <a:r>
              <a:rPr lang="en-US" dirty="0" smtClean="0"/>
              <a:t>Verbal  communication is that communication which employs language as medium.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Verbal and Non-verbal communication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non-verbal communication can have the following elements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1. Kinesics (body language)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2. Proxemics (Space utilization)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3. Paralanguage (Tonic aspect)</a:t>
            </a:r>
          </a:p>
          <a:p>
            <a:pPr marL="624078" indent="-51435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Verbal and Non-verbal communication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We communicate in </a:t>
            </a:r>
            <a:r>
              <a:rPr lang="en-US" sz="3200" u="sng" dirty="0" smtClean="0"/>
              <a:t>variety of ways </a:t>
            </a:r>
            <a:r>
              <a:rPr lang="en-US" sz="3200" dirty="0" smtClean="0"/>
              <a:t>and for a </a:t>
            </a:r>
            <a:r>
              <a:rPr lang="en-US" sz="3200" u="sng" dirty="0" smtClean="0"/>
              <a:t>number of purposes</a:t>
            </a:r>
            <a:r>
              <a:rPr lang="en-US" sz="3200" dirty="0" smtClean="0"/>
              <a:t>. That is why communication is classified in various types.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choice of communication depends upon the content, purpose of communication, receiver and context.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/>
              <a:t>     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       Oral &amp; Written Communication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/>
              <a:t>     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            Oral  Communication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Various forms of oral communication include lecture, seminar, group discussion, meetings, presentation, interview, telephonic conversation, face to face conversation, instruction etc.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oral communication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 is interpersonal  communication, hence an effective mode of discussion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Helps  to resolve issues, problems and settle disputes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Provides immediate feedback.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Flexible to suit the immediate needs or  requirements of the situation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Oral  communication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Non-verbal communication also add meaning.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 body language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 Tone of speaker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Oral  communication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>
              <a:buNone/>
            </a:pPr>
            <a:r>
              <a:rPr lang="en-US" dirty="0" smtClean="0"/>
              <a:t>                      Written 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609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Types of Communication</vt:lpstr>
      <vt:lpstr>Contents</vt:lpstr>
      <vt:lpstr>Types of Communication</vt:lpstr>
      <vt:lpstr> </vt:lpstr>
      <vt:lpstr> </vt:lpstr>
      <vt:lpstr>Forms of oral communication</vt:lpstr>
      <vt:lpstr>          Oral  communication </vt:lpstr>
      <vt:lpstr>          Oral  communication </vt:lpstr>
      <vt:lpstr> </vt:lpstr>
      <vt:lpstr>Forms of written communication</vt:lpstr>
      <vt:lpstr>Written Communication</vt:lpstr>
      <vt:lpstr> </vt:lpstr>
      <vt:lpstr>Slide 13</vt:lpstr>
      <vt:lpstr>         Formal Communication</vt:lpstr>
      <vt:lpstr>        Formal  Communication</vt:lpstr>
      <vt:lpstr>Formal  Communication</vt:lpstr>
      <vt:lpstr> Informal Communication</vt:lpstr>
      <vt:lpstr> Informal Communication</vt:lpstr>
      <vt:lpstr> Informal Communication</vt:lpstr>
      <vt:lpstr>Verbal and Non-verbal communication</vt:lpstr>
      <vt:lpstr>Slide 21</vt:lpstr>
      <vt:lpstr>Verbal and Non-verbal communication</vt:lpstr>
      <vt:lpstr>Verbal and Non-verbal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asdf</dc:creator>
  <cp:lastModifiedBy>OFFICE</cp:lastModifiedBy>
  <cp:revision>76</cp:revision>
  <dcterms:created xsi:type="dcterms:W3CDTF">2020-10-07T13:49:08Z</dcterms:created>
  <dcterms:modified xsi:type="dcterms:W3CDTF">2020-11-10T10:46:05Z</dcterms:modified>
</cp:coreProperties>
</file>