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FE29-67B6-4C55-BA60-1DA18B0BF11F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B5E6A-1BEB-4DCC-BCA9-6C967BC15D2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B5E6A-1BEB-4DCC-BCA9-6C967BC15D23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B5E6A-1BEB-4DCC-BCA9-6C967BC15D2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B5E6A-1BEB-4DCC-BCA9-6C967BC15D23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4F1B-73E2-4BFA-9D71-7C528AF94258}" type="datetimeFigureOut">
              <a:rPr lang="en-US" smtClean="0"/>
              <a:pPr/>
              <a:t>7/3/2020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C090-7DD5-4473-94F4-3F158A6ABF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lang="en-IN" sz="5400" dirty="0" smtClean="0">
                <a:solidFill>
                  <a:srgbClr val="990033"/>
                </a:solidFill>
                <a:latin typeface="Broadway" pitchFamily="82" charset="0"/>
              </a:rPr>
              <a:t>REPORT WRITING</a:t>
            </a:r>
            <a:endParaRPr lang="en-IN" sz="5400" dirty="0">
              <a:solidFill>
                <a:srgbClr val="990033"/>
              </a:solidFill>
              <a:latin typeface="Broadway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Structure continues…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 anchor="t">
            <a:normAutofit/>
          </a:bodyPr>
          <a:lstStyle/>
          <a:p>
            <a:r>
              <a:rPr lang="en-IN" dirty="0" smtClean="0"/>
              <a:t>Appendices</a:t>
            </a:r>
            <a:endParaRPr lang="en-IN" dirty="0" smtClean="0"/>
          </a:p>
          <a:p>
            <a:pPr>
              <a:buNone/>
            </a:pPr>
            <a:r>
              <a:rPr lang="en-IN" sz="2000" dirty="0" smtClean="0"/>
              <a:t>       contains supporting details</a:t>
            </a:r>
          </a:p>
          <a:p>
            <a:pPr>
              <a:buNone/>
            </a:pPr>
            <a:r>
              <a:rPr lang="en-IN" sz="2000" dirty="0" smtClean="0"/>
              <a:t>      To present certain supporting details separately to avoid interrupting  the line of </a:t>
            </a:r>
            <a:r>
              <a:rPr lang="en-IN" sz="2000" dirty="0" smtClean="0"/>
              <a:t>thought</a:t>
            </a:r>
            <a:endParaRPr lang="en-IN" dirty="0" smtClean="0"/>
          </a:p>
          <a:p>
            <a:r>
              <a:rPr lang="en-IN" dirty="0" smtClean="0"/>
              <a:t>References and Bibliography 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sz="2000" dirty="0" smtClean="0">
                <a:solidFill>
                  <a:srgbClr val="FF0000"/>
                </a:solidFill>
              </a:rPr>
              <a:t>References</a:t>
            </a:r>
            <a:r>
              <a:rPr lang="en-IN" sz="2000" dirty="0" smtClean="0"/>
              <a:t> refer to sources actually cited in the report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   </a:t>
            </a:r>
            <a:r>
              <a:rPr lang="en-IN" sz="2000" dirty="0" smtClean="0">
                <a:solidFill>
                  <a:srgbClr val="FF0000"/>
                </a:solidFill>
              </a:rPr>
              <a:t>Bibliography</a:t>
            </a:r>
            <a:r>
              <a:rPr lang="en-IN" sz="2000" dirty="0" smtClean="0"/>
              <a:t> is alphabetical list of sources consulted by the report writer.</a:t>
            </a:r>
          </a:p>
          <a:p>
            <a:pPr>
              <a:buNone/>
            </a:pPr>
            <a:r>
              <a:rPr lang="en-IN" sz="2000" dirty="0" smtClean="0"/>
              <a:t>           </a:t>
            </a:r>
            <a:endParaRPr lang="en-IN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4929198"/>
            <a:ext cx="75009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Boorstin, Daniel J. </a:t>
            </a:r>
            <a:r>
              <a:rPr lang="en-IN" i="1" dirty="0" smtClean="0"/>
              <a:t>The Creators: A History of the Heroes of the Imagination</a:t>
            </a:r>
            <a:r>
              <a:rPr lang="en-IN" dirty="0" smtClean="0"/>
              <a:t>. New York: Random, 1992.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 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None/>
            </a:pPr>
            <a:r>
              <a:rPr lang="en-IN" sz="4800" dirty="0" smtClean="0"/>
              <a:t>                    </a:t>
            </a:r>
          </a:p>
          <a:p>
            <a:pPr>
              <a:buNone/>
            </a:pPr>
            <a:r>
              <a:rPr lang="en-IN" sz="4800" dirty="0" smtClean="0"/>
              <a:t>                     </a:t>
            </a:r>
          </a:p>
          <a:p>
            <a:pPr>
              <a:buNone/>
            </a:pPr>
            <a:r>
              <a:rPr lang="en-IN" sz="4800" smtClean="0"/>
              <a:t>                       Thanks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What is a report ?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800" dirty="0" smtClean="0"/>
              <a:t>  </a:t>
            </a:r>
            <a:r>
              <a:rPr lang="en-IN" sz="3000" i="1" dirty="0" smtClean="0">
                <a:solidFill>
                  <a:srgbClr val="FF0000"/>
                </a:solidFill>
              </a:rPr>
              <a:t>Certain Examples</a:t>
            </a:r>
          </a:p>
          <a:p>
            <a:pPr>
              <a:buNone/>
            </a:pPr>
            <a:endParaRPr lang="en-IN" sz="3000" i="1" dirty="0" smtClean="0"/>
          </a:p>
          <a:p>
            <a:r>
              <a:rPr lang="en-IN" sz="2800" dirty="0" smtClean="0"/>
              <a:t> Report card</a:t>
            </a:r>
          </a:p>
          <a:p>
            <a:r>
              <a:rPr lang="en-IN" sz="2800" dirty="0" smtClean="0"/>
              <a:t> Medical report</a:t>
            </a:r>
          </a:p>
          <a:p>
            <a:r>
              <a:rPr lang="en-IN" sz="2800" dirty="0" smtClean="0"/>
              <a:t> Newspaper report</a:t>
            </a:r>
          </a:p>
          <a:p>
            <a:r>
              <a:rPr lang="en-IN" sz="2800" dirty="0" smtClean="0"/>
              <a:t> Event/Function report</a:t>
            </a:r>
          </a:p>
          <a:p>
            <a:r>
              <a:rPr lang="en-IN" sz="2800" dirty="0" smtClean="0"/>
              <a:t>Research report</a:t>
            </a:r>
          </a:p>
          <a:p>
            <a:r>
              <a:rPr lang="en-IN" sz="2800" dirty="0" smtClean="0"/>
              <a:t>Survey Report</a:t>
            </a:r>
          </a:p>
          <a:p>
            <a:pPr>
              <a:buNone/>
            </a:pPr>
            <a:r>
              <a:rPr lang="en-IN" sz="2800" dirty="0" smtClean="0"/>
              <a:t>     </a:t>
            </a:r>
          </a:p>
          <a:p>
            <a:pPr>
              <a:buNone/>
            </a:pPr>
            <a:r>
              <a:rPr lang="en-IN" sz="2800" dirty="0" smtClean="0"/>
              <a:t>              A report is outcome of some event, action being carried out or conduct of some study.</a:t>
            </a:r>
          </a:p>
          <a:p>
            <a:pPr>
              <a:buNone/>
            </a:pPr>
            <a:r>
              <a:rPr lang="en-IN" sz="2800" dirty="0" smtClean="0"/>
              <a:t>      </a:t>
            </a:r>
            <a:endParaRPr lang="en-IN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What is report writing?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    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  A report is a piece of </a:t>
            </a:r>
            <a:r>
              <a:rPr lang="en-IN" sz="2800" dirty="0" smtClean="0">
                <a:solidFill>
                  <a:srgbClr val="FF0000"/>
                </a:solidFill>
              </a:rPr>
              <a:t>factual</a:t>
            </a:r>
            <a:r>
              <a:rPr lang="en-IN" sz="2800" dirty="0" smtClean="0"/>
              <a:t> writing, based on </a:t>
            </a:r>
            <a:r>
              <a:rPr lang="en-IN" sz="2800" dirty="0" smtClean="0">
                <a:solidFill>
                  <a:srgbClr val="FF0000"/>
                </a:solidFill>
              </a:rPr>
              <a:t>evidence</a:t>
            </a:r>
            <a:r>
              <a:rPr lang="en-IN" sz="2800" dirty="0" smtClean="0"/>
              <a:t>, containing </a:t>
            </a:r>
            <a:r>
              <a:rPr lang="en-IN" sz="2800" dirty="0" smtClean="0">
                <a:solidFill>
                  <a:srgbClr val="FF0000"/>
                </a:solidFill>
              </a:rPr>
              <a:t>organised </a:t>
            </a:r>
            <a:r>
              <a:rPr lang="en-IN" sz="2800" dirty="0" smtClean="0"/>
              <a:t>information and/or  analysis of a particular topic.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Salient Features…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IN" sz="2800" dirty="0" smtClean="0"/>
              <a:t>Formal piece of writing</a:t>
            </a:r>
          </a:p>
          <a:p>
            <a:r>
              <a:rPr lang="en-IN" sz="2800" dirty="0" smtClean="0"/>
              <a:t>Factual details</a:t>
            </a:r>
          </a:p>
          <a:p>
            <a:r>
              <a:rPr lang="en-IN" sz="2800" dirty="0" smtClean="0"/>
              <a:t>Written with a specific purpose</a:t>
            </a:r>
          </a:p>
          <a:p>
            <a:r>
              <a:rPr lang="en-IN" sz="2800" dirty="0" smtClean="0"/>
              <a:t>Written in an organised manner</a:t>
            </a:r>
          </a:p>
          <a:p>
            <a:r>
              <a:rPr lang="en-IN" sz="2800" dirty="0" smtClean="0"/>
              <a:t>Written for a specific audience</a:t>
            </a:r>
          </a:p>
          <a:p>
            <a:r>
              <a:rPr lang="en-IN" sz="2800" dirty="0" smtClean="0"/>
              <a:t>Written in an objective manner</a:t>
            </a:r>
          </a:p>
          <a:p>
            <a:r>
              <a:rPr lang="en-IN" sz="2800" dirty="0" smtClean="0"/>
              <a:t>Includes relevant details</a:t>
            </a:r>
          </a:p>
          <a:p>
            <a:r>
              <a:rPr lang="en-IN" sz="2800" dirty="0" smtClean="0"/>
              <a:t>Simple language</a:t>
            </a:r>
          </a:p>
          <a:p>
            <a:r>
              <a:rPr lang="en-IN" sz="2800" dirty="0" smtClean="0"/>
              <a:t>Brevity</a:t>
            </a:r>
          </a:p>
          <a:p>
            <a:r>
              <a:rPr lang="en-IN" sz="2800" dirty="0" smtClean="0"/>
              <a:t>Clarity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Structure of a Formal Report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28736"/>
            <a:ext cx="8229600" cy="4525963"/>
          </a:xfrm>
        </p:spPr>
        <p:txBody>
          <a:bodyPr anchor="t"/>
          <a:lstStyle/>
          <a:p>
            <a:r>
              <a:rPr lang="en-IN" dirty="0" smtClean="0"/>
              <a:t>Title Page  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14612" y="2714620"/>
            <a:ext cx="3571900" cy="3000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 smtClean="0"/>
              <a:t>A Report on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Submitted To: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Submitted By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Name of the Institution /Organisation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Date of submission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Structure continues…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IN" sz="2800" dirty="0" smtClean="0"/>
              <a:t>Letter of Transmittal</a:t>
            </a:r>
          </a:p>
          <a:p>
            <a:pPr algn="ctr">
              <a:buNone/>
            </a:pPr>
            <a:r>
              <a:rPr lang="en-IN" sz="2000" dirty="0" smtClean="0"/>
              <a:t>               a brief covering letter from side of report writer</a:t>
            </a:r>
          </a:p>
          <a:p>
            <a:pPr algn="ctr">
              <a:buNone/>
            </a:pPr>
            <a:r>
              <a:rPr lang="en-IN" sz="2000" dirty="0" smtClean="0"/>
              <a:t>         Purpose, objectives and scope  of the report</a:t>
            </a:r>
          </a:p>
          <a:p>
            <a:endParaRPr lang="en-IN" sz="2800" dirty="0" smtClean="0"/>
          </a:p>
          <a:p>
            <a:r>
              <a:rPr lang="en-IN" sz="2800" dirty="0" smtClean="0"/>
              <a:t>Acknowledgements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                     </a:t>
            </a:r>
            <a:r>
              <a:rPr lang="en-IN" sz="2000" dirty="0" smtClean="0"/>
              <a:t> a thanks giving note</a:t>
            </a:r>
          </a:p>
          <a:p>
            <a:r>
              <a:rPr lang="en-IN" sz="2800" dirty="0" smtClean="0"/>
              <a:t>Table of contents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List of illustrations</a:t>
            </a:r>
          </a:p>
          <a:p>
            <a:pPr>
              <a:buNone/>
            </a:pPr>
            <a:endParaRPr lang="en-IN" sz="2800" dirty="0" smtClean="0"/>
          </a:p>
          <a:p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Structure continues…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 smtClean="0"/>
              <a:t>Abstract/Summary</a:t>
            </a:r>
          </a:p>
          <a:p>
            <a:pPr>
              <a:buNone/>
            </a:pPr>
            <a:r>
              <a:rPr lang="en-IN" dirty="0" smtClean="0"/>
              <a:t>   Abstract: </a:t>
            </a:r>
            <a:r>
              <a:rPr lang="en-IN" sz="2000" dirty="0" smtClean="0"/>
              <a:t>presents essence of report including</a:t>
            </a:r>
          </a:p>
          <a:p>
            <a:pPr>
              <a:buNone/>
            </a:pPr>
            <a:r>
              <a:rPr lang="en-IN" sz="2000" dirty="0" smtClean="0"/>
              <a:t>     objectives</a:t>
            </a:r>
          </a:p>
          <a:p>
            <a:pPr>
              <a:buNone/>
            </a:pPr>
            <a:r>
              <a:rPr lang="en-IN" sz="2000" dirty="0" smtClean="0"/>
              <a:t>    main findings</a:t>
            </a:r>
          </a:p>
          <a:p>
            <a:pPr>
              <a:buNone/>
            </a:pPr>
            <a:r>
              <a:rPr lang="en-IN" sz="2000" dirty="0" smtClean="0"/>
              <a:t>    significance</a:t>
            </a:r>
          </a:p>
          <a:p>
            <a:pPr>
              <a:buNone/>
            </a:pPr>
            <a:r>
              <a:rPr lang="en-IN" sz="2800" dirty="0" smtClean="0"/>
              <a:t>     Summary:</a:t>
            </a:r>
          </a:p>
          <a:p>
            <a:pPr>
              <a:buNone/>
            </a:pPr>
            <a:r>
              <a:rPr lang="en-IN" sz="2800" dirty="0" smtClean="0"/>
              <a:t>    </a:t>
            </a:r>
            <a:r>
              <a:rPr lang="en-IN" sz="2000" dirty="0" smtClean="0"/>
              <a:t>It presents the entire report in nutshell.</a:t>
            </a:r>
          </a:p>
          <a:p>
            <a:pPr>
              <a:buNone/>
            </a:pPr>
            <a:r>
              <a:rPr lang="en-IN" sz="2000" dirty="0" smtClean="0"/>
              <a:t>      It presents crucial detail from different sections of the report.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Structure continues…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 smtClean="0"/>
              <a:t>Introduction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sz="2000" dirty="0" smtClean="0"/>
              <a:t>Background information</a:t>
            </a:r>
          </a:p>
          <a:p>
            <a:pPr>
              <a:buNone/>
            </a:pPr>
            <a:r>
              <a:rPr lang="en-IN" sz="2000" dirty="0" smtClean="0"/>
              <a:t>      Aims and objectives of report</a:t>
            </a:r>
          </a:p>
          <a:p>
            <a:pPr>
              <a:buNone/>
            </a:pPr>
            <a:r>
              <a:rPr lang="en-IN" sz="2000" dirty="0" smtClean="0"/>
              <a:t>      Scope and limitations of report</a:t>
            </a:r>
          </a:p>
          <a:p>
            <a:r>
              <a:rPr lang="en-IN" dirty="0" smtClean="0"/>
              <a:t>Methodology</a:t>
            </a:r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sz="2000" dirty="0" smtClean="0"/>
              <a:t>Sources of data</a:t>
            </a:r>
          </a:p>
          <a:p>
            <a:pPr>
              <a:buNone/>
            </a:pPr>
            <a:r>
              <a:rPr lang="en-IN" sz="2000" dirty="0" smtClean="0"/>
              <a:t>          Method of data collection</a:t>
            </a:r>
          </a:p>
          <a:p>
            <a:pPr>
              <a:buNone/>
            </a:pPr>
            <a:r>
              <a:rPr lang="en-IN" sz="2000" dirty="0" smtClean="0"/>
              <a:t>          Procedure of investigation</a:t>
            </a:r>
          </a:p>
          <a:p>
            <a:pPr>
              <a:buNone/>
            </a:pPr>
            <a:r>
              <a:rPr lang="en-IN" sz="2000" dirty="0" smtClean="0"/>
              <a:t>              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latin typeface="Freestyle Script" pitchFamily="66" charset="0"/>
              </a:rPr>
              <a:t>Structure continues…</a:t>
            </a:r>
            <a:endParaRPr lang="en-IN" sz="7200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 smtClean="0"/>
              <a:t>Discussion/Findings/Analysis</a:t>
            </a:r>
          </a:p>
          <a:p>
            <a:pPr>
              <a:buNone/>
            </a:pPr>
            <a:r>
              <a:rPr lang="en-IN" sz="2000" dirty="0" smtClean="0"/>
              <a:t>       Lengthiest part of the report</a:t>
            </a:r>
          </a:p>
          <a:p>
            <a:pPr>
              <a:buNone/>
            </a:pPr>
            <a:r>
              <a:rPr lang="en-IN" sz="2000" dirty="0" smtClean="0"/>
              <a:t>       contains information that supports the conclusions</a:t>
            </a:r>
          </a:p>
          <a:p>
            <a:pPr>
              <a:buNone/>
            </a:pPr>
            <a:r>
              <a:rPr lang="en-IN" sz="2000" dirty="0" smtClean="0"/>
              <a:t>       information and data are presented, analysed and interpreted</a:t>
            </a:r>
          </a:p>
          <a:p>
            <a:r>
              <a:rPr lang="en-IN" dirty="0" smtClean="0"/>
              <a:t>Conclusions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sz="2000" dirty="0" smtClean="0"/>
              <a:t>Summary</a:t>
            </a:r>
            <a:r>
              <a:rPr lang="en-IN" dirty="0" smtClean="0"/>
              <a:t> </a:t>
            </a:r>
            <a:r>
              <a:rPr lang="en-IN" sz="2000" dirty="0" smtClean="0"/>
              <a:t>of results</a:t>
            </a:r>
          </a:p>
          <a:p>
            <a:r>
              <a:rPr lang="en-IN" dirty="0" smtClean="0"/>
              <a:t>Recommendations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sz="2200" dirty="0" smtClean="0"/>
              <a:t>based on the result and conclusions drawn</a:t>
            </a:r>
          </a:p>
          <a:p>
            <a:pPr>
              <a:buNone/>
            </a:pPr>
            <a:r>
              <a:rPr lang="en-IN" sz="2200" dirty="0" smtClean="0"/>
              <a:t>       may suggest a course of action to improve a situation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368</Words>
  <Application>Microsoft Office PowerPoint</Application>
  <PresentationFormat>On-screen Show (4:3)</PresentationFormat>
  <Paragraphs>100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REPORT WRITING</vt:lpstr>
      <vt:lpstr>What is a report ?</vt:lpstr>
      <vt:lpstr>What is report writing?</vt:lpstr>
      <vt:lpstr>Salient Features…</vt:lpstr>
      <vt:lpstr>Structure of a Formal Report</vt:lpstr>
      <vt:lpstr>Structure continues…</vt:lpstr>
      <vt:lpstr>Structure continues…</vt:lpstr>
      <vt:lpstr>Structure continues…</vt:lpstr>
      <vt:lpstr>Structure continues…</vt:lpstr>
      <vt:lpstr>Structure continues…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OFFICE</dc:creator>
  <cp:lastModifiedBy>OFFICE</cp:lastModifiedBy>
  <cp:revision>45</cp:revision>
  <dcterms:created xsi:type="dcterms:W3CDTF">2020-06-28T16:54:57Z</dcterms:created>
  <dcterms:modified xsi:type="dcterms:W3CDTF">2020-07-03T09:43:25Z</dcterms:modified>
</cp:coreProperties>
</file>