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2"/>
  </p:notesMasterIdLst>
  <p:sldIdLst>
    <p:sldId id="256" r:id="rId2"/>
    <p:sldId id="278" r:id="rId3"/>
    <p:sldId id="279" r:id="rId4"/>
    <p:sldId id="289" r:id="rId5"/>
    <p:sldId id="280" r:id="rId6"/>
    <p:sldId id="290" r:id="rId7"/>
    <p:sldId id="281" r:id="rId8"/>
    <p:sldId id="292" r:id="rId9"/>
    <p:sldId id="283" r:id="rId10"/>
    <p:sldId id="284" r:id="rId11"/>
    <p:sldId id="285" r:id="rId12"/>
    <p:sldId id="291" r:id="rId13"/>
    <p:sldId id="286" r:id="rId14"/>
    <p:sldId id="296" r:id="rId15"/>
    <p:sldId id="293" r:id="rId16"/>
    <p:sldId id="294" r:id="rId17"/>
    <p:sldId id="295" r:id="rId18"/>
    <p:sldId id="287" r:id="rId19"/>
    <p:sldId id="288" r:id="rId20"/>
    <p:sldId id="297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4664-EA87-4090-9D0A-38C23DF78708}" type="datetimeFigureOut">
              <a:rPr lang="en-IN" smtClean="0"/>
              <a:t>07-12-2020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C5766-10C4-404A-88A6-27113D15F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7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C5766-10C4-404A-88A6-27113D15FFB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8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C5766-10C4-404A-88A6-27113D15FFB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569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C5766-10C4-404A-88A6-27113D15FFB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1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C5766-10C4-404A-88A6-27113D15FFB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6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C5766-10C4-404A-88A6-27113D15FFB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7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2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6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20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9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15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63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7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06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87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3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68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614" y="101600"/>
            <a:ext cx="516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PROG0101 Fundamentals of</a:t>
            </a:r>
            <a:r>
              <a:rPr sz="20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9114" y="6482563"/>
            <a:ext cx="20383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fld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19200" y="1066800"/>
            <a:ext cx="6858000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00000"/>
              </a:lnSpc>
              <a:spcBef>
                <a:spcPts val="95"/>
              </a:spcBef>
            </a:pPr>
            <a:r>
              <a:rPr lang="en-US" sz="6000" spc="-5" dirty="0" smtClean="0">
                <a:latin typeface="Algerian" panose="04020705040A02060702" pitchFamily="82" charset="0"/>
              </a:rPr>
              <a:t>Unit 2: Arithmetic Expression &amp; Precedence</a:t>
            </a:r>
            <a:endParaRPr sz="6000" spc="-5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4800"/>
            <a:ext cx="821055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lists the bitwise operators supported by C. Assume variable 'A' holds 60 and variable 'B' holds 13, then −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0200"/>
            <a:ext cx="78295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9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5438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 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914400"/>
            <a:ext cx="7848600" cy="5791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lists the assignment operators supported by the C language −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12" y="1676399"/>
            <a:ext cx="64293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3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 Operators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5400"/>
            <a:ext cx="5238750" cy="525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191000"/>
            <a:ext cx="2619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5438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 Operators ↦ sizeof &amp; ternary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914400"/>
            <a:ext cx="7848600" cy="5791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few other important operators including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supported by the C Language.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24075"/>
            <a:ext cx="6848475" cy="32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1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86700" cy="777874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Operator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447800"/>
            <a:ext cx="7886700" cy="5105400"/>
          </a:xfrm>
        </p:spPr>
        <p:txBody>
          <a:bodyPr>
            <a:normAutofit/>
          </a:bodyPr>
          <a:lstStyle/>
          <a:p>
            <a:pPr algn="just" fontAlgn="base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most common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in 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compile-time unary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used to compute the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its operand.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 a variable. It can be applied to any data type, float type, pointer type variables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5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167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sizeof Operator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6096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25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886700" cy="77787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1066800"/>
            <a:ext cx="7886700" cy="5486400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ternary operator is an operator that exists in some programming languages, which takes three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arguments:</a:t>
            </a:r>
          </a:p>
          <a:p>
            <a:pPr marL="0" indent="0" algn="just" fontAlgn="base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is a comparison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is the result upon a true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is the result upon a false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comparison.</a:t>
            </a:r>
          </a:p>
          <a:p>
            <a:pPr algn="just"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621881"/>
            <a:ext cx="5943600" cy="540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298951"/>
            <a:ext cx="64008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19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01673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Ternary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799"/>
            <a:ext cx="6105525" cy="406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5133974"/>
            <a:ext cx="6019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9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Precedence in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43000"/>
            <a:ext cx="7886700" cy="5033963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determines the grouping of terms in an expression and decides how an expression is evaluated.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have higher precedence than others; for example, the multiplication operator has a higher precedence than the addition operator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x = 7 + 3 * 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here, x is assigned 13, not 20 because operator * has a higher precedence than +, so it first gets multiplied with 3*2 and then adds into 7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operators with the highest precedence appear at the top of the table, those with the lowest appear at the bottom. Within an expression, higher precedence operators will be evaluated first.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72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"/>
            <a:ext cx="76962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6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457200"/>
            <a:ext cx="7886700" cy="6096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C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tells the compiler to perform specific mathematical or logical functions.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rich in built-in operators and provides the following types of operators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 Operators</a:t>
            </a:r>
          </a:p>
        </p:txBody>
      </p:sp>
    </p:spTree>
    <p:extLst>
      <p:ext uri="{BB962C8B-B14F-4D97-AF65-F5344CB8AC3E}">
        <p14:creationId xmlns:p14="http://schemas.microsoft.com/office/powerpoint/2010/main" val="141767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201"/>
            <a:ext cx="788670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Operator Precedence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6143625" cy="510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85937"/>
            <a:ext cx="3733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8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14400"/>
            <a:ext cx="813435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shows all the arithmetic operators supported by the C language. Assume variable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holds 10 and variable 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holds 20 then −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777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6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Arithmetic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6629400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876425"/>
            <a:ext cx="39338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2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 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shows all the relational operators supported by C. Assume variable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holds 10 and variable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holds 20 then −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00224"/>
            <a:ext cx="7524749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0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5" y="304800"/>
            <a:ext cx="7886700" cy="70167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 Operators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5943600" cy="518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3632201"/>
            <a:ext cx="3152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2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5438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914400"/>
            <a:ext cx="7848600" cy="5791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table shows all the logical operators supported by C language. Assume variable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holds 1 and variable 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holds 0, then −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05048"/>
            <a:ext cx="7277100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Logical Operator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5181600" cy="524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624387"/>
            <a:ext cx="28098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543800" cy="609601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Bitwise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914400"/>
            <a:ext cx="7848600" cy="5791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works on bits and perform bit-by-bit operation. The truth tables for &amp;, |, and ^ is as follows −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905000"/>
            <a:ext cx="753903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1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344</Words>
  <Application>Microsoft Office PowerPoint</Application>
  <PresentationFormat>On-screen Show (4:3)</PresentationFormat>
  <Paragraphs>57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Times New Roman</vt:lpstr>
      <vt:lpstr>Office Theme</vt:lpstr>
      <vt:lpstr>Unit 2: Arithmetic Expression &amp; Precedence</vt:lpstr>
      <vt:lpstr>Operators in C</vt:lpstr>
      <vt:lpstr>Arithmetic Operators</vt:lpstr>
      <vt:lpstr>Example: Arithmetic Operators</vt:lpstr>
      <vt:lpstr>Relational Operators</vt:lpstr>
      <vt:lpstr>Example: Relational Operators</vt:lpstr>
      <vt:lpstr>Logical Operators</vt:lpstr>
      <vt:lpstr>Example: Logical Operator</vt:lpstr>
      <vt:lpstr>Bitwise Operators</vt:lpstr>
      <vt:lpstr>PowerPoint Presentation</vt:lpstr>
      <vt:lpstr>Assignment Operators</vt:lpstr>
      <vt:lpstr>Example:Assignment Operators</vt:lpstr>
      <vt:lpstr>Misc Operators ↦ sizeof &amp; ternary</vt:lpstr>
      <vt:lpstr>Sizeof() Operator</vt:lpstr>
      <vt:lpstr>Example: sizeof Operator</vt:lpstr>
      <vt:lpstr>Ternary Operator</vt:lpstr>
      <vt:lpstr>Example: Ternary Operator</vt:lpstr>
      <vt:lpstr>Operators Precedence in C</vt:lpstr>
      <vt:lpstr>PowerPoint Presentation</vt:lpstr>
      <vt:lpstr>Example: Operator Precedence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</dc:creator>
  <cp:lastModifiedBy>Sony</cp:lastModifiedBy>
  <cp:revision>198</cp:revision>
  <dcterms:created xsi:type="dcterms:W3CDTF">2020-11-08T06:22:05Z</dcterms:created>
  <dcterms:modified xsi:type="dcterms:W3CDTF">2020-12-07T04:11:30Z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2020-11-08T00:00:00Z</vt:filetime>
  </property>
</Properties>
</file>