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24a7f0eb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24a7f0eb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24a7f0eb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24a7f0eb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3316592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3316592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b331659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b331659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b331659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b331659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24a7f0eb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24a7f0eb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of 04/</a:t>
            </a:r>
            <a:r>
              <a:rPr lang="en"/>
              <a:t>07-11/2024</a:t>
            </a:r>
            <a:endParaRPr/>
          </a:p>
        </p:txBody>
      </p:sp>
      <p:pic>
        <p:nvPicPr>
          <p:cNvPr id="56" name="Google Shape;56;p13" title="this_repo_qr.png"/>
          <p:cNvPicPr preferRelativeResize="0"/>
          <p:nvPr/>
        </p:nvPicPr>
        <p:blipFill rotWithShape="1">
          <a:blip r:embed="rId3">
            <a:alphaModFix/>
          </a:blip>
          <a:srcRect b="3997" l="4798" r="5515" t="6162"/>
          <a:stretch/>
        </p:blipFill>
        <p:spPr>
          <a:xfrm>
            <a:off x="100325" y="110375"/>
            <a:ext cx="2814325" cy="28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Matplotlib GUI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Rendering agents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Follow a linear path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Communication quality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Jamming area definition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A defined circle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Detect when jammed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Make a presentable, visual simulation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Interact with the llm in some way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Try to get meaningful feedback from llm in real time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Pyqt5 GUI (enhanced)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Fix “when jammed” logic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Basic chat interface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Start implementing RAG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Identify how user and agents can be operating in the same context window.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Better understanding of data management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 title="jam_return_non_ll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8475"/>
            <a:ext cx="4135924" cy="3841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jam_ll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925" y="474425"/>
            <a:ext cx="5008076" cy="39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 title="Swarm Squad Abstraction Stack.png"/>
          <p:cNvPicPr preferRelativeResize="0"/>
          <p:nvPr/>
        </p:nvPicPr>
        <p:blipFill rotWithShape="1">
          <a:blip r:embed="rId3">
            <a:alphaModFix/>
          </a:blip>
          <a:srcRect b="0" l="0" r="24419" t="11268"/>
          <a:stretch/>
        </p:blipFill>
        <p:spPr>
          <a:xfrm>
            <a:off x="1423750" y="0"/>
            <a:ext cx="584127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250" y="152400"/>
            <a:ext cx="7258049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7382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Fully Functional, more applicable RAG implementation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