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bab294e2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bab294e2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b24a7f0eb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b24a7f0eb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b24a7f0eb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b24a7f0eb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b3316592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b3316592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b24a7f0eb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b24a7f0eb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b331659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b331659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b6e3c2b9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b6e3c2b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b6e3c2b9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b6e3c2b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b6e3c2b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b6e3c2b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bab294e2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bab294e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66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56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of 04/14</a:t>
            </a:r>
            <a:r>
              <a:rPr lang="en"/>
              <a:t>-18/2024</a:t>
            </a:r>
            <a:endParaRPr/>
          </a:p>
        </p:txBody>
      </p:sp>
      <p:pic>
        <p:nvPicPr>
          <p:cNvPr id="56" name="Google Shape;56;p13" title="this_repo_qr.png"/>
          <p:cNvPicPr preferRelativeResize="0"/>
          <p:nvPr/>
        </p:nvPicPr>
        <p:blipFill rotWithShape="1">
          <a:blip r:embed="rId3">
            <a:alphaModFix/>
          </a:blip>
          <a:srcRect b="3997" l="4798" r="5515" t="6162"/>
          <a:stretch/>
        </p:blipFill>
        <p:spPr>
          <a:xfrm>
            <a:off x="88125" y="93925"/>
            <a:ext cx="2673400" cy="26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Constraints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725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pathfinding algorithms for Agents until LLM needed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Reduce computational loads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LLM uses RAG to decide agent movements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Currently uses hard-coded last 5 positions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Full RAG implementation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Very computationally intensive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73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GPS-Denied Rover Simulation Application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Better LLM prompts &amp; data configuration sent to RAG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Give the LLM better context to analyze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Agents can reference RAG for their moves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Pyqt5 GUI (enhanced)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Fix “when jammed” logic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Basic chat interface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Start implementing RAG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Identify how user and agents can be operating in the same context window.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Better understanding of data management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50" y="152400"/>
            <a:ext cx="725804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Work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69650"/>
            <a:ext cx="42000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Start RAG + Jammed Agents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PostgreSQL, pgvector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Better chat app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Improve RAG schema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241625" y="1269650"/>
            <a:ext cx="47205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Quantified Data → Qualify?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Ex - “shape of jammed area”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How does the LLM find new coordinates?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How can the LLM use the data of successful agents as a reference?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title="Swarm Squad Abstraction Stack.png"/>
          <p:cNvPicPr preferRelativeResize="0"/>
          <p:nvPr/>
        </p:nvPicPr>
        <p:blipFill rotWithShape="1">
          <a:blip r:embed="rId3">
            <a:alphaModFix/>
          </a:blip>
          <a:srcRect b="0" l="0" r="24419" t="11268"/>
          <a:stretch/>
        </p:blipFill>
        <p:spPr>
          <a:xfrm>
            <a:off x="1423750" y="0"/>
            <a:ext cx="58412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 title="CARS_sim_2_ollama Abstraction Stack.png"/>
          <p:cNvPicPr preferRelativeResize="0"/>
          <p:nvPr/>
        </p:nvPicPr>
        <p:blipFill rotWithShape="1">
          <a:blip r:embed="rId3">
            <a:alphaModFix/>
          </a:blip>
          <a:srcRect b="5486" l="9503" r="9681" t="5442"/>
          <a:stretch/>
        </p:blipFill>
        <p:spPr>
          <a:xfrm>
            <a:off x="1460687" y="0"/>
            <a:ext cx="62226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 title="jam_return_non_ll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8475"/>
            <a:ext cx="4135924" cy="384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 title="jam_ll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5925" y="474425"/>
            <a:ext cx="5008076" cy="39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 title="llm_return_safe_coord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813" y="152400"/>
            <a:ext cx="51143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16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</a:t>
            </a:r>
            <a:r>
              <a:rPr lang="en"/>
              <a:t>Chat App With RAG Live Feed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 title="rag_jam_dem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9500"/>
            <a:ext cx="8839200" cy="4004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