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61" r:id="rId9"/>
    <p:sldId id="264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1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99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48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777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52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705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63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966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52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8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50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50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53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9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0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4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92843BF-3689-4328-9DC6-F1C1EB09BFD9}" type="datetimeFigureOut">
              <a:rPr lang="tr-TR" smtClean="0"/>
              <a:t>27.05.2020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0C7E154-AE06-4BEC-AA73-A9AC8B3EE3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977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B41EEA-1421-4593-A0B5-D6628D676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53" y="1228460"/>
            <a:ext cx="9315493" cy="1641490"/>
          </a:xfrm>
        </p:spPr>
        <p:txBody>
          <a:bodyPr>
            <a:noAutofit/>
          </a:bodyPr>
          <a:lstStyle/>
          <a:p>
            <a:pPr algn="ctr"/>
            <a:r>
              <a:rPr lang="en-US" sz="4400" b="1" spc="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DJAVAC</a:t>
            </a:r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tr-TR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Load Distribution Engine for Java</a:t>
            </a:r>
            <a:endParaRPr lang="tr-TR" sz="4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ABB276-8AB8-42ED-9139-13FD04D7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43" y="4651636"/>
            <a:ext cx="11647714" cy="754025"/>
          </a:xfrm>
        </p:spPr>
        <p:txBody>
          <a:bodyPr>
            <a:noAutofit/>
          </a:bodyPr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Yaşar </a:t>
            </a:r>
            <a:r>
              <a:rPr lang="tr-T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Fulya </a:t>
            </a:r>
            <a:r>
              <a:rPr lang="tr-T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Ertay</a:t>
            </a:r>
            <a:r>
              <a:rPr lang="tr-T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Yaren Gündüz    </a:t>
            </a: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Halil Bülent Orhon    Berke Sayan</a:t>
            </a:r>
          </a:p>
        </p:txBody>
      </p:sp>
    </p:spTree>
    <p:extLst>
      <p:ext uri="{BB962C8B-B14F-4D97-AF65-F5344CB8AC3E}">
        <p14:creationId xmlns:p14="http://schemas.microsoft.com/office/powerpoint/2010/main" val="246853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C8AE15-571E-47EB-ACCC-F491D4E5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5.Evolutions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C8AEAD-F27D-4052-B88C-D0F706CE9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TCP/IP network, 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lot of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generators and parser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detecting the annotation to receive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 and complex function written.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RMI 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3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F81293-6D46-4F08-92B8-6D5F14A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6.Conclusion &amp;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FF738D-25B5-43E1-902B-B38EF5DB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DJAVAC has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RMI will be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the connections between client and servers to invoke a method which is called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‘distributed’ pragma before.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‘distributed’ pragma can be transferred 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or the other computers which act as a server.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compiles the transferred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ready to serve these codes over JAVA RMI.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lot of time,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DJAVAC.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000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3B2C4-3B4C-4E85-9EBE-4D0919D0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434" y="1462404"/>
            <a:ext cx="10515600" cy="1325563"/>
          </a:xfrm>
        </p:spPr>
        <p:txBody>
          <a:bodyPr>
            <a:normAutofit/>
          </a:bodyPr>
          <a:lstStyle/>
          <a:p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E53AFC-3AB1-41B8-BF18-1259A2AE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92E0AFC4-A246-4758-93F3-853BA2167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16124"/>
              </p:ext>
            </p:extLst>
          </p:nvPr>
        </p:nvGraphicFramePr>
        <p:xfrm>
          <a:off x="144780" y="4612142"/>
          <a:ext cx="1190244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610">
                  <a:extLst>
                    <a:ext uri="{9D8B030D-6E8A-4147-A177-3AD203B41FA5}">
                      <a16:colId xmlns:a16="http://schemas.microsoft.com/office/drawing/2014/main" val="2066795954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1459426682"/>
                    </a:ext>
                  </a:extLst>
                </a:gridCol>
                <a:gridCol w="2905397">
                  <a:extLst>
                    <a:ext uri="{9D8B030D-6E8A-4147-A177-3AD203B41FA5}">
                      <a16:colId xmlns:a16="http://schemas.microsoft.com/office/drawing/2014/main" val="1902315924"/>
                    </a:ext>
                  </a:extLst>
                </a:gridCol>
                <a:gridCol w="3045823">
                  <a:extLst>
                    <a:ext uri="{9D8B030D-6E8A-4147-A177-3AD203B41FA5}">
                      <a16:colId xmlns:a16="http://schemas.microsoft.com/office/drawing/2014/main" val="399711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Yaren Gündüz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Fulya Ertay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Halil Bülent Orhon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Berke Sayan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89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15070001019</a:t>
                      </a:r>
                      <a:r>
                        <a:rPr lang="tr-TR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@stu.yasar.edu.tr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16070001182@stu.yasar.edu.tr</a:t>
                      </a:r>
                    </a:p>
                    <a:p>
                      <a:endParaRPr lang="tr-TR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18070001065@stu.yasar.edu.tr</a:t>
                      </a:r>
                    </a:p>
                    <a:p>
                      <a:endParaRPr lang="tr-TR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15070001028@stu.yasar.edu.tr</a:t>
                      </a:r>
                    </a:p>
                    <a:p>
                      <a:endParaRPr lang="tr-TR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30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458F7ED-7D8D-4B1C-AF2D-CBE89536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tr-TR" sz="4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9988B-6ED0-4B28-9292-E82A970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DJAVAC?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DJAVAC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DJAVAC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Evolutions</a:t>
            </a:r>
            <a:endParaRPr lang="tr-TR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tr-TR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  <a:endParaRPr lang="tr-TR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7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bilgisayar, klavye, dizüstü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98F34D65-15E8-41C0-A4A2-40A0CEA62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r="8882" b="-1"/>
          <a:stretch/>
        </p:blipFill>
        <p:spPr>
          <a:xfrm>
            <a:off x="7848600" y="365124"/>
            <a:ext cx="4343400" cy="2542831"/>
          </a:xfrm>
          <a:prstGeom prst="rect">
            <a:avLst/>
          </a:prstGeom>
        </p:spPr>
      </p:pic>
      <p:pic>
        <p:nvPicPr>
          <p:cNvPr id="5" name="Resim 4" descr="metin, oturma, ekran, telefon içeren bir resim&#10;&#10;Açıklama otomatik olarak oluşturuldu">
            <a:extLst>
              <a:ext uri="{FF2B5EF4-FFF2-40B4-BE49-F238E27FC236}">
                <a16:creationId xmlns:a16="http://schemas.microsoft.com/office/drawing/2014/main" id="{15ACFE22-C905-441A-A3CE-5CB3E1733B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r="17520" b="-2"/>
          <a:stretch/>
        </p:blipFill>
        <p:spPr>
          <a:xfrm>
            <a:off x="7261385" y="2907957"/>
            <a:ext cx="4930615" cy="376412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7F9F02B-DB04-4B60-859E-78BED6F40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486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E67D11-8528-4AF8-9196-8E7788D5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2057" cy="1325563"/>
          </a:xfrm>
        </p:spPr>
        <p:txBody>
          <a:bodyPr>
            <a:normAutofit/>
          </a:bodyPr>
          <a:lstStyle/>
          <a:p>
            <a:r>
              <a:rPr lang="tr-T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CB879-B5CE-471C-863C-C7EEDC8F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071" y="2320744"/>
            <a:ext cx="618431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Java.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lot of time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reat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 compiler engine over network is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great deal to  create.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6E1502-64E7-4365-8E29-0FAD5B9E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2.What is 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DJAVAC?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4AD6BE-B4CA-49A5-B420-F60E84B3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the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 to write higher quality codes by spending less time.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DJAVAC 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loaded engine for java methods compilation over the network.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engine is used when “distributed” denoted word on a selected method.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collected workload on the selected method and then distributed over TCP/IP network.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DJAVAC creates an opportunity to load the code and executes between server and clients for programmers. 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9596A-299C-4CA0-B92A-4B4A6A47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949" y="5701466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marL="571500" indent="-571500" algn="r"/>
            <a:r>
              <a:rPr lang="en-US" sz="4400" spc="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DJAVAC SERVER GUI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C2DF7D2-C44B-4FD5-A0E0-3C20CFDB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1495"/>
          <a:stretch/>
        </p:blipFill>
        <p:spPr>
          <a:xfrm>
            <a:off x="838201" y="196948"/>
            <a:ext cx="10866119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19596A-299C-4CA0-B92A-4B4A6A47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949" y="5701466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marL="571500" indent="-571500" algn="r"/>
            <a:r>
              <a:rPr lang="en-US" sz="4400" spc="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DJAVAC </a:t>
            </a:r>
            <a:r>
              <a:rPr lang="tr-TR" sz="4400" spc="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4400" spc="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C2DF7D2-C44B-4FD5-A0E0-3C20CFDB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96948"/>
            <a:ext cx="10635175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2BBF8D-5106-4CA5-89CC-20D0CBC2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of DJAVAC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5D659C-B49B-46BB-A7AD-27F70A0C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48" y="2141782"/>
            <a:ext cx="6358486" cy="435133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Remote Method Invocation (RMI) is an API which allows an object to invoke a method on an object that exists in another address space, which could be on the same machine or on a remote machine. </a:t>
            </a:r>
            <a:endParaRPr lang="tr-TR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RMI interface </a:t>
            </a:r>
            <a:r>
              <a:rPr lang="tr-TR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used invoking remote methodology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Stub object (on client side) and Skeleton object (on server side).</a:t>
            </a:r>
            <a:endParaRPr lang="tr-TR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First step for the project is implementing Server-Client interaction codes over the network. </a:t>
            </a:r>
            <a:endParaRPr lang="tr-TR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client writes code or invoke a method, then server executes this method and returns code result to client. </a:t>
            </a:r>
            <a:endParaRPr lang="tr-TR" sz="24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B4D3DFD6-2BEC-4862-BADA-68EEE312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1924505"/>
            <a:ext cx="4872446" cy="387138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5DBC58BA-D062-42B7-AB59-09894365FA72}"/>
              </a:ext>
            </a:extLst>
          </p:cNvPr>
          <p:cNvSpPr/>
          <p:nvPr/>
        </p:nvSpPr>
        <p:spPr>
          <a:xfrm>
            <a:off x="7338060" y="5947309"/>
            <a:ext cx="487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Source:https</a:t>
            </a:r>
            <a:r>
              <a:rPr lang="tr-TR" dirty="0"/>
              <a:t>://www.tutorialspoint.com/java_rmi/java_rmi_introduction.htm</a:t>
            </a:r>
          </a:p>
        </p:txBody>
      </p:sp>
    </p:spTree>
    <p:extLst>
      <p:ext uri="{BB962C8B-B14F-4D97-AF65-F5344CB8AC3E}">
        <p14:creationId xmlns:p14="http://schemas.microsoft.com/office/powerpoint/2010/main" val="14093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135140-1EAC-4B98-9D51-1D52BBB8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of DJAVAC(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tr-T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CFC528-C596-4397-99CE-3BD48A4F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505"/>
            <a:ext cx="635848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DJAVAC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tr-TR" sz="24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Server-Server-RMI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- Distributed Java Compiler-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-Server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tr-TR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start-stop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rmiregistry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in Windows 10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OPSIS.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Server-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tr-TR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tr-TR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tr-TR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, harita içeren bir resim&#10;&#10;Açıklama otomatik olarak oluşturuldu">
            <a:extLst>
              <a:ext uri="{FF2B5EF4-FFF2-40B4-BE49-F238E27FC236}">
                <a16:creationId xmlns:a16="http://schemas.microsoft.com/office/drawing/2014/main" id="{1576ED04-8BA3-491F-9991-41F433B3077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" r="-1" b="-1"/>
          <a:stretch/>
        </p:blipFill>
        <p:spPr bwMode="auto">
          <a:xfrm>
            <a:off x="7196687" y="1924505"/>
            <a:ext cx="4808080" cy="4568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79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4B2F0E-D497-4845-BF79-A06022CB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4.Functionalities of DJAVAC</a:t>
            </a:r>
            <a:endParaRPr lang="tr-TR" sz="44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8B13B6-FD53-44C0-803D-6CB43DCB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etect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declared before the desired method which is written by a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Server-Client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Client/Server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on the selected method and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TCP/IP network.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95121"/>
      </p:ext>
    </p:extLst>
  </p:cSld>
  <p:clrMapOvr>
    <a:masterClrMapping/>
  </p:clrMapOvr>
</p:sld>
</file>

<file path=ppt/theme/theme1.xml><?xml version="1.0" encoding="utf-8"?>
<a:theme xmlns:a="http://schemas.openxmlformats.org/drawingml/2006/main" name="Derinlik">
  <a:themeElements>
    <a:clrScheme name="Derinlik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rinlik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rinlik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687</Words>
  <Application>Microsoft Office PowerPoint</Application>
  <PresentationFormat>Geniş ekran</PresentationFormat>
  <Paragraphs>72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Corbel</vt:lpstr>
      <vt:lpstr>Times New Roman</vt:lpstr>
      <vt:lpstr>Wingdings</vt:lpstr>
      <vt:lpstr>Derinlik</vt:lpstr>
      <vt:lpstr>DJAVAC:  Automated Load Distribution Engine for Java</vt:lpstr>
      <vt:lpstr>OUTLINE</vt:lpstr>
      <vt:lpstr>1.Problem Introduction</vt:lpstr>
      <vt:lpstr>2.What is the DJAVAC?</vt:lpstr>
      <vt:lpstr>DJAVAC SERVER GUI</vt:lpstr>
      <vt:lpstr>DJAVAC CLIENT GUI</vt:lpstr>
      <vt:lpstr>3.Implementation of DJAVAC</vt:lpstr>
      <vt:lpstr>3.Implementation of DJAVAC(Cont.)</vt:lpstr>
      <vt:lpstr>4.Functionalities of DJAVAC</vt:lpstr>
      <vt:lpstr>5.Evolutions</vt:lpstr>
      <vt:lpstr>6.Conclusion &amp; Suggestion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DJAVAC:  Automated Load Distribution Engine for Java</dc:title>
  <dc:creator>Fulya Ertay</dc:creator>
  <cp:lastModifiedBy>YAREN GÜNDÜZ</cp:lastModifiedBy>
  <cp:revision>22</cp:revision>
  <dcterms:created xsi:type="dcterms:W3CDTF">2020-05-18T13:36:50Z</dcterms:created>
  <dcterms:modified xsi:type="dcterms:W3CDTF">2020-05-27T15:26:39Z</dcterms:modified>
</cp:coreProperties>
</file>