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0" r:id="rId3"/>
    <p:sldId id="271" r:id="rId4"/>
    <p:sldId id="272" r:id="rId5"/>
    <p:sldId id="273" r:id="rId6"/>
    <p:sldId id="274" r:id="rId7"/>
    <p:sldId id="278" r:id="rId8"/>
    <p:sldId id="277" r:id="rId9"/>
    <p:sldId id="276" r:id="rId10"/>
    <p:sldId id="275" r:id="rId11"/>
    <p:sldId id="283" r:id="rId12"/>
    <p:sldId id="284" r:id="rId13"/>
    <p:sldId id="279" r:id="rId14"/>
    <p:sldId id="280" r:id="rId15"/>
    <p:sldId id="286" r:id="rId16"/>
    <p:sldId id="285" r:id="rId17"/>
    <p:sldId id="264" r:id="rId18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B9927-2C1E-4075-AC58-29F9EF9D05D2}" v="3" dt="2020-12-23T14:05:51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en gündüz" userId="2861200848e242b0" providerId="LiveId" clId="{7D2B9927-2C1E-4075-AC58-29F9EF9D05D2}"/>
    <pc:docChg chg="undo custSel addSld delSld modSld">
      <pc:chgData name="yaren gündüz" userId="2861200848e242b0" providerId="LiveId" clId="{7D2B9927-2C1E-4075-AC58-29F9EF9D05D2}" dt="2020-12-23T14:18:12.023" v="2740" actId="20577"/>
      <pc:docMkLst>
        <pc:docMk/>
      </pc:docMkLst>
      <pc:sldChg chg="modSp del mod">
        <pc:chgData name="yaren gündüz" userId="2861200848e242b0" providerId="LiveId" clId="{7D2B9927-2C1E-4075-AC58-29F9EF9D05D2}" dt="2020-12-23T13:55:44.297" v="470" actId="2696"/>
        <pc:sldMkLst>
          <pc:docMk/>
          <pc:sldMk cId="183243182" sldId="261"/>
        </pc:sldMkLst>
        <pc:spChg chg="mod">
          <ac:chgData name="yaren gündüz" userId="2861200848e242b0" providerId="LiveId" clId="{7D2B9927-2C1E-4075-AC58-29F9EF9D05D2}" dt="2020-12-23T13:18:12.512" v="6" actId="20577"/>
          <ac:spMkLst>
            <pc:docMk/>
            <pc:sldMk cId="183243182" sldId="261"/>
            <ac:spMk id="2" creationId="{7A4919D0-F177-4BBA-9A0B-DBA69E2ED764}"/>
          </ac:spMkLst>
        </pc:spChg>
      </pc:sldChg>
      <pc:sldChg chg="modSp new mod">
        <pc:chgData name="yaren gündüz" userId="2861200848e242b0" providerId="LiveId" clId="{7D2B9927-2C1E-4075-AC58-29F9EF9D05D2}" dt="2020-12-23T14:00:27.965" v="651" actId="20577"/>
        <pc:sldMkLst>
          <pc:docMk/>
          <pc:sldMk cId="2997695481" sldId="262"/>
        </pc:sldMkLst>
        <pc:spChg chg="mod">
          <ac:chgData name="yaren gündüz" userId="2861200848e242b0" providerId="LiveId" clId="{7D2B9927-2C1E-4075-AC58-29F9EF9D05D2}" dt="2020-12-23T14:00:27.965" v="651" actId="20577"/>
          <ac:spMkLst>
            <pc:docMk/>
            <pc:sldMk cId="2997695481" sldId="262"/>
            <ac:spMk id="2" creationId="{5CB1093D-9218-4470-A407-CC2F5AD86A56}"/>
          </ac:spMkLst>
        </pc:spChg>
        <pc:spChg chg="mod">
          <ac:chgData name="yaren gündüz" userId="2861200848e242b0" providerId="LiveId" clId="{7D2B9927-2C1E-4075-AC58-29F9EF9D05D2}" dt="2020-12-23T13:54:55.830" v="452" actId="20577"/>
          <ac:spMkLst>
            <pc:docMk/>
            <pc:sldMk cId="2997695481" sldId="262"/>
            <ac:spMk id="3" creationId="{BE75E13C-2857-4E18-AF00-FEEEE36F44F8}"/>
          </ac:spMkLst>
        </pc:spChg>
      </pc:sldChg>
      <pc:sldChg chg="modSp new mod">
        <pc:chgData name="yaren gündüz" userId="2861200848e242b0" providerId="LiveId" clId="{7D2B9927-2C1E-4075-AC58-29F9EF9D05D2}" dt="2020-12-23T14:00:21.313" v="640" actId="20577"/>
        <pc:sldMkLst>
          <pc:docMk/>
          <pc:sldMk cId="2539276703" sldId="263"/>
        </pc:sldMkLst>
        <pc:spChg chg="mod">
          <ac:chgData name="yaren gündüz" userId="2861200848e242b0" providerId="LiveId" clId="{7D2B9927-2C1E-4075-AC58-29F9EF9D05D2}" dt="2020-12-23T14:00:21.313" v="640" actId="20577"/>
          <ac:spMkLst>
            <pc:docMk/>
            <pc:sldMk cId="2539276703" sldId="263"/>
            <ac:spMk id="2" creationId="{1603287D-8F19-4EB3-862B-0FC27223AF66}"/>
          </ac:spMkLst>
        </pc:spChg>
        <pc:spChg chg="mod">
          <ac:chgData name="yaren gündüz" userId="2861200848e242b0" providerId="LiveId" clId="{7D2B9927-2C1E-4075-AC58-29F9EF9D05D2}" dt="2020-12-23T13:58:18.887" v="533" actId="27636"/>
          <ac:spMkLst>
            <pc:docMk/>
            <pc:sldMk cId="2539276703" sldId="263"/>
            <ac:spMk id="3" creationId="{93EBFEF5-E19D-4CA4-B571-44BD767E21C4}"/>
          </ac:spMkLst>
        </pc:spChg>
      </pc:sldChg>
      <pc:sldChg chg="modSp new mod">
        <pc:chgData name="yaren gündüz" userId="2861200848e242b0" providerId="LiveId" clId="{7D2B9927-2C1E-4075-AC58-29F9EF9D05D2}" dt="2020-12-23T14:00:34.028" v="666" actId="20577"/>
        <pc:sldMkLst>
          <pc:docMk/>
          <pc:sldMk cId="2196457752" sldId="264"/>
        </pc:sldMkLst>
        <pc:spChg chg="mod">
          <ac:chgData name="yaren gündüz" userId="2861200848e242b0" providerId="LiveId" clId="{7D2B9927-2C1E-4075-AC58-29F9EF9D05D2}" dt="2020-12-23T14:00:34.028" v="666" actId="20577"/>
          <ac:spMkLst>
            <pc:docMk/>
            <pc:sldMk cId="2196457752" sldId="264"/>
            <ac:spMk id="2" creationId="{71F0E916-A866-4FA0-833E-2BD3F42307C1}"/>
          </ac:spMkLst>
        </pc:spChg>
        <pc:spChg chg="mod">
          <ac:chgData name="yaren gündüz" userId="2861200848e242b0" providerId="LiveId" clId="{7D2B9927-2C1E-4075-AC58-29F9EF9D05D2}" dt="2020-12-23T13:57:25.480" v="505" actId="20577"/>
          <ac:spMkLst>
            <pc:docMk/>
            <pc:sldMk cId="2196457752" sldId="264"/>
            <ac:spMk id="3" creationId="{1C1A7813-8C12-47A6-928A-A19168DDE500}"/>
          </ac:spMkLst>
        </pc:spChg>
      </pc:sldChg>
      <pc:sldChg chg="modSp new mod">
        <pc:chgData name="yaren gündüz" userId="2861200848e242b0" providerId="LiveId" clId="{7D2B9927-2C1E-4075-AC58-29F9EF9D05D2}" dt="2020-12-23T14:00:13.617" v="629" actId="20577"/>
        <pc:sldMkLst>
          <pc:docMk/>
          <pc:sldMk cId="2333527274" sldId="265"/>
        </pc:sldMkLst>
        <pc:spChg chg="mod">
          <ac:chgData name="yaren gündüz" userId="2861200848e242b0" providerId="LiveId" clId="{7D2B9927-2C1E-4075-AC58-29F9EF9D05D2}" dt="2020-12-23T14:00:13.617" v="629" actId="20577"/>
          <ac:spMkLst>
            <pc:docMk/>
            <pc:sldMk cId="2333527274" sldId="265"/>
            <ac:spMk id="2" creationId="{462C0869-4A7D-4468-A3BA-8A1819F650F5}"/>
          </ac:spMkLst>
        </pc:spChg>
        <pc:spChg chg="mod">
          <ac:chgData name="yaren gündüz" userId="2861200848e242b0" providerId="LiveId" clId="{7D2B9927-2C1E-4075-AC58-29F9EF9D05D2}" dt="2020-12-23T13:59:45.499" v="575" actId="20577"/>
          <ac:spMkLst>
            <pc:docMk/>
            <pc:sldMk cId="2333527274" sldId="265"/>
            <ac:spMk id="3" creationId="{F986B05C-09C6-4522-93D7-E7FD52BF90F2}"/>
          </ac:spMkLst>
        </pc:spChg>
      </pc:sldChg>
      <pc:sldChg chg="modSp new mod">
        <pc:chgData name="yaren gündüz" userId="2861200848e242b0" providerId="LiveId" clId="{7D2B9927-2C1E-4075-AC58-29F9EF9D05D2}" dt="2020-12-23T14:02:01.246" v="873" actId="6549"/>
        <pc:sldMkLst>
          <pc:docMk/>
          <pc:sldMk cId="1323316601" sldId="266"/>
        </pc:sldMkLst>
        <pc:spChg chg="mod">
          <ac:chgData name="yaren gündüz" userId="2861200848e242b0" providerId="LiveId" clId="{7D2B9927-2C1E-4075-AC58-29F9EF9D05D2}" dt="2020-12-23T14:01:07.972" v="681" actId="20577"/>
          <ac:spMkLst>
            <pc:docMk/>
            <pc:sldMk cId="1323316601" sldId="266"/>
            <ac:spMk id="2" creationId="{C8193ECD-1F55-46A6-AF53-118E14260936}"/>
          </ac:spMkLst>
        </pc:spChg>
        <pc:spChg chg="mod">
          <ac:chgData name="yaren gündüz" userId="2861200848e242b0" providerId="LiveId" clId="{7D2B9927-2C1E-4075-AC58-29F9EF9D05D2}" dt="2020-12-23T14:02:01.246" v="873" actId="6549"/>
          <ac:spMkLst>
            <pc:docMk/>
            <pc:sldMk cId="1323316601" sldId="266"/>
            <ac:spMk id="3" creationId="{5985FDAF-CA52-48D6-9C2C-E6609B38B492}"/>
          </ac:spMkLst>
        </pc:spChg>
      </pc:sldChg>
      <pc:sldChg chg="modSp new mod">
        <pc:chgData name="yaren gündüz" userId="2861200848e242b0" providerId="LiveId" clId="{7D2B9927-2C1E-4075-AC58-29F9EF9D05D2}" dt="2020-12-23T14:06:25.913" v="1719" actId="6549"/>
        <pc:sldMkLst>
          <pc:docMk/>
          <pc:sldMk cId="1443821761" sldId="267"/>
        </pc:sldMkLst>
        <pc:spChg chg="mod">
          <ac:chgData name="yaren gündüz" userId="2861200848e242b0" providerId="LiveId" clId="{7D2B9927-2C1E-4075-AC58-29F9EF9D05D2}" dt="2020-12-23T14:02:08.430" v="895" actId="20577"/>
          <ac:spMkLst>
            <pc:docMk/>
            <pc:sldMk cId="1443821761" sldId="267"/>
            <ac:spMk id="2" creationId="{E0D98EF5-4DBC-4A25-A073-1FF1937D9D8D}"/>
          </ac:spMkLst>
        </pc:spChg>
        <pc:spChg chg="mod">
          <ac:chgData name="yaren gündüz" userId="2861200848e242b0" providerId="LiveId" clId="{7D2B9927-2C1E-4075-AC58-29F9EF9D05D2}" dt="2020-12-23T14:06:25.913" v="1719" actId="6549"/>
          <ac:spMkLst>
            <pc:docMk/>
            <pc:sldMk cId="1443821761" sldId="267"/>
            <ac:spMk id="3" creationId="{1BAB064F-9DD0-4300-BE21-BD6253EA88D2}"/>
          </ac:spMkLst>
        </pc:spChg>
      </pc:sldChg>
      <pc:sldChg chg="modSp new mod">
        <pc:chgData name="yaren gündüz" userId="2861200848e242b0" providerId="LiveId" clId="{7D2B9927-2C1E-4075-AC58-29F9EF9D05D2}" dt="2020-12-23T14:15:39.249" v="2703" actId="20577"/>
        <pc:sldMkLst>
          <pc:docMk/>
          <pc:sldMk cId="3788119995" sldId="268"/>
        </pc:sldMkLst>
        <pc:spChg chg="mod">
          <ac:chgData name="yaren gündüz" userId="2861200848e242b0" providerId="LiveId" clId="{7D2B9927-2C1E-4075-AC58-29F9EF9D05D2}" dt="2020-12-23T14:06:44.715" v="1746" actId="20577"/>
          <ac:spMkLst>
            <pc:docMk/>
            <pc:sldMk cId="3788119995" sldId="268"/>
            <ac:spMk id="2" creationId="{F45A9380-2A8A-41C4-B628-4663B75340FC}"/>
          </ac:spMkLst>
        </pc:spChg>
        <pc:spChg chg="mod">
          <ac:chgData name="yaren gündüz" userId="2861200848e242b0" providerId="LiveId" clId="{7D2B9927-2C1E-4075-AC58-29F9EF9D05D2}" dt="2020-12-23T14:15:39.249" v="2703" actId="20577"/>
          <ac:spMkLst>
            <pc:docMk/>
            <pc:sldMk cId="3788119995" sldId="268"/>
            <ac:spMk id="3" creationId="{D4273545-E421-4EAB-9394-3BE6F122F132}"/>
          </ac:spMkLst>
        </pc:spChg>
      </pc:sldChg>
      <pc:sldChg chg="modSp new mod">
        <pc:chgData name="yaren gündüz" userId="2861200848e242b0" providerId="LiveId" clId="{7D2B9927-2C1E-4075-AC58-29F9EF9D05D2}" dt="2020-12-23T14:18:12.023" v="2740" actId="20577"/>
        <pc:sldMkLst>
          <pc:docMk/>
          <pc:sldMk cId="667477936" sldId="269"/>
        </pc:sldMkLst>
        <pc:spChg chg="mod">
          <ac:chgData name="yaren gündüz" userId="2861200848e242b0" providerId="LiveId" clId="{7D2B9927-2C1E-4075-AC58-29F9EF9D05D2}" dt="2020-12-23T14:17:51.799" v="2726" actId="20577"/>
          <ac:spMkLst>
            <pc:docMk/>
            <pc:sldMk cId="667477936" sldId="269"/>
            <ac:spMk id="2" creationId="{7C43C541-1F0F-4BDF-8000-279E28A27FAA}"/>
          </ac:spMkLst>
        </pc:spChg>
        <pc:spChg chg="mod">
          <ac:chgData name="yaren gündüz" userId="2861200848e242b0" providerId="LiveId" clId="{7D2B9927-2C1E-4075-AC58-29F9EF9D05D2}" dt="2020-12-23T14:18:12.023" v="2740" actId="20577"/>
          <ac:spMkLst>
            <pc:docMk/>
            <pc:sldMk cId="667477936" sldId="269"/>
            <ac:spMk id="3" creationId="{5C100641-768B-4F55-9045-CEA2AE10FB1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4D3CDC-3F0F-4E7D-A9FE-D29078F267AD}" type="datetime1">
              <a:rPr lang="tr-TR" smtClean="0"/>
              <a:t>3.01.2021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094158-4469-4125-8F9C-7F0A160A9CEC}" type="datetime1">
              <a:rPr lang="tr-TR" smtClean="0"/>
              <a:t>3.01.2021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"/>
              <a:t>Asıl metin stillerini düzenlemek için tıklayın</a:t>
            </a:r>
            <a:endParaRPr lang="en-US"/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Dikdörtgen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Dikdörtgen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Dikdörtgen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Tarih Yer Tutucusu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B0951D9-850C-477F-AF83-3FB30EA67492}" type="datetime1">
              <a:rPr lang="tr-TR" smtClean="0"/>
              <a:t>3.01.2021</a:t>
            </a:fld>
            <a:endParaRPr lang="en-US" dirty="0"/>
          </a:p>
        </p:txBody>
      </p:sp>
      <p:sp>
        <p:nvSpPr>
          <p:cNvPr id="21" name="Alt Bilgi Yer Tutucusu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C87B0-0BF1-4D20-8B57-A71E86EF9595}" type="datetime1">
              <a:rPr lang="tr-TR" smtClean="0"/>
              <a:t>3.01.2021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52BFC5-D222-482D-B154-0698E276F0F9}" type="datetime1">
              <a:rPr lang="tr-TR" smtClean="0"/>
              <a:t>3.01.2021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Dikdörtgen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Dikdörtgen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Dikdörtgen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grpSp>
        <p:nvGrpSpPr>
          <p:cNvPr id="16" name="Gr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4A148F7-A76F-401F-AD5E-B004E6B76CB0}" type="datetime1">
              <a:rPr lang="tr-TR" smtClean="0"/>
              <a:t>3.01.2021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045A1-20C0-4B0A-AD84-4C1E818C0034}" type="datetime1">
              <a:rPr lang="tr-TR" smtClean="0"/>
              <a:t>3.01.2021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C5DB-0E5C-47AB-804D-13751DF54259}" type="datetime1">
              <a:rPr lang="tr-TR" smtClean="0"/>
              <a:t>3.01.2021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12638-4A84-4EE0-98F1-3BC2BFB48209}" type="datetime1">
              <a:rPr lang="tr-TR" smtClean="0"/>
              <a:t>3.01.2021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45FB2-DB73-4453-9716-EA32A8F7CEFF}" type="datetime1">
              <a:rPr lang="tr-TR" smtClean="0"/>
              <a:t>3.01.2021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FA75E80-C511-491E-AC9E-79B0B38D1D0B}" type="datetime1">
              <a:rPr lang="tr-TR" smtClean="0"/>
              <a:t>3.01.2021</a:t>
            </a:fld>
            <a:endParaRPr lang="en-US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F49DBFF-013E-4A49-8439-D50202EB6B14}" type="datetime1">
              <a:rPr lang="tr-TR" smtClean="0"/>
              <a:t>3.01.2021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Dikdörtgen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Dikdörtgen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" dirty="0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EF5B999-57E2-470C-85A4-8AC7B2DA0B4E}" type="datetime1">
              <a:rPr lang="tr-TR" smtClean="0"/>
              <a:t>3.01.2021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introduction#:~:text=Redis%20is%20an%20open%20source,%2C%20geospatial%20indexes%2C%20and%20streams" TargetMode="External"/><Relationship Id="rId2" Type="http://schemas.openxmlformats.org/officeDocument/2006/relationships/hyperlink" Target="https://www.tutorialspoint.com/redis/redis_overview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Logonun yakından görünümü&#10;&#10;Otomatik oluşturulan açıklama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Dikdörtgen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tr" sz="9600" dirty="0" smtClean="0">
                <a:solidFill>
                  <a:schemeClr val="tx1"/>
                </a:solidFill>
              </a:rPr>
              <a:t>REDIS</a:t>
            </a:r>
            <a:endParaRPr lang="tr" sz="4400" dirty="0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tr" dirty="0">
                <a:solidFill>
                  <a:schemeClr val="tx1"/>
                </a:solidFill>
              </a:rPr>
              <a:t>Ünburak Öznur – Yaren Gündüz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634681"/>
            <a:ext cx="10058400" cy="535459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Kullanan bazı firmalar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34" y="652058"/>
            <a:ext cx="10495331" cy="46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667632"/>
            <a:ext cx="10058400" cy="502509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Redis ile diğer veritabanları arasındaki yazma hızı karşılaştırması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02" y="621856"/>
            <a:ext cx="8932395" cy="48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659395"/>
            <a:ext cx="10058400" cy="486031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/>
              <a:t>Redis ile diğer veritabanları arasındaki </a:t>
            </a:r>
            <a:r>
              <a:rPr lang="tr-TR" dirty="0" smtClean="0"/>
              <a:t>okuma hızı </a:t>
            </a:r>
            <a:r>
              <a:rPr lang="tr-TR" dirty="0"/>
              <a:t>karşılaştırması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0" y="650079"/>
            <a:ext cx="9078600" cy="48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65" y="741324"/>
            <a:ext cx="10222469" cy="459053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6800" y="5428734"/>
            <a:ext cx="10058400" cy="524009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Birim zamanda yapılan işlem sayısına göre hız karşılaştırıması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21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486400"/>
            <a:ext cx="10058400" cy="466344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Desktekleyen cloud platformları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87" y="667265"/>
            <a:ext cx="10718301" cy="46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217" y="535157"/>
            <a:ext cx="8339566" cy="4984193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66800" y="5642918"/>
            <a:ext cx="10058400" cy="392121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2020 yılı en çok sevilen veri tabanı anket sonuçları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65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181600"/>
            <a:ext cx="10058400" cy="461319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RedisLabs tarafından yapılmış anket sonuçları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6" y="1311713"/>
            <a:ext cx="11247568" cy="358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71F0E916-A866-4FA0-833E-2BD3F423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Referanslar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C1A7813-8C12-47A6-928A-A19168DD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https://www.tutorialspoint.com/redis/redis_overview.htm</a:t>
            </a:r>
            <a:endParaRPr lang="tr-TR" dirty="0"/>
          </a:p>
          <a:p>
            <a:r>
              <a:rPr lang="tr-TR" dirty="0">
                <a:hlinkClick r:id="rId3"/>
              </a:rPr>
              <a:t>https://redis.io/topics/introduction#:~:text=Redis%20is%20an%20open%20source,%2C%20geospatial%20indexes%2C%20and%20streams</a:t>
            </a:r>
            <a:r>
              <a:rPr lang="tr-TR" dirty="0"/>
              <a:t>.</a:t>
            </a:r>
          </a:p>
          <a:p>
            <a:r>
              <a:rPr lang="tr-TR" dirty="0" smtClean="0"/>
              <a:t>https://redislabs.com/presentations</a:t>
            </a:r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3508E4AB-C9A7-42BE-A12E-77757997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Tarihçesi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2009 yılında geliştirilmeye başlandı ve yayınlandı.</a:t>
            </a:r>
          </a:p>
          <a:p>
            <a:r>
              <a:rPr lang="tr-TR" dirty="0" smtClean="0"/>
              <a:t>Yetersizliklerden ortaya çıkmış bir projedir.</a:t>
            </a:r>
          </a:p>
          <a:p>
            <a:r>
              <a:rPr lang="tr-TR" dirty="0" smtClean="0"/>
              <a:t>2010 yılında VMWare tarafından satın alındı.</a:t>
            </a:r>
          </a:p>
          <a:p>
            <a:r>
              <a:rPr lang="tr-TR" dirty="0" smtClean="0"/>
              <a:t>2011 yılından itibaren ise RedisLabs adlı bir şirket olarak open source olarak gelişmeye devam ediyor.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2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Nedir?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ANSI C dili geliştirilmiştir</a:t>
            </a:r>
          </a:p>
          <a:p>
            <a:r>
              <a:rPr lang="tr-TR" dirty="0" smtClean="0"/>
              <a:t>Bütün yazılım dillerine destek sağlamaktadır.</a:t>
            </a:r>
          </a:p>
          <a:p>
            <a:r>
              <a:rPr lang="tr-TR" dirty="0" smtClean="0"/>
              <a:t>Key-Value </a:t>
            </a:r>
            <a:r>
              <a:rPr lang="tr-TR" dirty="0"/>
              <a:t>şeklinde çalışan bir NoSQL veritabanıdır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En yüksek performansı elde edebilmek için bellek içi veri kümelerini kullanır.</a:t>
            </a:r>
          </a:p>
          <a:p>
            <a:r>
              <a:rPr lang="tr-TR" dirty="0" smtClean="0">
                <a:solidFill>
                  <a:srgbClr val="333333"/>
                </a:solidFill>
                <a:latin typeface="Open Sans"/>
              </a:rPr>
              <a:t>Genel olarak,</a:t>
            </a:r>
            <a:r>
              <a:rPr lang="tr-TR" dirty="0">
                <a:solidFill>
                  <a:srgbClr val="333333"/>
                </a:solidFill>
                <a:latin typeface="Open Sans"/>
              </a:rPr>
              <a:t> veritabanı, önbellek ve mesaj aracısı olarak kullanılan açık kaynak (BSD lisanslı), bellek içi </a:t>
            </a:r>
            <a:r>
              <a:rPr lang="tr-TR" b="1" dirty="0">
                <a:solidFill>
                  <a:srgbClr val="333333"/>
                </a:solidFill>
                <a:latin typeface="Open Sans"/>
              </a:rPr>
              <a:t>veri yapısı deposudur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9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Yapıları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Strings</a:t>
            </a:r>
          </a:p>
          <a:p>
            <a:r>
              <a:rPr lang="tr-TR" dirty="0" smtClean="0"/>
              <a:t>Lists</a:t>
            </a:r>
          </a:p>
          <a:p>
            <a:r>
              <a:rPr lang="tr-TR" dirty="0" smtClean="0"/>
              <a:t>Hashes</a:t>
            </a:r>
          </a:p>
          <a:p>
            <a:r>
              <a:rPr lang="tr-TR" dirty="0" smtClean="0"/>
              <a:t>Sets</a:t>
            </a:r>
          </a:p>
          <a:p>
            <a:r>
              <a:rPr lang="tr-TR" dirty="0" smtClean="0"/>
              <a:t>Sorted Sets</a:t>
            </a:r>
          </a:p>
          <a:p>
            <a:r>
              <a:rPr lang="tr-TR" dirty="0" smtClean="0"/>
              <a:t>Bitmaps</a:t>
            </a:r>
          </a:p>
          <a:p>
            <a:r>
              <a:rPr lang="tr-TR" dirty="0" smtClean="0"/>
              <a:t>HyperLogLog</a:t>
            </a:r>
          </a:p>
          <a:p>
            <a:r>
              <a:rPr lang="tr-TR" dirty="0" smtClean="0"/>
              <a:t>Geospatial indexes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7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Çok hızlı.</a:t>
            </a:r>
          </a:p>
          <a:p>
            <a:r>
              <a:rPr lang="tr-TR" dirty="0" smtClean="0"/>
              <a:t>Kolay kurulum ve kullanım.</a:t>
            </a:r>
          </a:p>
          <a:p>
            <a:r>
              <a:rPr lang="tr-TR" dirty="0" smtClean="0"/>
              <a:t>Esnek veri yapılarına sahiptir.</a:t>
            </a:r>
          </a:p>
          <a:p>
            <a:r>
              <a:rPr lang="tr-TR" dirty="0" smtClean="0"/>
              <a:t>Kendine ait hash yapısına sahip olması</a:t>
            </a:r>
          </a:p>
          <a:p>
            <a:r>
              <a:rPr lang="tr-TR" dirty="0" smtClean="0"/>
              <a:t>Ölçeklenebilirlik</a:t>
            </a:r>
          </a:p>
          <a:p>
            <a:r>
              <a:rPr lang="tr-TR" dirty="0"/>
              <a:t>Data replikasyonuna izin </a:t>
            </a:r>
            <a:r>
              <a:rPr lang="tr-TR" dirty="0" smtClean="0"/>
              <a:t>verir</a:t>
            </a:r>
          </a:p>
          <a:p>
            <a:r>
              <a:rPr lang="tr-TR" dirty="0" smtClean="0"/>
              <a:t>Stabil olması ve hata direnci</a:t>
            </a:r>
          </a:p>
          <a:p>
            <a:r>
              <a:rPr lang="tr-TR" dirty="0" smtClean="0"/>
              <a:t>Tamamen açık kaynaklı</a:t>
            </a:r>
          </a:p>
          <a:p>
            <a:r>
              <a:rPr lang="tr-TR" dirty="0" smtClean="0"/>
              <a:t>Rasperry Pi ve ARM cihazlarında kullanılabilir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Dezavantajları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Asenkron değildir</a:t>
            </a:r>
          </a:p>
          <a:p>
            <a:r>
              <a:rPr lang="tr-TR" dirty="0" smtClean="0"/>
              <a:t>RAM kullanımı</a:t>
            </a:r>
          </a:p>
          <a:p>
            <a:r>
              <a:rPr lang="tr-TR" dirty="0" smtClean="0"/>
              <a:t>Veri kaybı</a:t>
            </a:r>
          </a:p>
          <a:p>
            <a:r>
              <a:rPr lang="tr-TR" dirty="0" smtClean="0"/>
              <a:t>Karmaşık sorgular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5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Ölçeklenebilirlik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Persistence</a:t>
            </a:r>
          </a:p>
          <a:p>
            <a:pPr lvl="1"/>
            <a:r>
              <a:rPr lang="tr-TR" dirty="0" smtClean="0"/>
              <a:t>Redis Database Snapshots(RDB)</a:t>
            </a:r>
          </a:p>
          <a:p>
            <a:pPr lvl="1"/>
            <a:r>
              <a:rPr lang="tr-TR" dirty="0" smtClean="0"/>
              <a:t>Append-Only Files(AOF)</a:t>
            </a:r>
            <a:endParaRPr lang="tr-TR" dirty="0"/>
          </a:p>
          <a:p>
            <a:r>
              <a:rPr lang="tr-TR" dirty="0" smtClean="0"/>
              <a:t>Replication</a:t>
            </a:r>
          </a:p>
          <a:p>
            <a:r>
              <a:rPr lang="tr-TR" dirty="0" smtClean="0"/>
              <a:t>Partitioning</a:t>
            </a:r>
          </a:p>
          <a:p>
            <a:pPr lvl="1"/>
            <a:r>
              <a:rPr lang="tr-TR" dirty="0" smtClean="0"/>
              <a:t>Client Side Partitioning</a:t>
            </a:r>
          </a:p>
          <a:p>
            <a:pPr lvl="1"/>
            <a:r>
              <a:rPr lang="tr-TR" dirty="0" smtClean="0"/>
              <a:t>Proxy Assisted Partitioning</a:t>
            </a:r>
          </a:p>
          <a:p>
            <a:pPr lvl="1"/>
            <a:r>
              <a:rPr lang="tr-TR" dirty="0" smtClean="0"/>
              <a:t>Query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06253"/>
            <a:ext cx="8128000" cy="44831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5537915"/>
            <a:ext cx="10058400" cy="497125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Redis Cluster Topolojisi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6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3.01.2021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642199"/>
            <a:ext cx="11106150" cy="467677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6800" y="5525036"/>
            <a:ext cx="10058400" cy="669702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Proxy Assested Partitioning Yapısı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01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94_TF78438558.potx" id="{331D76EE-CBE5-4448-9BD9-A6268519B9FD}" vid="{23FB2CC5-E433-4EFB-8AC9-A965FA993A4F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{08E70DC8-8340-454E-97C7-D73808B01801}tf78438558_win32</Template>
  <TotalTime>893</TotalTime>
  <Words>238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Garamond</vt:lpstr>
      <vt:lpstr>Open Sans</vt:lpstr>
      <vt:lpstr>SavonVTI</vt:lpstr>
      <vt:lpstr>REDIS</vt:lpstr>
      <vt:lpstr>Tarihçesi</vt:lpstr>
      <vt:lpstr>Nedir?</vt:lpstr>
      <vt:lpstr>Veri Yapıları</vt:lpstr>
      <vt:lpstr>Avantajları</vt:lpstr>
      <vt:lpstr>Dezavantajları</vt:lpstr>
      <vt:lpstr>Ölçeklenebilirlik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Referanslar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TUTORIAL</dc:title>
  <dc:creator>yaren gündüz</dc:creator>
  <cp:lastModifiedBy>Microsoft account</cp:lastModifiedBy>
  <cp:revision>29</cp:revision>
  <dcterms:created xsi:type="dcterms:W3CDTF">2020-12-23T12:25:34Z</dcterms:created>
  <dcterms:modified xsi:type="dcterms:W3CDTF">2021-01-03T12:23:49Z</dcterms:modified>
</cp:coreProperties>
</file>