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8" r:id="rId1"/>
    <p:sldMasterId id="2147484272" r:id="rId2"/>
  </p:sldMasterIdLst>
  <p:notesMasterIdLst>
    <p:notesMasterId r:id="rId11"/>
  </p:notesMasterIdLst>
  <p:handoutMasterIdLst>
    <p:handoutMasterId r:id="rId12"/>
  </p:handoutMasterIdLst>
  <p:sldIdLst>
    <p:sldId id="3959" r:id="rId3"/>
    <p:sldId id="3960" r:id="rId4"/>
    <p:sldId id="4185" r:id="rId5"/>
    <p:sldId id="4465" r:id="rId6"/>
    <p:sldId id="4191" r:id="rId7"/>
    <p:sldId id="4455" r:id="rId8"/>
    <p:sldId id="4199" r:id="rId9"/>
    <p:sldId id="4466" r:id="rId10"/>
  </p:sldIdLst>
  <p:sldSz cx="12252325" cy="9144000"/>
  <p:notesSz cx="9296400" cy="7010400"/>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11265" algn="l" rtl="0" fontAlgn="base">
      <a:spcBef>
        <a:spcPct val="0"/>
      </a:spcBef>
      <a:spcAft>
        <a:spcPct val="0"/>
      </a:spcAft>
      <a:defRPr kern="1200">
        <a:solidFill>
          <a:schemeClr val="tx1"/>
        </a:solidFill>
        <a:latin typeface="Arial" charset="0"/>
        <a:ea typeface="+mn-ea"/>
        <a:cs typeface="Arial" charset="0"/>
      </a:defRPr>
    </a:lvl2pPr>
    <a:lvl3pPr marL="1222531" algn="l" rtl="0" fontAlgn="base">
      <a:spcBef>
        <a:spcPct val="0"/>
      </a:spcBef>
      <a:spcAft>
        <a:spcPct val="0"/>
      </a:spcAft>
      <a:defRPr kern="1200">
        <a:solidFill>
          <a:schemeClr val="tx1"/>
        </a:solidFill>
        <a:latin typeface="Arial" charset="0"/>
        <a:ea typeface="+mn-ea"/>
        <a:cs typeface="Arial" charset="0"/>
      </a:defRPr>
    </a:lvl3pPr>
    <a:lvl4pPr marL="1833797" algn="l" rtl="0" fontAlgn="base">
      <a:spcBef>
        <a:spcPct val="0"/>
      </a:spcBef>
      <a:spcAft>
        <a:spcPct val="0"/>
      </a:spcAft>
      <a:defRPr kern="1200">
        <a:solidFill>
          <a:schemeClr val="tx1"/>
        </a:solidFill>
        <a:latin typeface="Arial" charset="0"/>
        <a:ea typeface="+mn-ea"/>
        <a:cs typeface="Arial" charset="0"/>
      </a:defRPr>
    </a:lvl4pPr>
    <a:lvl5pPr marL="2445063" algn="l" rtl="0" fontAlgn="base">
      <a:spcBef>
        <a:spcPct val="0"/>
      </a:spcBef>
      <a:spcAft>
        <a:spcPct val="0"/>
      </a:spcAft>
      <a:defRPr kern="1200">
        <a:solidFill>
          <a:schemeClr val="tx1"/>
        </a:solidFill>
        <a:latin typeface="Arial" charset="0"/>
        <a:ea typeface="+mn-ea"/>
        <a:cs typeface="Arial" charset="0"/>
      </a:defRPr>
    </a:lvl5pPr>
    <a:lvl6pPr marL="3056328" algn="l" defTabSz="1222531" rtl="0" eaLnBrk="1" latinLnBrk="0" hangingPunct="1">
      <a:defRPr kern="1200">
        <a:solidFill>
          <a:schemeClr val="tx1"/>
        </a:solidFill>
        <a:latin typeface="Arial" charset="0"/>
        <a:ea typeface="+mn-ea"/>
        <a:cs typeface="Arial" charset="0"/>
      </a:defRPr>
    </a:lvl6pPr>
    <a:lvl7pPr marL="3667594" algn="l" defTabSz="1222531" rtl="0" eaLnBrk="1" latinLnBrk="0" hangingPunct="1">
      <a:defRPr kern="1200">
        <a:solidFill>
          <a:schemeClr val="tx1"/>
        </a:solidFill>
        <a:latin typeface="Arial" charset="0"/>
        <a:ea typeface="+mn-ea"/>
        <a:cs typeface="Arial" charset="0"/>
      </a:defRPr>
    </a:lvl7pPr>
    <a:lvl8pPr marL="4278859" algn="l" defTabSz="1222531" rtl="0" eaLnBrk="1" latinLnBrk="0" hangingPunct="1">
      <a:defRPr kern="1200">
        <a:solidFill>
          <a:schemeClr val="tx1"/>
        </a:solidFill>
        <a:latin typeface="Arial" charset="0"/>
        <a:ea typeface="+mn-ea"/>
        <a:cs typeface="Arial" charset="0"/>
      </a:defRPr>
    </a:lvl8pPr>
    <a:lvl9pPr marL="4890126" algn="l" defTabSz="1222531"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5759" userDrawn="1">
          <p15:clr>
            <a:srgbClr val="A4A3A4"/>
          </p15:clr>
        </p15:guide>
        <p15:guide id="2" pos="2702" userDrawn="1">
          <p15:clr>
            <a:srgbClr val="A4A3A4"/>
          </p15:clr>
        </p15:guide>
      </p15:sldGuideLst>
    </p:ext>
    <p:ext uri="{2D200454-40CA-4A62-9FC3-DE9A4176ACB9}">
      <p15:notesGuideLst xmlns:p15="http://schemas.microsoft.com/office/powerpoint/2012/main">
        <p15:guide id="1" orient="horz" pos="2209" userDrawn="1">
          <p15:clr>
            <a:srgbClr val="A4A3A4"/>
          </p15:clr>
        </p15:guide>
        <p15:guide id="2" pos="292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E42FB0-21BC-13B6-868C-02A56C6F83A5}" name="Ihab Abou Khalil" initials="IAK" userId="S-1-5-21-2636831941-3927665053-767917220-1134" providerId="AD"/>
  <p188:author id="{2DDCB0D3-2E85-46E6-ED12-98DBAB2633C6}" name="iaboukhalil ccsintl.net" initials="ic" userId="S::iaboukhalil@ccsintl.net::d25a077e-0309-4eb3-a9ba-0af22f95244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9" clrIdx="0"/>
  <p:cmAuthor id="1" name="user" initials="u" lastIdx="2" clrIdx="1"/>
  <p:cmAuthor id="2" name="Ihab Abou Khalil" initials="IAK" lastIdx="13" clrIdx="2"/>
  <p:cmAuthor id="3" name="CCS Jana" initials="CJ" lastIdx="2" clrIdx="3"/>
  <p:cmAuthor id="4" name="Gio Kassab" initials="GK" lastIdx="49" clrIdx="4">
    <p:extLst>
      <p:ext uri="{19B8F6BF-5375-455C-9EA6-DF929625EA0E}">
        <p15:presenceInfo xmlns:p15="http://schemas.microsoft.com/office/powerpoint/2012/main" userId="S-1-5-21-2636831941-3927665053-767917220-1162" providerId="AD"/>
      </p:ext>
    </p:extLst>
  </p:cmAuthor>
  <p:cmAuthor id="5" name="Karim Al. Adhami" initials="KAA" lastIdx="2" clrIdx="5">
    <p:extLst>
      <p:ext uri="{19B8F6BF-5375-455C-9EA6-DF929625EA0E}">
        <p15:presenceInfo xmlns:p15="http://schemas.microsoft.com/office/powerpoint/2012/main" userId="S-1-5-21-2636831941-3927665053-767917220-1114" providerId="AD"/>
      </p:ext>
    </p:extLst>
  </p:cmAuthor>
  <p:cmAuthor id="6" name="iaboukhalil ccsintl.net" initials="ic" lastIdx="1" clrIdx="6">
    <p:extLst>
      <p:ext uri="{19B8F6BF-5375-455C-9EA6-DF929625EA0E}">
        <p15:presenceInfo xmlns:p15="http://schemas.microsoft.com/office/powerpoint/2012/main" userId="S::iaboukhalil@ccsintl.net::d25a077e-0309-4eb3-a9ba-0af22f9524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CE4"/>
    <a:srgbClr val="3A4972"/>
    <a:srgbClr val="83A5CF"/>
    <a:srgbClr val="3D6AA1"/>
    <a:srgbClr val="558ED5"/>
    <a:srgbClr val="606060"/>
    <a:srgbClr val="336699"/>
    <a:srgbClr val="000000"/>
    <a:srgbClr val="2F75B5"/>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2713" autoAdjust="0"/>
  </p:normalViewPr>
  <p:slideViewPr>
    <p:cSldViewPr>
      <p:cViewPr>
        <p:scale>
          <a:sx n="60" d="100"/>
          <a:sy n="60" d="100"/>
        </p:scale>
        <p:origin x="1032" y="-608"/>
      </p:cViewPr>
      <p:guideLst>
        <p:guide orient="horz" pos="5759"/>
        <p:guide pos="2702"/>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5082"/>
    </p:cViewPr>
  </p:sorterViewPr>
  <p:notesViewPr>
    <p:cSldViewPr>
      <p:cViewPr varScale="1">
        <p:scale>
          <a:sx n="55" d="100"/>
          <a:sy n="55" d="100"/>
        </p:scale>
        <p:origin x="-2820" y="-90"/>
      </p:cViewPr>
      <p:guideLst>
        <p:guide orient="horz" pos="2209"/>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9453" cy="350856"/>
          </a:xfrm>
          <a:prstGeom prst="rect">
            <a:avLst/>
          </a:prstGeom>
        </p:spPr>
        <p:txBody>
          <a:bodyPr vert="horz" lIns="93150" tIns="46576" rIns="93150" bIns="46576" rtlCol="0"/>
          <a:lstStyle>
            <a:lvl1pPr algn="l">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5264779" y="2"/>
            <a:ext cx="4029453" cy="350856"/>
          </a:xfrm>
          <a:prstGeom prst="rect">
            <a:avLst/>
          </a:prstGeom>
        </p:spPr>
        <p:txBody>
          <a:bodyPr vert="horz" lIns="93150" tIns="46576" rIns="93150" bIns="46576" rtlCol="0"/>
          <a:lstStyle>
            <a:lvl1pPr algn="r">
              <a:defRPr sz="1200">
                <a:latin typeface="Arial" charset="0"/>
                <a:cs typeface="Arial" charset="0"/>
              </a:defRPr>
            </a:lvl1pPr>
          </a:lstStyle>
          <a:p>
            <a:pPr>
              <a:defRPr/>
            </a:pPr>
            <a:fld id="{8747D370-171B-4218-906B-A8EA882B1C18}" type="datetimeFigureOut">
              <a:rPr lang="en-US"/>
              <a:pPr>
                <a:defRPr/>
              </a:pPr>
              <a:t>6/13/2023</a:t>
            </a:fld>
            <a:endParaRPr lang="en-US" dirty="0"/>
          </a:p>
        </p:txBody>
      </p:sp>
      <p:sp>
        <p:nvSpPr>
          <p:cNvPr id="4" name="Footer Placeholder 3"/>
          <p:cNvSpPr>
            <a:spLocks noGrp="1"/>
          </p:cNvSpPr>
          <p:nvPr>
            <p:ph type="ftr" sz="quarter" idx="2"/>
          </p:nvPr>
        </p:nvSpPr>
        <p:spPr>
          <a:xfrm>
            <a:off x="0" y="6658423"/>
            <a:ext cx="4029453" cy="350856"/>
          </a:xfrm>
          <a:prstGeom prst="rect">
            <a:avLst/>
          </a:prstGeom>
        </p:spPr>
        <p:txBody>
          <a:bodyPr vert="horz" lIns="93150" tIns="46576" rIns="93150" bIns="46576" rtlCol="0" anchor="b"/>
          <a:lstStyle>
            <a:lvl1pPr algn="l">
              <a:defRPr sz="1200">
                <a:latin typeface="Arial" charset="0"/>
                <a:cs typeface="Arial" charset="0"/>
              </a:defRPr>
            </a:lvl1pPr>
          </a:lstStyle>
          <a:p>
            <a:pPr>
              <a:defRPr/>
            </a:pPr>
            <a:r>
              <a:rPr lang="en-US" dirty="0"/>
              <a:t>1</a:t>
            </a:r>
          </a:p>
        </p:txBody>
      </p:sp>
      <p:sp>
        <p:nvSpPr>
          <p:cNvPr id="5" name="Slide Number Placeholder 4"/>
          <p:cNvSpPr>
            <a:spLocks noGrp="1"/>
          </p:cNvSpPr>
          <p:nvPr>
            <p:ph type="sldNum" sz="quarter" idx="3"/>
          </p:nvPr>
        </p:nvSpPr>
        <p:spPr>
          <a:xfrm>
            <a:off x="5264779" y="6658423"/>
            <a:ext cx="4029453" cy="350856"/>
          </a:xfrm>
          <a:prstGeom prst="rect">
            <a:avLst/>
          </a:prstGeom>
        </p:spPr>
        <p:txBody>
          <a:bodyPr vert="horz" lIns="93150" tIns="46576" rIns="93150" bIns="46576" rtlCol="0" anchor="b"/>
          <a:lstStyle>
            <a:lvl1pPr algn="r">
              <a:defRPr sz="1200">
                <a:latin typeface="Arial" charset="0"/>
                <a:cs typeface="Arial" charset="0"/>
              </a:defRPr>
            </a:lvl1pPr>
          </a:lstStyle>
          <a:p>
            <a:pPr>
              <a:defRPr/>
            </a:pPr>
            <a:fld id="{078E5F9F-96AE-41E6-991B-D9425A6DA930}" type="slidenum">
              <a:rPr lang="en-US"/>
              <a:pPr>
                <a:defRPr/>
              </a:pPr>
              <a:t>‹#›</a:t>
            </a:fld>
            <a:endParaRPr lang="en-US" dirty="0"/>
          </a:p>
        </p:txBody>
      </p:sp>
    </p:spTree>
    <p:extLst>
      <p:ext uri="{BB962C8B-B14F-4D97-AF65-F5344CB8AC3E}">
        <p14:creationId xmlns:p14="http://schemas.microsoft.com/office/powerpoint/2010/main" val="8068601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9453" cy="350856"/>
          </a:xfrm>
          <a:prstGeom prst="rect">
            <a:avLst/>
          </a:prstGeom>
        </p:spPr>
        <p:txBody>
          <a:bodyPr vert="horz" lIns="93150" tIns="46576" rIns="93150" bIns="46576" rtlCol="0"/>
          <a:lstStyle>
            <a:lvl1pPr algn="l">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5264779" y="2"/>
            <a:ext cx="4029453" cy="350856"/>
          </a:xfrm>
          <a:prstGeom prst="rect">
            <a:avLst/>
          </a:prstGeom>
        </p:spPr>
        <p:txBody>
          <a:bodyPr vert="horz" lIns="93150" tIns="46576" rIns="93150" bIns="46576" rtlCol="0"/>
          <a:lstStyle>
            <a:lvl1pPr algn="r">
              <a:defRPr sz="1200">
                <a:latin typeface="Arial" charset="0"/>
                <a:cs typeface="Arial" charset="0"/>
              </a:defRPr>
            </a:lvl1pPr>
          </a:lstStyle>
          <a:p>
            <a:pPr>
              <a:defRPr/>
            </a:pPr>
            <a:fld id="{48B4184B-BA54-48CE-87A0-8F2BB6B1CF1D}" type="datetimeFigureOut">
              <a:rPr lang="en-US"/>
              <a:pPr>
                <a:defRPr/>
              </a:pPr>
              <a:t>6/13/2023</a:t>
            </a:fld>
            <a:endParaRPr lang="en-US" dirty="0"/>
          </a:p>
        </p:txBody>
      </p:sp>
      <p:sp>
        <p:nvSpPr>
          <p:cNvPr id="4" name="Slide Image Placeholder 3"/>
          <p:cNvSpPr>
            <a:spLocks noGrp="1" noRot="1" noChangeAspect="1"/>
          </p:cNvSpPr>
          <p:nvPr>
            <p:ph type="sldImg" idx="2"/>
          </p:nvPr>
        </p:nvSpPr>
        <p:spPr>
          <a:xfrm>
            <a:off x="2887663" y="525463"/>
            <a:ext cx="3521075" cy="2628900"/>
          </a:xfrm>
          <a:prstGeom prst="rect">
            <a:avLst/>
          </a:prstGeom>
          <a:noFill/>
          <a:ln w="12700">
            <a:solidFill>
              <a:prstClr val="black"/>
            </a:solidFill>
          </a:ln>
        </p:spPr>
        <p:txBody>
          <a:bodyPr vert="horz" lIns="93150" tIns="46576" rIns="93150" bIns="46576" rtlCol="0" anchor="ctr"/>
          <a:lstStyle/>
          <a:p>
            <a:pPr lvl="0"/>
            <a:endParaRPr lang="en-US" noProof="0" dirty="0"/>
          </a:p>
        </p:txBody>
      </p:sp>
      <p:sp>
        <p:nvSpPr>
          <p:cNvPr id="5" name="Notes Placeholder 4"/>
          <p:cNvSpPr>
            <a:spLocks noGrp="1"/>
          </p:cNvSpPr>
          <p:nvPr>
            <p:ph type="body" sz="quarter" idx="3"/>
          </p:nvPr>
        </p:nvSpPr>
        <p:spPr>
          <a:xfrm>
            <a:off x="931380" y="3330333"/>
            <a:ext cx="7433647" cy="3154344"/>
          </a:xfrm>
          <a:prstGeom prst="rect">
            <a:avLst/>
          </a:prstGeom>
        </p:spPr>
        <p:txBody>
          <a:bodyPr vert="horz" lIns="93150" tIns="46576" rIns="93150" bIns="4657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423"/>
            <a:ext cx="4029453" cy="350856"/>
          </a:xfrm>
          <a:prstGeom prst="rect">
            <a:avLst/>
          </a:prstGeom>
        </p:spPr>
        <p:txBody>
          <a:bodyPr vert="horz" lIns="93150" tIns="46576" rIns="93150" bIns="46576" rtlCol="0" anchor="b"/>
          <a:lstStyle>
            <a:lvl1pPr algn="l">
              <a:defRPr sz="1200">
                <a:latin typeface="Arial" charset="0"/>
                <a:cs typeface="Arial" charset="0"/>
              </a:defRPr>
            </a:lvl1pPr>
          </a:lstStyle>
          <a:p>
            <a:pPr>
              <a:defRPr/>
            </a:pPr>
            <a:r>
              <a:rPr lang="en-US" dirty="0"/>
              <a:t>1</a:t>
            </a:r>
          </a:p>
        </p:txBody>
      </p:sp>
      <p:sp>
        <p:nvSpPr>
          <p:cNvPr id="7" name="Slide Number Placeholder 6"/>
          <p:cNvSpPr>
            <a:spLocks noGrp="1"/>
          </p:cNvSpPr>
          <p:nvPr>
            <p:ph type="sldNum" sz="quarter" idx="5"/>
          </p:nvPr>
        </p:nvSpPr>
        <p:spPr>
          <a:xfrm>
            <a:off x="5264779" y="6658423"/>
            <a:ext cx="4029453" cy="350856"/>
          </a:xfrm>
          <a:prstGeom prst="rect">
            <a:avLst/>
          </a:prstGeom>
        </p:spPr>
        <p:txBody>
          <a:bodyPr vert="horz" lIns="93150" tIns="46576" rIns="93150" bIns="46576" rtlCol="0" anchor="b"/>
          <a:lstStyle>
            <a:lvl1pPr algn="r">
              <a:defRPr sz="1200">
                <a:latin typeface="Arial" charset="0"/>
                <a:cs typeface="Arial" charset="0"/>
              </a:defRPr>
            </a:lvl1pPr>
          </a:lstStyle>
          <a:p>
            <a:pPr>
              <a:defRPr/>
            </a:pPr>
            <a:fld id="{28BFDCE2-ABBF-4A5F-A78F-034632751114}" type="slidenum">
              <a:rPr lang="en-US"/>
              <a:pPr>
                <a:defRPr/>
              </a:pPr>
              <a:t>‹#›</a:t>
            </a:fld>
            <a:endParaRPr lang="en-US" dirty="0"/>
          </a:p>
        </p:txBody>
      </p:sp>
    </p:spTree>
    <p:extLst>
      <p:ext uri="{BB962C8B-B14F-4D97-AF65-F5344CB8AC3E}">
        <p14:creationId xmlns:p14="http://schemas.microsoft.com/office/powerpoint/2010/main" val="261544619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632" kern="1200">
        <a:solidFill>
          <a:schemeClr val="tx1"/>
        </a:solidFill>
        <a:latin typeface="+mn-lt"/>
        <a:ea typeface="+mn-ea"/>
        <a:cs typeface="+mn-cs"/>
      </a:defRPr>
    </a:lvl1pPr>
    <a:lvl2pPr marL="611265" algn="l" rtl="0" eaLnBrk="0" fontAlgn="base" hangingPunct="0">
      <a:spcBef>
        <a:spcPct val="30000"/>
      </a:spcBef>
      <a:spcAft>
        <a:spcPct val="0"/>
      </a:spcAft>
      <a:defRPr sz="1632" kern="1200">
        <a:solidFill>
          <a:schemeClr val="tx1"/>
        </a:solidFill>
        <a:latin typeface="+mn-lt"/>
        <a:ea typeface="+mn-ea"/>
        <a:cs typeface="+mn-cs"/>
      </a:defRPr>
    </a:lvl2pPr>
    <a:lvl3pPr marL="1222531" algn="l" rtl="0" eaLnBrk="0" fontAlgn="base" hangingPunct="0">
      <a:spcBef>
        <a:spcPct val="30000"/>
      </a:spcBef>
      <a:spcAft>
        <a:spcPct val="0"/>
      </a:spcAft>
      <a:defRPr sz="1632" kern="1200">
        <a:solidFill>
          <a:schemeClr val="tx1"/>
        </a:solidFill>
        <a:latin typeface="+mn-lt"/>
        <a:ea typeface="+mn-ea"/>
        <a:cs typeface="+mn-cs"/>
      </a:defRPr>
    </a:lvl3pPr>
    <a:lvl4pPr marL="1833797" algn="l" rtl="0" eaLnBrk="0" fontAlgn="base" hangingPunct="0">
      <a:spcBef>
        <a:spcPct val="30000"/>
      </a:spcBef>
      <a:spcAft>
        <a:spcPct val="0"/>
      </a:spcAft>
      <a:defRPr sz="1632" kern="1200">
        <a:solidFill>
          <a:schemeClr val="tx1"/>
        </a:solidFill>
        <a:latin typeface="+mn-lt"/>
        <a:ea typeface="+mn-ea"/>
        <a:cs typeface="+mn-cs"/>
      </a:defRPr>
    </a:lvl4pPr>
    <a:lvl5pPr marL="2445063" algn="l" rtl="0" eaLnBrk="0" fontAlgn="base" hangingPunct="0">
      <a:spcBef>
        <a:spcPct val="30000"/>
      </a:spcBef>
      <a:spcAft>
        <a:spcPct val="0"/>
      </a:spcAft>
      <a:defRPr sz="1632" kern="1200">
        <a:solidFill>
          <a:schemeClr val="tx1"/>
        </a:solidFill>
        <a:latin typeface="+mn-lt"/>
        <a:ea typeface="+mn-ea"/>
        <a:cs typeface="+mn-cs"/>
      </a:defRPr>
    </a:lvl5pPr>
    <a:lvl6pPr marL="3056328" algn="l" defTabSz="1222531" rtl="0" eaLnBrk="1" latinLnBrk="0" hangingPunct="1">
      <a:defRPr sz="1632" kern="1200">
        <a:solidFill>
          <a:schemeClr val="tx1"/>
        </a:solidFill>
        <a:latin typeface="+mn-lt"/>
        <a:ea typeface="+mn-ea"/>
        <a:cs typeface="+mn-cs"/>
      </a:defRPr>
    </a:lvl6pPr>
    <a:lvl7pPr marL="3667594" algn="l" defTabSz="1222531" rtl="0" eaLnBrk="1" latinLnBrk="0" hangingPunct="1">
      <a:defRPr sz="1632" kern="1200">
        <a:solidFill>
          <a:schemeClr val="tx1"/>
        </a:solidFill>
        <a:latin typeface="+mn-lt"/>
        <a:ea typeface="+mn-ea"/>
        <a:cs typeface="+mn-cs"/>
      </a:defRPr>
    </a:lvl7pPr>
    <a:lvl8pPr marL="4278859" algn="l" defTabSz="1222531" rtl="0" eaLnBrk="1" latinLnBrk="0" hangingPunct="1">
      <a:defRPr sz="1632" kern="1200">
        <a:solidFill>
          <a:schemeClr val="tx1"/>
        </a:solidFill>
        <a:latin typeface="+mn-lt"/>
        <a:ea typeface="+mn-ea"/>
        <a:cs typeface="+mn-cs"/>
      </a:defRPr>
    </a:lvl8pPr>
    <a:lvl9pPr marL="4890126" algn="l" defTabSz="1222531" rtl="0" eaLnBrk="1" latinLnBrk="0" hangingPunct="1">
      <a:defRPr sz="16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2887663" y="525463"/>
            <a:ext cx="3521075" cy="2628900"/>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4036" name="Slide Number Placeholder 8"/>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DA2771-ECB8-43BB-AAB4-822039E03DE9}" type="slidenum">
              <a:rPr lang="en-US" smtClean="0"/>
              <a:pPr/>
              <a:t>1</a:t>
            </a:fld>
            <a:endParaRPr lang="en-US" dirty="0"/>
          </a:p>
        </p:txBody>
      </p:sp>
      <p:sp>
        <p:nvSpPr>
          <p:cNvPr id="2" name="Footer Placeholder 1"/>
          <p:cNvSpPr>
            <a:spLocks noGrp="1"/>
          </p:cNvSpPr>
          <p:nvPr>
            <p:ph type="ftr" sz="quarter" idx="10"/>
          </p:nvPr>
        </p:nvSpPr>
        <p:spPr/>
        <p:txBody>
          <a:bodyPr/>
          <a:lstStyle/>
          <a:p>
            <a:pPr>
              <a:defRPr/>
            </a:pPr>
            <a:r>
              <a:rPr lang="en-US" dirty="0"/>
              <a:t>1</a:t>
            </a:r>
          </a:p>
        </p:txBody>
      </p:sp>
    </p:spTree>
    <p:extLst>
      <p:ext uri="{BB962C8B-B14F-4D97-AF65-F5344CB8AC3E}">
        <p14:creationId xmlns:p14="http://schemas.microsoft.com/office/powerpoint/2010/main" val="87888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2887663" y="525463"/>
            <a:ext cx="3521075" cy="2628900"/>
          </a:xfrm>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156638-9504-4303-ADCC-E53ED4ADB647}" type="slidenum">
              <a:rPr lang="en-GB" smtClean="0"/>
              <a:pPr/>
              <a:t>3</a:t>
            </a:fld>
            <a:endParaRPr lang="en-GB"/>
          </a:p>
        </p:txBody>
      </p:sp>
      <p:sp>
        <p:nvSpPr>
          <p:cNvPr id="2" name="Footer Placeholder 1"/>
          <p:cNvSpPr>
            <a:spLocks noGrp="1"/>
          </p:cNvSpPr>
          <p:nvPr>
            <p:ph type="ftr" sz="quarter" idx="10"/>
          </p:nvPr>
        </p:nvSpPr>
        <p:spPr/>
        <p:txBody>
          <a:bodyPr/>
          <a:lstStyle/>
          <a:p>
            <a:pPr>
              <a:defRPr/>
            </a:pPr>
            <a:r>
              <a:rPr lang="en-US"/>
              <a:t>1</a:t>
            </a:r>
          </a:p>
        </p:txBody>
      </p:sp>
    </p:spTree>
    <p:extLst>
      <p:ext uri="{BB962C8B-B14F-4D97-AF65-F5344CB8AC3E}">
        <p14:creationId xmlns:p14="http://schemas.microsoft.com/office/powerpoint/2010/main" val="405696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2887663" y="525463"/>
            <a:ext cx="3521075" cy="2628900"/>
          </a:xfrm>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156638-9504-4303-ADCC-E53ED4ADB647}" type="slidenum">
              <a:rPr lang="en-GB" smtClean="0"/>
              <a:pPr/>
              <a:t>5</a:t>
            </a:fld>
            <a:endParaRPr lang="en-GB"/>
          </a:p>
        </p:txBody>
      </p:sp>
      <p:sp>
        <p:nvSpPr>
          <p:cNvPr id="2" name="Footer Placeholder 1"/>
          <p:cNvSpPr>
            <a:spLocks noGrp="1"/>
          </p:cNvSpPr>
          <p:nvPr>
            <p:ph type="ftr" sz="quarter" idx="10"/>
          </p:nvPr>
        </p:nvSpPr>
        <p:spPr/>
        <p:txBody>
          <a:bodyPr/>
          <a:lstStyle/>
          <a:p>
            <a:pPr>
              <a:defRPr/>
            </a:pPr>
            <a:r>
              <a:rPr lang="en-US"/>
              <a:t>1</a:t>
            </a:r>
          </a:p>
        </p:txBody>
      </p:sp>
    </p:spTree>
    <p:extLst>
      <p:ext uri="{BB962C8B-B14F-4D97-AF65-F5344CB8AC3E}">
        <p14:creationId xmlns:p14="http://schemas.microsoft.com/office/powerpoint/2010/main" val="332840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2747963" y="508000"/>
            <a:ext cx="3413125" cy="2546350"/>
          </a:xfrm>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156638-9504-4303-ADCC-E53ED4ADB647}" type="slidenum">
              <a:rPr lang="en-GB" smtClean="0"/>
              <a:pPr/>
              <a:t>7</a:t>
            </a:fld>
            <a:endParaRPr lang="en-GB"/>
          </a:p>
        </p:txBody>
      </p:sp>
    </p:spTree>
    <p:extLst>
      <p:ext uri="{BB962C8B-B14F-4D97-AF65-F5344CB8AC3E}">
        <p14:creationId xmlns:p14="http://schemas.microsoft.com/office/powerpoint/2010/main" val="1309415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US"/>
              <a:t>1</a:t>
            </a:r>
            <a:endParaRPr lang="en-US" dirty="0"/>
          </a:p>
        </p:txBody>
      </p:sp>
      <p:sp>
        <p:nvSpPr>
          <p:cNvPr id="5" name="Slide Number Placeholder 4"/>
          <p:cNvSpPr>
            <a:spLocks noGrp="1"/>
          </p:cNvSpPr>
          <p:nvPr>
            <p:ph type="sldNum" sz="quarter" idx="5"/>
          </p:nvPr>
        </p:nvSpPr>
        <p:spPr/>
        <p:txBody>
          <a:bodyPr/>
          <a:lstStyle/>
          <a:p>
            <a:pPr>
              <a:defRPr/>
            </a:pPr>
            <a:fld id="{28BFDCE2-ABBF-4A5F-A78F-034632751114}" type="slidenum">
              <a:rPr lang="en-US" smtClean="0"/>
              <a:pPr>
                <a:defRPr/>
              </a:pPr>
              <a:t>8</a:t>
            </a:fld>
            <a:endParaRPr lang="en-US" dirty="0"/>
          </a:p>
        </p:txBody>
      </p:sp>
    </p:spTree>
    <p:extLst>
      <p:ext uri="{BB962C8B-B14F-4D97-AF65-F5344CB8AC3E}">
        <p14:creationId xmlns:p14="http://schemas.microsoft.com/office/powerpoint/2010/main" val="404598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33"/>
          <p:cNvSpPr txBox="1">
            <a:spLocks/>
          </p:cNvSpPr>
          <p:nvPr userDrawn="1"/>
        </p:nvSpPr>
        <p:spPr>
          <a:xfrm>
            <a:off x="612616" y="1259418"/>
            <a:ext cx="11027093" cy="670982"/>
          </a:xfrm>
          <a:prstGeom prst="rect">
            <a:avLst/>
          </a:prstGeom>
        </p:spPr>
        <p:txBody>
          <a:bodyPr lIns="112334" tIns="56167" rIns="112334" bIns="56167" anchor="ctr">
            <a:normAutofit/>
          </a:bodyPr>
          <a:lstStyle/>
          <a:p>
            <a:pPr marL="419303" indent="-208677" eaLnBrk="0" hangingPunct="0">
              <a:defRPr/>
            </a:pPr>
            <a:endParaRPr lang="en-US" sz="3100" kern="0" dirty="0">
              <a:solidFill>
                <a:srgbClr val="3A4972"/>
              </a:solidFill>
              <a:latin typeface="+mj-lt"/>
              <a:ea typeface="+mj-ea"/>
              <a:cs typeface="+mj-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Rectangle 31"/>
          <p:cNvSpPr>
            <a:spLocks noChangeArrowheads="1"/>
          </p:cNvSpPr>
          <p:nvPr userDrawn="1"/>
        </p:nvSpPr>
        <p:spPr bwMode="auto">
          <a:xfrm>
            <a:off x="0" y="8516471"/>
            <a:ext cx="12252325" cy="527049"/>
          </a:xfrm>
          <a:prstGeom prst="rect">
            <a:avLst/>
          </a:prstGeom>
          <a:solidFill>
            <a:srgbClr val="3A4972"/>
          </a:solidFill>
          <a:ln w="9525">
            <a:noFill/>
            <a:miter lim="800000"/>
            <a:headEnd/>
            <a:tailEnd/>
          </a:ln>
          <a:effectLst/>
        </p:spPr>
        <p:txBody>
          <a:bodyPr wrap="none" lIns="100808" tIns="50404" rIns="100808" bIns="50404" anchor="ctr"/>
          <a:lstStyle/>
          <a:p>
            <a:pPr>
              <a:defRPr/>
            </a:pPr>
            <a:endParaRPr lang="en-US" dirty="0"/>
          </a:p>
        </p:txBody>
      </p:sp>
      <p:sp>
        <p:nvSpPr>
          <p:cNvPr id="5" name="Freeform 32"/>
          <p:cNvSpPr>
            <a:spLocks/>
          </p:cNvSpPr>
          <p:nvPr userDrawn="1"/>
        </p:nvSpPr>
        <p:spPr bwMode="auto">
          <a:xfrm>
            <a:off x="3599121" y="1"/>
            <a:ext cx="8629806" cy="7958667"/>
          </a:xfrm>
          <a:custGeom>
            <a:avLst/>
            <a:gdLst/>
            <a:ahLst/>
            <a:cxnLst>
              <a:cxn ang="0">
                <a:pos x="2880" y="0"/>
              </a:cxn>
              <a:cxn ang="0">
                <a:pos x="4120" y="1226"/>
              </a:cxn>
              <a:cxn ang="0">
                <a:pos x="4111" y="1736"/>
              </a:cxn>
              <a:cxn ang="0">
                <a:pos x="3696" y="1326"/>
              </a:cxn>
              <a:cxn ang="0">
                <a:pos x="2784" y="2225"/>
              </a:cxn>
              <a:cxn ang="0">
                <a:pos x="3792" y="3219"/>
              </a:cxn>
              <a:cxn ang="0">
                <a:pos x="3792" y="3740"/>
              </a:cxn>
              <a:cxn ang="0">
                <a:pos x="2509" y="2454"/>
              </a:cxn>
              <a:cxn ang="0">
                <a:pos x="2511" y="2451"/>
              </a:cxn>
              <a:cxn ang="0">
                <a:pos x="1728" y="3267"/>
              </a:cxn>
              <a:cxn ang="0">
                <a:pos x="2736" y="4261"/>
              </a:cxn>
              <a:cxn ang="0">
                <a:pos x="2256" y="4261"/>
              </a:cxn>
              <a:cxn ang="0">
                <a:pos x="1488" y="3503"/>
              </a:cxn>
              <a:cxn ang="0">
                <a:pos x="720" y="4261"/>
              </a:cxn>
              <a:cxn ang="0">
                <a:pos x="192" y="4261"/>
              </a:cxn>
              <a:cxn ang="0">
                <a:pos x="1152" y="3314"/>
              </a:cxn>
              <a:cxn ang="0">
                <a:pos x="1152" y="2746"/>
              </a:cxn>
              <a:cxn ang="0">
                <a:pos x="1440" y="3030"/>
              </a:cxn>
              <a:cxn ang="0">
                <a:pos x="2256" y="2225"/>
              </a:cxn>
              <a:cxn ang="0">
                <a:pos x="0" y="0"/>
              </a:cxn>
              <a:cxn ang="0">
                <a:pos x="528" y="0"/>
              </a:cxn>
              <a:cxn ang="0">
                <a:pos x="2544" y="1988"/>
              </a:cxn>
              <a:cxn ang="0">
                <a:pos x="3456" y="1089"/>
              </a:cxn>
              <a:cxn ang="0">
                <a:pos x="2352" y="0"/>
              </a:cxn>
              <a:cxn ang="0">
                <a:pos x="2880" y="0"/>
              </a:cxn>
            </a:cxnLst>
            <a:rect l="0" t="0" r="r" b="b"/>
            <a:pathLst>
              <a:path w="4120" h="4261">
                <a:moveTo>
                  <a:pt x="2880" y="0"/>
                </a:moveTo>
                <a:lnTo>
                  <a:pt x="4120" y="1226"/>
                </a:lnTo>
                <a:lnTo>
                  <a:pt x="4111" y="1736"/>
                </a:lnTo>
                <a:lnTo>
                  <a:pt x="3696" y="1326"/>
                </a:lnTo>
                <a:lnTo>
                  <a:pt x="2784" y="2225"/>
                </a:lnTo>
                <a:lnTo>
                  <a:pt x="3792" y="3219"/>
                </a:lnTo>
                <a:lnTo>
                  <a:pt x="3792" y="3740"/>
                </a:lnTo>
                <a:lnTo>
                  <a:pt x="2509" y="2454"/>
                </a:lnTo>
                <a:lnTo>
                  <a:pt x="2511" y="2451"/>
                </a:lnTo>
                <a:lnTo>
                  <a:pt x="1728" y="3267"/>
                </a:lnTo>
                <a:lnTo>
                  <a:pt x="2736" y="4261"/>
                </a:lnTo>
                <a:lnTo>
                  <a:pt x="2256" y="4261"/>
                </a:lnTo>
                <a:lnTo>
                  <a:pt x="1488" y="3503"/>
                </a:lnTo>
                <a:lnTo>
                  <a:pt x="720" y="4261"/>
                </a:lnTo>
                <a:lnTo>
                  <a:pt x="192" y="4261"/>
                </a:lnTo>
                <a:lnTo>
                  <a:pt x="1152" y="3314"/>
                </a:lnTo>
                <a:lnTo>
                  <a:pt x="1152" y="2746"/>
                </a:lnTo>
                <a:lnTo>
                  <a:pt x="1440" y="3030"/>
                </a:lnTo>
                <a:lnTo>
                  <a:pt x="2256" y="2225"/>
                </a:lnTo>
                <a:lnTo>
                  <a:pt x="0" y="0"/>
                </a:lnTo>
                <a:lnTo>
                  <a:pt x="528" y="0"/>
                </a:lnTo>
                <a:lnTo>
                  <a:pt x="2544" y="1988"/>
                </a:lnTo>
                <a:lnTo>
                  <a:pt x="3456" y="1089"/>
                </a:lnTo>
                <a:lnTo>
                  <a:pt x="2352" y="0"/>
                </a:lnTo>
                <a:lnTo>
                  <a:pt x="2880" y="0"/>
                </a:lnTo>
                <a:close/>
              </a:path>
            </a:pathLst>
          </a:custGeom>
          <a:solidFill>
            <a:srgbClr val="3A4972"/>
          </a:solidFill>
          <a:ln w="9525">
            <a:noFill/>
            <a:round/>
            <a:headEnd/>
            <a:tailEnd/>
          </a:ln>
          <a:effectLst/>
        </p:spPr>
        <p:txBody>
          <a:bodyPr lIns="100808" tIns="50404" rIns="100808" bIns="50404"/>
          <a:lstStyle/>
          <a:p>
            <a:pPr>
              <a:defRPr/>
            </a:pPr>
            <a:endParaRPr lang="en-US" dirty="0"/>
          </a:p>
        </p:txBody>
      </p:sp>
      <p:sp>
        <p:nvSpPr>
          <p:cNvPr id="13314" name="Rectangle 2"/>
          <p:cNvSpPr>
            <a:spLocks noGrp="1" noChangeArrowheads="1"/>
          </p:cNvSpPr>
          <p:nvPr>
            <p:ph type="ctrTitle"/>
          </p:nvPr>
        </p:nvSpPr>
        <p:spPr>
          <a:xfrm>
            <a:off x="423792" y="3082535"/>
            <a:ext cx="10020761" cy="555528"/>
          </a:xfrm>
          <a:prstGeom prst="rect">
            <a:avLst/>
          </a:prstGeom>
        </p:spPr>
        <p:txBody>
          <a:bodyPr lIns="100808" tIns="50404" rIns="100808" bIns="50404"/>
          <a:lstStyle>
            <a:lvl1pPr>
              <a:defRPr sz="2700">
                <a:solidFill>
                  <a:srgbClr val="333333"/>
                </a:solidFill>
                <a:latin typeface="Arial" pitchFamily="34" charset="0"/>
                <a:cs typeface="Arial" pitchFamily="34" charset="0"/>
              </a:defRPr>
            </a:lvl1pPr>
          </a:lstStyle>
          <a:p>
            <a:r>
              <a:rPr lang="en-US" dirty="0"/>
              <a:t>Click to edit Master title style</a:t>
            </a:r>
          </a:p>
        </p:txBody>
      </p:sp>
      <p:sp>
        <p:nvSpPr>
          <p:cNvPr id="13315" name="Rectangle 3"/>
          <p:cNvSpPr>
            <a:spLocks noGrp="1" noChangeArrowheads="1"/>
          </p:cNvSpPr>
          <p:nvPr>
            <p:ph type="subTitle" idx="1"/>
          </p:nvPr>
        </p:nvSpPr>
        <p:spPr>
          <a:xfrm>
            <a:off x="423792" y="3670844"/>
            <a:ext cx="10020761" cy="610721"/>
          </a:xfrm>
          <a:prstGeom prst="rect">
            <a:avLst/>
          </a:prstGeom>
        </p:spPr>
        <p:txBody>
          <a:bodyPr/>
          <a:lstStyle>
            <a:lvl1pPr marL="0" indent="0">
              <a:buFont typeface="Wingdings" pitchFamily="2" charset="2"/>
              <a:buNone/>
              <a:defRPr sz="2500">
                <a:solidFill>
                  <a:srgbClr val="333333"/>
                </a:solidFill>
                <a:latin typeface="Arial" charset="0"/>
              </a:defRPr>
            </a:lvl1pPr>
          </a:lstStyle>
          <a:p>
            <a:r>
              <a:rPr lang="en-US" dirty="0"/>
              <a:t>Click to edit Master subtitle style</a:t>
            </a:r>
          </a:p>
        </p:txBody>
      </p:sp>
    </p:spTree>
    <p:extLst>
      <p:ext uri="{BB962C8B-B14F-4D97-AF65-F5344CB8AC3E}">
        <p14:creationId xmlns:p14="http://schemas.microsoft.com/office/powerpoint/2010/main" val="114249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
      <p:bgRef idx="1001">
        <a:schemeClr val="bg1"/>
      </p:bgRef>
    </p:bg>
    <p:spTree>
      <p:nvGrpSpPr>
        <p:cNvPr id="1" name=""/>
        <p:cNvGrpSpPr/>
        <p:nvPr/>
      </p:nvGrpSpPr>
      <p:grpSpPr>
        <a:xfrm>
          <a:off x="0" y="0"/>
          <a:ext cx="0" cy="0"/>
          <a:chOff x="0" y="0"/>
          <a:chExt cx="0" cy="0"/>
        </a:xfrm>
      </p:grpSpPr>
      <p:sp>
        <p:nvSpPr>
          <p:cNvPr id="20" name="Footer Placeholder 11"/>
          <p:cNvSpPr txBox="1">
            <a:spLocks/>
          </p:cNvSpPr>
          <p:nvPr/>
        </p:nvSpPr>
        <p:spPr>
          <a:xfrm>
            <a:off x="1123130" y="8128000"/>
            <a:ext cx="5309341" cy="508000"/>
          </a:xfrm>
          <a:prstGeom prst="rect">
            <a:avLst/>
          </a:prstGeom>
        </p:spPr>
        <p:txBody>
          <a:bodyPr lIns="112334" tIns="56167" rIns="112334" bIns="56167"/>
          <a:lstStyle>
            <a:lvl1pPr algn="l">
              <a:defRPr sz="900">
                <a:solidFill>
                  <a:schemeClr val="tx1">
                    <a:tint val="75000"/>
                  </a:schemeClr>
                </a:solidFill>
              </a:defRPr>
            </a:lvl1pPr>
          </a:lstStyle>
          <a:p>
            <a:pPr>
              <a:defRPr/>
            </a:pPr>
            <a:endParaRPr lang="en-US" sz="500" i="1" dirty="0">
              <a:solidFill>
                <a:schemeClr val="bg2">
                  <a:lumMod val="75000"/>
                </a:schemeClr>
              </a:solidFill>
              <a:latin typeface="Arial" pitchFamily="34" charset="0"/>
              <a:cs typeface="Arial" pitchFamily="34" charset="0"/>
            </a:endParaRPr>
          </a:p>
        </p:txBody>
      </p:sp>
      <p:cxnSp>
        <p:nvCxnSpPr>
          <p:cNvPr id="37" name="Straight Connector 36"/>
          <p:cNvCxnSpPr/>
          <p:nvPr userDrawn="1"/>
        </p:nvCxnSpPr>
        <p:spPr>
          <a:xfrm flipH="1">
            <a:off x="244623" y="1117600"/>
            <a:ext cx="8859373" cy="0"/>
          </a:xfrm>
          <a:prstGeom prst="line">
            <a:avLst/>
          </a:prstGeom>
          <a:ln w="19050">
            <a:solidFill>
              <a:srgbClr val="3A4972"/>
            </a:solidFill>
            <a:prstDash val="solid"/>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0" y="8693984"/>
            <a:ext cx="12252325" cy="450015"/>
          </a:xfrm>
          <a:prstGeom prst="rect">
            <a:avLst/>
          </a:prstGeom>
          <a:solidFill>
            <a:srgbClr val="3A4972"/>
          </a:solidFill>
          <a:ln>
            <a:noFill/>
          </a:ln>
          <a:effectLst/>
        </p:spPr>
        <p:txBody>
          <a:bodyPr wrap="square" lIns="104493" tIns="52247" rIns="104493" bIns="52247" anchor="ctr">
            <a:noAutofit/>
          </a:bodyPr>
          <a:lstStyle/>
          <a:p>
            <a:pPr>
              <a:defRPr/>
            </a:pPr>
            <a:r>
              <a:rPr lang="en-US" sz="1200" i="1" dirty="0">
                <a:solidFill>
                  <a:schemeClr val="bg1"/>
                </a:solidFill>
                <a:latin typeface="Arial" pitchFamily="34" charset="0"/>
                <a:cs typeface="Arial" pitchFamily="34" charset="0"/>
              </a:rPr>
              <a:t>										              		 Page</a:t>
            </a:r>
            <a:r>
              <a:rPr lang="en-US" sz="1200" i="1" baseline="0" dirty="0">
                <a:solidFill>
                  <a:schemeClr val="bg1"/>
                </a:solidFill>
                <a:latin typeface="Arial" pitchFamily="34" charset="0"/>
                <a:cs typeface="Arial" pitchFamily="34" charset="0"/>
              </a:rPr>
              <a:t> – </a:t>
            </a:r>
            <a:fld id="{CBC0346E-6630-42A8-841B-3E47B0C67F17}" type="slidenum">
              <a:rPr lang="en-US" sz="1200" i="1" smtClean="0">
                <a:solidFill>
                  <a:schemeClr val="bg1"/>
                </a:solidFill>
                <a:latin typeface="Arial" pitchFamily="34" charset="0"/>
                <a:cs typeface="Arial" pitchFamily="34" charset="0"/>
              </a:rPr>
              <a:t>‹#›</a:t>
            </a:fld>
            <a:endParaRPr lang="en-US" i="1" dirty="0">
              <a:solidFill>
                <a:schemeClr val="bg1"/>
              </a:solidFill>
              <a:latin typeface="Arial" pitchFamily="34" charset="0"/>
              <a:cs typeface="Arial" pitchFamily="34" charset="0"/>
            </a:endParaRPr>
          </a:p>
        </p:txBody>
      </p:sp>
      <p:pic>
        <p:nvPicPr>
          <p:cNvPr id="2" name="Picture 2" descr="Mario Babla on Behance">
            <a:extLst>
              <a:ext uri="{FF2B5EF4-FFF2-40B4-BE49-F238E27FC236}">
                <a16:creationId xmlns:a16="http://schemas.microsoft.com/office/drawing/2014/main" id="{1932B6DA-D093-B151-6884-53C89451A99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402762" y="0"/>
            <a:ext cx="2543255" cy="1447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268" r:id="rId1"/>
    <p:sldLayoutId id="2147484271" r:id="rId2"/>
  </p:sldLayoutIdLst>
  <p:hf hdr="0" ftr="0" dt="0"/>
  <p:txStyles>
    <p:titleStyle>
      <a:lvl1pPr marL="419303" indent="-208677" algn="l" rtl="0" eaLnBrk="0" fontAlgn="base" hangingPunct="0">
        <a:spcBef>
          <a:spcPct val="0"/>
        </a:spcBef>
        <a:spcAft>
          <a:spcPct val="0"/>
        </a:spcAft>
        <a:defRPr sz="3100">
          <a:solidFill>
            <a:srgbClr val="3A4972"/>
          </a:solidFill>
          <a:latin typeface="+mj-lt"/>
          <a:ea typeface="+mj-ea"/>
          <a:cs typeface="+mj-cs"/>
        </a:defRPr>
      </a:lvl1pPr>
      <a:lvl2pPr marL="419303" indent="-208677" algn="l" rtl="0" eaLnBrk="0" fontAlgn="base" hangingPunct="0">
        <a:spcBef>
          <a:spcPct val="0"/>
        </a:spcBef>
        <a:spcAft>
          <a:spcPct val="0"/>
        </a:spcAft>
        <a:defRPr sz="3100">
          <a:solidFill>
            <a:srgbClr val="3A4972"/>
          </a:solidFill>
          <a:latin typeface="Arial" charset="0"/>
          <a:cs typeface="Arial" charset="0"/>
        </a:defRPr>
      </a:lvl2pPr>
      <a:lvl3pPr marL="419303" indent="-208677" algn="l" rtl="0" eaLnBrk="0" fontAlgn="base" hangingPunct="0">
        <a:spcBef>
          <a:spcPct val="0"/>
        </a:spcBef>
        <a:spcAft>
          <a:spcPct val="0"/>
        </a:spcAft>
        <a:defRPr sz="3100">
          <a:solidFill>
            <a:srgbClr val="3A4972"/>
          </a:solidFill>
          <a:latin typeface="Arial" charset="0"/>
          <a:cs typeface="Arial" charset="0"/>
        </a:defRPr>
      </a:lvl3pPr>
      <a:lvl4pPr marL="419303" indent="-208677" algn="l" rtl="0" eaLnBrk="0" fontAlgn="base" hangingPunct="0">
        <a:spcBef>
          <a:spcPct val="0"/>
        </a:spcBef>
        <a:spcAft>
          <a:spcPct val="0"/>
        </a:spcAft>
        <a:defRPr sz="3100">
          <a:solidFill>
            <a:srgbClr val="3A4972"/>
          </a:solidFill>
          <a:latin typeface="Arial" charset="0"/>
          <a:cs typeface="Arial" charset="0"/>
        </a:defRPr>
      </a:lvl4pPr>
      <a:lvl5pPr marL="419303" indent="-208677" algn="l" rtl="0" eaLnBrk="0" fontAlgn="base" hangingPunct="0">
        <a:spcBef>
          <a:spcPct val="0"/>
        </a:spcBef>
        <a:spcAft>
          <a:spcPct val="0"/>
        </a:spcAft>
        <a:defRPr sz="3100">
          <a:solidFill>
            <a:srgbClr val="3A4972"/>
          </a:solidFill>
          <a:latin typeface="Arial" charset="0"/>
          <a:cs typeface="Arial" charset="0"/>
        </a:defRPr>
      </a:lvl5pPr>
      <a:lvl6pPr marL="561670" algn="ctr" rtl="0" fontAlgn="base">
        <a:spcBef>
          <a:spcPct val="0"/>
        </a:spcBef>
        <a:spcAft>
          <a:spcPct val="0"/>
        </a:spcAft>
        <a:defRPr sz="5400">
          <a:solidFill>
            <a:schemeClr val="tx2"/>
          </a:solidFill>
          <a:latin typeface="Arial" charset="0"/>
          <a:cs typeface="Arial" charset="0"/>
        </a:defRPr>
      </a:lvl6pPr>
      <a:lvl7pPr marL="1123340" algn="ctr" rtl="0" fontAlgn="base">
        <a:spcBef>
          <a:spcPct val="0"/>
        </a:spcBef>
        <a:spcAft>
          <a:spcPct val="0"/>
        </a:spcAft>
        <a:defRPr sz="5400">
          <a:solidFill>
            <a:schemeClr val="tx2"/>
          </a:solidFill>
          <a:latin typeface="Arial" charset="0"/>
          <a:cs typeface="Arial" charset="0"/>
        </a:defRPr>
      </a:lvl7pPr>
      <a:lvl8pPr marL="1685011" algn="ctr" rtl="0" fontAlgn="base">
        <a:spcBef>
          <a:spcPct val="0"/>
        </a:spcBef>
        <a:spcAft>
          <a:spcPct val="0"/>
        </a:spcAft>
        <a:defRPr sz="5400">
          <a:solidFill>
            <a:schemeClr val="tx2"/>
          </a:solidFill>
          <a:latin typeface="Arial" charset="0"/>
          <a:cs typeface="Arial" charset="0"/>
        </a:defRPr>
      </a:lvl8pPr>
      <a:lvl9pPr marL="2246681" algn="ctr" rtl="0" fontAlgn="base">
        <a:spcBef>
          <a:spcPct val="0"/>
        </a:spcBef>
        <a:spcAft>
          <a:spcPct val="0"/>
        </a:spcAft>
        <a:defRPr sz="5400">
          <a:solidFill>
            <a:schemeClr val="tx2"/>
          </a:solidFill>
          <a:latin typeface="Arial" charset="0"/>
          <a:cs typeface="Arial" charset="0"/>
        </a:defRPr>
      </a:lvl9pPr>
    </p:titleStyle>
    <p:bodyStyle>
      <a:lvl1pPr marL="210626" algn="l" rtl="0" eaLnBrk="0" fontAlgn="base" hangingPunct="0">
        <a:spcBef>
          <a:spcPct val="20000"/>
        </a:spcBef>
        <a:spcAft>
          <a:spcPct val="0"/>
        </a:spcAft>
        <a:defRPr sz="2500">
          <a:solidFill>
            <a:srgbClr val="3A4972"/>
          </a:solidFill>
          <a:latin typeface="+mn-lt"/>
          <a:ea typeface="+mn-ea"/>
          <a:cs typeface="+mn-cs"/>
        </a:defRPr>
      </a:lvl1pPr>
      <a:lvl2pPr marL="912714" indent="-351044" algn="l" rtl="0" eaLnBrk="0" fontAlgn="base" hangingPunct="0">
        <a:spcBef>
          <a:spcPct val="20000"/>
        </a:spcBef>
        <a:spcAft>
          <a:spcPct val="0"/>
        </a:spcAft>
        <a:tabLst>
          <a:tab pos="210626" algn="l"/>
        </a:tabLst>
        <a:defRPr sz="2000">
          <a:solidFill>
            <a:srgbClr val="3A4972"/>
          </a:solidFill>
          <a:latin typeface="+mn-lt"/>
          <a:cs typeface="+mn-cs"/>
        </a:defRPr>
      </a:lvl2pPr>
      <a:lvl3pPr marL="1404176" indent="-280835" algn="l" rtl="0" eaLnBrk="0" fontAlgn="base" hangingPunct="0">
        <a:spcBef>
          <a:spcPct val="20000"/>
        </a:spcBef>
        <a:spcAft>
          <a:spcPct val="0"/>
        </a:spcAft>
        <a:defRPr sz="2900">
          <a:solidFill>
            <a:schemeClr val="tx1"/>
          </a:solidFill>
          <a:latin typeface="+mn-lt"/>
          <a:cs typeface="+mn-cs"/>
        </a:defRPr>
      </a:lvl3pPr>
      <a:lvl4pPr marL="1965846" indent="-280835" algn="l" rtl="0" eaLnBrk="0" fontAlgn="base" hangingPunct="0">
        <a:spcBef>
          <a:spcPct val="20000"/>
        </a:spcBef>
        <a:spcAft>
          <a:spcPct val="0"/>
        </a:spcAft>
        <a:defRPr sz="2500">
          <a:solidFill>
            <a:schemeClr val="tx1"/>
          </a:solidFill>
          <a:latin typeface="+mn-lt"/>
          <a:cs typeface="+mn-cs"/>
        </a:defRPr>
      </a:lvl4pPr>
      <a:lvl5pPr marL="2527516" indent="-280835" algn="l" rtl="0" eaLnBrk="0" fontAlgn="base" hangingPunct="0">
        <a:spcBef>
          <a:spcPct val="20000"/>
        </a:spcBef>
        <a:spcAft>
          <a:spcPct val="0"/>
        </a:spcAft>
        <a:defRPr sz="2500">
          <a:solidFill>
            <a:schemeClr val="tx1"/>
          </a:solidFill>
          <a:latin typeface="+mn-lt"/>
          <a:cs typeface="+mn-cs"/>
        </a:defRPr>
      </a:lvl5pPr>
      <a:lvl6pPr marL="3089186" indent="-280835" algn="l" rtl="0" fontAlgn="base">
        <a:spcBef>
          <a:spcPct val="20000"/>
        </a:spcBef>
        <a:spcAft>
          <a:spcPct val="0"/>
        </a:spcAft>
        <a:buChar char="»"/>
        <a:defRPr sz="2500">
          <a:solidFill>
            <a:schemeClr val="tx1"/>
          </a:solidFill>
          <a:latin typeface="+mn-lt"/>
          <a:cs typeface="+mn-cs"/>
        </a:defRPr>
      </a:lvl6pPr>
      <a:lvl7pPr marL="3650856" indent="-280835" algn="l" rtl="0" fontAlgn="base">
        <a:spcBef>
          <a:spcPct val="20000"/>
        </a:spcBef>
        <a:spcAft>
          <a:spcPct val="0"/>
        </a:spcAft>
        <a:buChar char="»"/>
        <a:defRPr sz="2500">
          <a:solidFill>
            <a:schemeClr val="tx1"/>
          </a:solidFill>
          <a:latin typeface="+mn-lt"/>
          <a:cs typeface="+mn-cs"/>
        </a:defRPr>
      </a:lvl7pPr>
      <a:lvl8pPr marL="4212527" indent="-280835" algn="l" rtl="0" fontAlgn="base">
        <a:spcBef>
          <a:spcPct val="20000"/>
        </a:spcBef>
        <a:spcAft>
          <a:spcPct val="0"/>
        </a:spcAft>
        <a:buChar char="»"/>
        <a:defRPr sz="2500">
          <a:solidFill>
            <a:schemeClr val="tx1"/>
          </a:solidFill>
          <a:latin typeface="+mn-lt"/>
          <a:cs typeface="+mn-cs"/>
        </a:defRPr>
      </a:lvl8pPr>
      <a:lvl9pPr marL="4774197" indent="-280835" algn="l" rtl="0" fontAlgn="base">
        <a:spcBef>
          <a:spcPct val="20000"/>
        </a:spcBef>
        <a:spcAft>
          <a:spcPct val="0"/>
        </a:spcAft>
        <a:buChar char="»"/>
        <a:defRPr sz="2500">
          <a:solidFill>
            <a:schemeClr val="tx1"/>
          </a:solidFill>
          <a:latin typeface="+mn-lt"/>
          <a:cs typeface="+mn-cs"/>
        </a:defRPr>
      </a:lvl9pPr>
    </p:bodyStyle>
    <p:otherStyle>
      <a:defPPr>
        <a:defRPr lang="en-US"/>
      </a:defPPr>
      <a:lvl1pPr marL="0" algn="l" defTabSz="1123340" rtl="0" eaLnBrk="1" latinLnBrk="0" hangingPunct="1">
        <a:defRPr sz="2200" kern="1200">
          <a:solidFill>
            <a:schemeClr val="tx1"/>
          </a:solidFill>
          <a:latin typeface="+mn-lt"/>
          <a:ea typeface="+mn-ea"/>
          <a:cs typeface="+mn-cs"/>
        </a:defRPr>
      </a:lvl1pPr>
      <a:lvl2pPr marL="561670" algn="l" defTabSz="1123340" rtl="0" eaLnBrk="1" latinLnBrk="0" hangingPunct="1">
        <a:defRPr sz="2200" kern="1200">
          <a:solidFill>
            <a:schemeClr val="tx1"/>
          </a:solidFill>
          <a:latin typeface="+mn-lt"/>
          <a:ea typeface="+mn-ea"/>
          <a:cs typeface="+mn-cs"/>
        </a:defRPr>
      </a:lvl2pPr>
      <a:lvl3pPr marL="1123340" algn="l" defTabSz="1123340" rtl="0" eaLnBrk="1" latinLnBrk="0" hangingPunct="1">
        <a:defRPr sz="2200" kern="1200">
          <a:solidFill>
            <a:schemeClr val="tx1"/>
          </a:solidFill>
          <a:latin typeface="+mn-lt"/>
          <a:ea typeface="+mn-ea"/>
          <a:cs typeface="+mn-cs"/>
        </a:defRPr>
      </a:lvl3pPr>
      <a:lvl4pPr marL="1685011" algn="l" defTabSz="1123340" rtl="0" eaLnBrk="1" latinLnBrk="0" hangingPunct="1">
        <a:defRPr sz="2200" kern="1200">
          <a:solidFill>
            <a:schemeClr val="tx1"/>
          </a:solidFill>
          <a:latin typeface="+mn-lt"/>
          <a:ea typeface="+mn-ea"/>
          <a:cs typeface="+mn-cs"/>
        </a:defRPr>
      </a:lvl4pPr>
      <a:lvl5pPr marL="2246681" algn="l" defTabSz="1123340" rtl="0" eaLnBrk="1" latinLnBrk="0" hangingPunct="1">
        <a:defRPr sz="2200" kern="1200">
          <a:solidFill>
            <a:schemeClr val="tx1"/>
          </a:solidFill>
          <a:latin typeface="+mn-lt"/>
          <a:ea typeface="+mn-ea"/>
          <a:cs typeface="+mn-cs"/>
        </a:defRPr>
      </a:lvl5pPr>
      <a:lvl6pPr marL="2808351" algn="l" defTabSz="1123340" rtl="0" eaLnBrk="1" latinLnBrk="0" hangingPunct="1">
        <a:defRPr sz="2200" kern="1200">
          <a:solidFill>
            <a:schemeClr val="tx1"/>
          </a:solidFill>
          <a:latin typeface="+mn-lt"/>
          <a:ea typeface="+mn-ea"/>
          <a:cs typeface="+mn-cs"/>
        </a:defRPr>
      </a:lvl6pPr>
      <a:lvl7pPr marL="3370021" algn="l" defTabSz="1123340" rtl="0" eaLnBrk="1" latinLnBrk="0" hangingPunct="1">
        <a:defRPr sz="2200" kern="1200">
          <a:solidFill>
            <a:schemeClr val="tx1"/>
          </a:solidFill>
          <a:latin typeface="+mn-lt"/>
          <a:ea typeface="+mn-ea"/>
          <a:cs typeface="+mn-cs"/>
        </a:defRPr>
      </a:lvl7pPr>
      <a:lvl8pPr marL="3931691" algn="l" defTabSz="1123340" rtl="0" eaLnBrk="1" latinLnBrk="0" hangingPunct="1">
        <a:defRPr sz="2200" kern="1200">
          <a:solidFill>
            <a:schemeClr val="tx1"/>
          </a:solidFill>
          <a:latin typeface="+mn-lt"/>
          <a:ea typeface="+mn-ea"/>
          <a:cs typeface="+mn-cs"/>
        </a:defRPr>
      </a:lvl8pPr>
      <a:lvl9pPr marL="4493362" algn="l" defTabSz="1123340"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
      <p:bgRef idx="1001">
        <a:schemeClr val="bg1"/>
      </p:bgRef>
    </p:bg>
    <p:spTree>
      <p:nvGrpSpPr>
        <p:cNvPr id="1" name=""/>
        <p:cNvGrpSpPr/>
        <p:nvPr/>
      </p:nvGrpSpPr>
      <p:grpSpPr>
        <a:xfrm>
          <a:off x="0" y="0"/>
          <a:ext cx="0" cy="0"/>
          <a:chOff x="0" y="0"/>
          <a:chExt cx="0" cy="0"/>
        </a:xfrm>
      </p:grpSpPr>
      <p:pic>
        <p:nvPicPr>
          <p:cNvPr id="1026" name="Picture 2" descr="Mario Babla on Behance">
            <a:extLst>
              <a:ext uri="{FF2B5EF4-FFF2-40B4-BE49-F238E27FC236}">
                <a16:creationId xmlns:a16="http://schemas.microsoft.com/office/drawing/2014/main" id="{81248684-61BB-E2C5-E652-69528FD6307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02762" y="0"/>
            <a:ext cx="2543255" cy="1447800"/>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11"/>
          <p:cNvSpPr txBox="1">
            <a:spLocks/>
          </p:cNvSpPr>
          <p:nvPr/>
        </p:nvSpPr>
        <p:spPr>
          <a:xfrm>
            <a:off x="1123130" y="8128000"/>
            <a:ext cx="5309341" cy="508000"/>
          </a:xfrm>
          <a:prstGeom prst="rect">
            <a:avLst/>
          </a:prstGeom>
        </p:spPr>
        <p:txBody>
          <a:bodyPr lIns="112334" tIns="56167" rIns="112334" bIns="56167"/>
          <a:lstStyle>
            <a:lvl1pPr algn="l">
              <a:defRPr sz="900">
                <a:solidFill>
                  <a:schemeClr val="tx1">
                    <a:tint val="75000"/>
                  </a:schemeClr>
                </a:solidFill>
              </a:defRPr>
            </a:lvl1pPr>
          </a:lstStyle>
          <a:p>
            <a:pPr>
              <a:defRPr/>
            </a:pPr>
            <a:endParaRPr lang="en-US" sz="500" i="1" dirty="0">
              <a:solidFill>
                <a:schemeClr val="bg2">
                  <a:lumMod val="75000"/>
                </a:schemeClr>
              </a:solidFill>
              <a:latin typeface="Arial" pitchFamily="34" charset="0"/>
              <a:cs typeface="Arial" pitchFamily="34" charset="0"/>
            </a:endParaRPr>
          </a:p>
        </p:txBody>
      </p:sp>
      <p:sp>
        <p:nvSpPr>
          <p:cNvPr id="1031" name="Text Placeholder 34"/>
          <p:cNvSpPr>
            <a:spLocks noGrp="1"/>
          </p:cNvSpPr>
          <p:nvPr>
            <p:ph type="body" idx="1"/>
          </p:nvPr>
        </p:nvSpPr>
        <p:spPr bwMode="auto">
          <a:xfrm>
            <a:off x="1225232" y="1219200"/>
            <a:ext cx="11027093" cy="609600"/>
          </a:xfrm>
          <a:prstGeom prst="rect">
            <a:avLst/>
          </a:prstGeom>
          <a:noFill/>
          <a:ln w="9525">
            <a:noFill/>
            <a:miter lim="800000"/>
            <a:headEnd/>
            <a:tailEnd/>
          </a:ln>
        </p:spPr>
        <p:txBody>
          <a:bodyPr vert="horz" wrap="square" lIns="112334" tIns="56167" rIns="112334" bIns="56167" numCol="1" anchor="t" anchorCtr="0" compatLnSpc="1">
            <a:prstTxWarp prst="textNoShape">
              <a:avLst/>
            </a:prstTxWarp>
          </a:bodyPr>
          <a:lstStyle/>
          <a:p>
            <a:pPr lvl="4"/>
            <a:endParaRPr lang="en-US"/>
          </a:p>
        </p:txBody>
      </p:sp>
      <p:cxnSp>
        <p:nvCxnSpPr>
          <p:cNvPr id="37" name="Straight Connector 36"/>
          <p:cNvCxnSpPr/>
          <p:nvPr userDrawn="1"/>
        </p:nvCxnSpPr>
        <p:spPr>
          <a:xfrm flipH="1">
            <a:off x="244623" y="1117600"/>
            <a:ext cx="8859373" cy="0"/>
          </a:xfrm>
          <a:prstGeom prst="line">
            <a:avLst/>
          </a:prstGeom>
          <a:ln w="19050">
            <a:solidFill>
              <a:srgbClr val="3A4972"/>
            </a:solidFill>
            <a:prstDash val="solid"/>
          </a:ln>
        </p:spPr>
        <p:style>
          <a:lnRef idx="1">
            <a:schemeClr val="accent1"/>
          </a:lnRef>
          <a:fillRef idx="0">
            <a:schemeClr val="accent1"/>
          </a:fillRef>
          <a:effectRef idx="0">
            <a:schemeClr val="accent1"/>
          </a:effectRef>
          <a:fontRef idx="minor">
            <a:schemeClr val="tx1"/>
          </a:fontRef>
        </p:style>
      </p:cxnSp>
      <p:sp>
        <p:nvSpPr>
          <p:cNvPr id="43" name="Title Placeholder 33"/>
          <p:cNvSpPr txBox="1">
            <a:spLocks/>
          </p:cNvSpPr>
          <p:nvPr/>
        </p:nvSpPr>
        <p:spPr>
          <a:xfrm>
            <a:off x="612616" y="1259418"/>
            <a:ext cx="11027093" cy="670982"/>
          </a:xfrm>
          <a:prstGeom prst="rect">
            <a:avLst/>
          </a:prstGeom>
        </p:spPr>
        <p:txBody>
          <a:bodyPr lIns="112334" tIns="56167" rIns="112334" bIns="56167" anchor="ctr">
            <a:normAutofit/>
          </a:bodyPr>
          <a:lstStyle/>
          <a:p>
            <a:pPr marL="419303" indent="-208677" eaLnBrk="0" hangingPunct="0">
              <a:defRPr/>
            </a:pPr>
            <a:endParaRPr lang="en-US" sz="3100" kern="0" dirty="0">
              <a:solidFill>
                <a:srgbClr val="3A4972"/>
              </a:solidFill>
              <a:latin typeface="+mj-lt"/>
              <a:ea typeface="+mj-ea"/>
              <a:cs typeface="+mj-cs"/>
            </a:endParaRPr>
          </a:p>
        </p:txBody>
      </p:sp>
      <p:sp>
        <p:nvSpPr>
          <p:cNvPr id="14" name="TextBox 13"/>
          <p:cNvSpPr txBox="1"/>
          <p:nvPr userDrawn="1"/>
        </p:nvSpPr>
        <p:spPr>
          <a:xfrm>
            <a:off x="0" y="8693984"/>
            <a:ext cx="12252325" cy="450015"/>
          </a:xfrm>
          <a:prstGeom prst="rect">
            <a:avLst/>
          </a:prstGeom>
          <a:solidFill>
            <a:srgbClr val="3A4972"/>
          </a:solidFill>
          <a:ln>
            <a:noFill/>
          </a:ln>
          <a:effectLst/>
        </p:spPr>
        <p:txBody>
          <a:bodyPr wrap="square" lIns="104493" tIns="52247" rIns="104493" bIns="52247" anchor="ctr">
            <a:noAutofit/>
          </a:bodyPr>
          <a:lstStyle/>
          <a:p>
            <a:pPr>
              <a:defRPr/>
            </a:pPr>
            <a:endParaRPr lang="en-US"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319098890"/>
      </p:ext>
    </p:extLst>
  </p:cSld>
  <p:clrMap bg1="lt1" tx1="dk1" bg2="lt2" tx2="dk2" accent1="accent1" accent2="accent2" accent3="accent3" accent4="accent4" accent5="accent5" accent6="accent6" hlink="hlink" folHlink="folHlink"/>
  <p:hf hdr="0" ftr="0" dt="0"/>
  <p:txStyles>
    <p:titleStyle>
      <a:lvl1pPr marL="419303" indent="-208677" algn="l" rtl="0" eaLnBrk="0" fontAlgn="base" hangingPunct="0">
        <a:spcBef>
          <a:spcPct val="0"/>
        </a:spcBef>
        <a:spcAft>
          <a:spcPct val="0"/>
        </a:spcAft>
        <a:defRPr sz="3100">
          <a:solidFill>
            <a:srgbClr val="3A4972"/>
          </a:solidFill>
          <a:latin typeface="+mj-lt"/>
          <a:ea typeface="+mj-ea"/>
          <a:cs typeface="+mj-cs"/>
        </a:defRPr>
      </a:lvl1pPr>
      <a:lvl2pPr marL="419303" indent="-208677" algn="l" rtl="0" eaLnBrk="0" fontAlgn="base" hangingPunct="0">
        <a:spcBef>
          <a:spcPct val="0"/>
        </a:spcBef>
        <a:spcAft>
          <a:spcPct val="0"/>
        </a:spcAft>
        <a:defRPr sz="3100">
          <a:solidFill>
            <a:srgbClr val="3A4972"/>
          </a:solidFill>
          <a:latin typeface="Arial" charset="0"/>
          <a:cs typeface="Arial" charset="0"/>
        </a:defRPr>
      </a:lvl2pPr>
      <a:lvl3pPr marL="419303" indent="-208677" algn="l" rtl="0" eaLnBrk="0" fontAlgn="base" hangingPunct="0">
        <a:spcBef>
          <a:spcPct val="0"/>
        </a:spcBef>
        <a:spcAft>
          <a:spcPct val="0"/>
        </a:spcAft>
        <a:defRPr sz="3100">
          <a:solidFill>
            <a:srgbClr val="3A4972"/>
          </a:solidFill>
          <a:latin typeface="Arial" charset="0"/>
          <a:cs typeface="Arial" charset="0"/>
        </a:defRPr>
      </a:lvl3pPr>
      <a:lvl4pPr marL="419303" indent="-208677" algn="l" rtl="0" eaLnBrk="0" fontAlgn="base" hangingPunct="0">
        <a:spcBef>
          <a:spcPct val="0"/>
        </a:spcBef>
        <a:spcAft>
          <a:spcPct val="0"/>
        </a:spcAft>
        <a:defRPr sz="3100">
          <a:solidFill>
            <a:srgbClr val="3A4972"/>
          </a:solidFill>
          <a:latin typeface="Arial" charset="0"/>
          <a:cs typeface="Arial" charset="0"/>
        </a:defRPr>
      </a:lvl4pPr>
      <a:lvl5pPr marL="419303" indent="-208677" algn="l" rtl="0" eaLnBrk="0" fontAlgn="base" hangingPunct="0">
        <a:spcBef>
          <a:spcPct val="0"/>
        </a:spcBef>
        <a:spcAft>
          <a:spcPct val="0"/>
        </a:spcAft>
        <a:defRPr sz="3100">
          <a:solidFill>
            <a:srgbClr val="3A4972"/>
          </a:solidFill>
          <a:latin typeface="Arial" charset="0"/>
          <a:cs typeface="Arial" charset="0"/>
        </a:defRPr>
      </a:lvl5pPr>
      <a:lvl6pPr marL="561670" algn="ctr" rtl="0" fontAlgn="base">
        <a:spcBef>
          <a:spcPct val="0"/>
        </a:spcBef>
        <a:spcAft>
          <a:spcPct val="0"/>
        </a:spcAft>
        <a:defRPr sz="5400">
          <a:solidFill>
            <a:schemeClr val="tx2"/>
          </a:solidFill>
          <a:latin typeface="Arial" charset="0"/>
          <a:cs typeface="Arial" charset="0"/>
        </a:defRPr>
      </a:lvl6pPr>
      <a:lvl7pPr marL="1123340" algn="ctr" rtl="0" fontAlgn="base">
        <a:spcBef>
          <a:spcPct val="0"/>
        </a:spcBef>
        <a:spcAft>
          <a:spcPct val="0"/>
        </a:spcAft>
        <a:defRPr sz="5400">
          <a:solidFill>
            <a:schemeClr val="tx2"/>
          </a:solidFill>
          <a:latin typeface="Arial" charset="0"/>
          <a:cs typeface="Arial" charset="0"/>
        </a:defRPr>
      </a:lvl7pPr>
      <a:lvl8pPr marL="1685011" algn="ctr" rtl="0" fontAlgn="base">
        <a:spcBef>
          <a:spcPct val="0"/>
        </a:spcBef>
        <a:spcAft>
          <a:spcPct val="0"/>
        </a:spcAft>
        <a:defRPr sz="5400">
          <a:solidFill>
            <a:schemeClr val="tx2"/>
          </a:solidFill>
          <a:latin typeface="Arial" charset="0"/>
          <a:cs typeface="Arial" charset="0"/>
        </a:defRPr>
      </a:lvl8pPr>
      <a:lvl9pPr marL="2246681" algn="ctr" rtl="0" fontAlgn="base">
        <a:spcBef>
          <a:spcPct val="0"/>
        </a:spcBef>
        <a:spcAft>
          <a:spcPct val="0"/>
        </a:spcAft>
        <a:defRPr sz="5400">
          <a:solidFill>
            <a:schemeClr val="tx2"/>
          </a:solidFill>
          <a:latin typeface="Arial" charset="0"/>
          <a:cs typeface="Arial" charset="0"/>
        </a:defRPr>
      </a:lvl9pPr>
    </p:titleStyle>
    <p:bodyStyle>
      <a:lvl1pPr marL="210626" algn="l" rtl="0" eaLnBrk="0" fontAlgn="base" hangingPunct="0">
        <a:spcBef>
          <a:spcPct val="20000"/>
        </a:spcBef>
        <a:spcAft>
          <a:spcPct val="0"/>
        </a:spcAft>
        <a:defRPr sz="2500">
          <a:solidFill>
            <a:srgbClr val="3A4972"/>
          </a:solidFill>
          <a:latin typeface="+mn-lt"/>
          <a:ea typeface="+mn-ea"/>
          <a:cs typeface="+mn-cs"/>
        </a:defRPr>
      </a:lvl1pPr>
      <a:lvl2pPr marL="912714" indent="-351044" algn="l" rtl="0" eaLnBrk="0" fontAlgn="base" hangingPunct="0">
        <a:spcBef>
          <a:spcPct val="20000"/>
        </a:spcBef>
        <a:spcAft>
          <a:spcPct val="0"/>
        </a:spcAft>
        <a:tabLst>
          <a:tab pos="210626" algn="l"/>
        </a:tabLst>
        <a:defRPr sz="2000">
          <a:solidFill>
            <a:srgbClr val="3A4972"/>
          </a:solidFill>
          <a:latin typeface="+mn-lt"/>
          <a:cs typeface="+mn-cs"/>
        </a:defRPr>
      </a:lvl2pPr>
      <a:lvl3pPr marL="1404176" indent="-280835" algn="l" rtl="0" eaLnBrk="0" fontAlgn="base" hangingPunct="0">
        <a:spcBef>
          <a:spcPct val="20000"/>
        </a:spcBef>
        <a:spcAft>
          <a:spcPct val="0"/>
        </a:spcAft>
        <a:defRPr sz="2900">
          <a:solidFill>
            <a:schemeClr val="tx1"/>
          </a:solidFill>
          <a:latin typeface="+mn-lt"/>
          <a:cs typeface="+mn-cs"/>
        </a:defRPr>
      </a:lvl3pPr>
      <a:lvl4pPr marL="1965846" indent="-280835" algn="l" rtl="0" eaLnBrk="0" fontAlgn="base" hangingPunct="0">
        <a:spcBef>
          <a:spcPct val="20000"/>
        </a:spcBef>
        <a:spcAft>
          <a:spcPct val="0"/>
        </a:spcAft>
        <a:defRPr sz="2500">
          <a:solidFill>
            <a:schemeClr val="tx1"/>
          </a:solidFill>
          <a:latin typeface="+mn-lt"/>
          <a:cs typeface="+mn-cs"/>
        </a:defRPr>
      </a:lvl4pPr>
      <a:lvl5pPr marL="2527516" indent="-280835" algn="l" rtl="0" eaLnBrk="0" fontAlgn="base" hangingPunct="0">
        <a:spcBef>
          <a:spcPct val="20000"/>
        </a:spcBef>
        <a:spcAft>
          <a:spcPct val="0"/>
        </a:spcAft>
        <a:defRPr sz="2500">
          <a:solidFill>
            <a:schemeClr val="tx1"/>
          </a:solidFill>
          <a:latin typeface="+mn-lt"/>
          <a:cs typeface="+mn-cs"/>
        </a:defRPr>
      </a:lvl5pPr>
      <a:lvl6pPr marL="3089186" indent="-280835" algn="l" rtl="0" fontAlgn="base">
        <a:spcBef>
          <a:spcPct val="20000"/>
        </a:spcBef>
        <a:spcAft>
          <a:spcPct val="0"/>
        </a:spcAft>
        <a:buChar char="»"/>
        <a:defRPr sz="2500">
          <a:solidFill>
            <a:schemeClr val="tx1"/>
          </a:solidFill>
          <a:latin typeface="+mn-lt"/>
          <a:cs typeface="+mn-cs"/>
        </a:defRPr>
      </a:lvl6pPr>
      <a:lvl7pPr marL="3650856" indent="-280835" algn="l" rtl="0" fontAlgn="base">
        <a:spcBef>
          <a:spcPct val="20000"/>
        </a:spcBef>
        <a:spcAft>
          <a:spcPct val="0"/>
        </a:spcAft>
        <a:buChar char="»"/>
        <a:defRPr sz="2500">
          <a:solidFill>
            <a:schemeClr val="tx1"/>
          </a:solidFill>
          <a:latin typeface="+mn-lt"/>
          <a:cs typeface="+mn-cs"/>
        </a:defRPr>
      </a:lvl7pPr>
      <a:lvl8pPr marL="4212527" indent="-280835" algn="l" rtl="0" fontAlgn="base">
        <a:spcBef>
          <a:spcPct val="20000"/>
        </a:spcBef>
        <a:spcAft>
          <a:spcPct val="0"/>
        </a:spcAft>
        <a:buChar char="»"/>
        <a:defRPr sz="2500">
          <a:solidFill>
            <a:schemeClr val="tx1"/>
          </a:solidFill>
          <a:latin typeface="+mn-lt"/>
          <a:cs typeface="+mn-cs"/>
        </a:defRPr>
      </a:lvl8pPr>
      <a:lvl9pPr marL="4774197" indent="-280835" algn="l" rtl="0" fontAlgn="base">
        <a:spcBef>
          <a:spcPct val="20000"/>
        </a:spcBef>
        <a:spcAft>
          <a:spcPct val="0"/>
        </a:spcAft>
        <a:buChar char="»"/>
        <a:defRPr sz="2500">
          <a:solidFill>
            <a:schemeClr val="tx1"/>
          </a:solidFill>
          <a:latin typeface="+mn-lt"/>
          <a:cs typeface="+mn-cs"/>
        </a:defRPr>
      </a:lvl9pPr>
    </p:bodyStyle>
    <p:otherStyle>
      <a:defPPr>
        <a:defRPr lang="en-US"/>
      </a:defPPr>
      <a:lvl1pPr marL="0" algn="l" defTabSz="1123340" rtl="0" eaLnBrk="1" latinLnBrk="0" hangingPunct="1">
        <a:defRPr sz="2200" kern="1200">
          <a:solidFill>
            <a:schemeClr val="tx1"/>
          </a:solidFill>
          <a:latin typeface="+mn-lt"/>
          <a:ea typeface="+mn-ea"/>
          <a:cs typeface="+mn-cs"/>
        </a:defRPr>
      </a:lvl1pPr>
      <a:lvl2pPr marL="561670" algn="l" defTabSz="1123340" rtl="0" eaLnBrk="1" latinLnBrk="0" hangingPunct="1">
        <a:defRPr sz="2200" kern="1200">
          <a:solidFill>
            <a:schemeClr val="tx1"/>
          </a:solidFill>
          <a:latin typeface="+mn-lt"/>
          <a:ea typeface="+mn-ea"/>
          <a:cs typeface="+mn-cs"/>
        </a:defRPr>
      </a:lvl2pPr>
      <a:lvl3pPr marL="1123340" algn="l" defTabSz="1123340" rtl="0" eaLnBrk="1" latinLnBrk="0" hangingPunct="1">
        <a:defRPr sz="2200" kern="1200">
          <a:solidFill>
            <a:schemeClr val="tx1"/>
          </a:solidFill>
          <a:latin typeface="+mn-lt"/>
          <a:ea typeface="+mn-ea"/>
          <a:cs typeface="+mn-cs"/>
        </a:defRPr>
      </a:lvl3pPr>
      <a:lvl4pPr marL="1685011" algn="l" defTabSz="1123340" rtl="0" eaLnBrk="1" latinLnBrk="0" hangingPunct="1">
        <a:defRPr sz="2200" kern="1200">
          <a:solidFill>
            <a:schemeClr val="tx1"/>
          </a:solidFill>
          <a:latin typeface="+mn-lt"/>
          <a:ea typeface="+mn-ea"/>
          <a:cs typeface="+mn-cs"/>
        </a:defRPr>
      </a:lvl4pPr>
      <a:lvl5pPr marL="2246681" algn="l" defTabSz="1123340" rtl="0" eaLnBrk="1" latinLnBrk="0" hangingPunct="1">
        <a:defRPr sz="2200" kern="1200">
          <a:solidFill>
            <a:schemeClr val="tx1"/>
          </a:solidFill>
          <a:latin typeface="+mn-lt"/>
          <a:ea typeface="+mn-ea"/>
          <a:cs typeface="+mn-cs"/>
        </a:defRPr>
      </a:lvl5pPr>
      <a:lvl6pPr marL="2808351" algn="l" defTabSz="1123340" rtl="0" eaLnBrk="1" latinLnBrk="0" hangingPunct="1">
        <a:defRPr sz="2200" kern="1200">
          <a:solidFill>
            <a:schemeClr val="tx1"/>
          </a:solidFill>
          <a:latin typeface="+mn-lt"/>
          <a:ea typeface="+mn-ea"/>
          <a:cs typeface="+mn-cs"/>
        </a:defRPr>
      </a:lvl6pPr>
      <a:lvl7pPr marL="3370021" algn="l" defTabSz="1123340" rtl="0" eaLnBrk="1" latinLnBrk="0" hangingPunct="1">
        <a:defRPr sz="2200" kern="1200">
          <a:solidFill>
            <a:schemeClr val="tx1"/>
          </a:solidFill>
          <a:latin typeface="+mn-lt"/>
          <a:ea typeface="+mn-ea"/>
          <a:cs typeface="+mn-cs"/>
        </a:defRPr>
      </a:lvl7pPr>
      <a:lvl8pPr marL="3931691" algn="l" defTabSz="1123340" rtl="0" eaLnBrk="1" latinLnBrk="0" hangingPunct="1">
        <a:defRPr sz="2200" kern="1200">
          <a:solidFill>
            <a:schemeClr val="tx1"/>
          </a:solidFill>
          <a:latin typeface="+mn-lt"/>
          <a:ea typeface="+mn-ea"/>
          <a:cs typeface="+mn-cs"/>
        </a:defRPr>
      </a:lvl8pPr>
      <a:lvl9pPr marL="4493362" algn="l" defTabSz="112334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4"/>
          <p:cNvSpPr txBox="1">
            <a:spLocks noChangeArrowheads="1"/>
          </p:cNvSpPr>
          <p:nvPr/>
        </p:nvSpPr>
        <p:spPr bwMode="auto">
          <a:xfrm>
            <a:off x="2468562" y="4526421"/>
            <a:ext cx="8991600" cy="597957"/>
          </a:xfrm>
          <a:prstGeom prst="rect">
            <a:avLst/>
          </a:prstGeom>
          <a:noFill/>
          <a:ln w="9525">
            <a:noFill/>
            <a:miter lim="800000"/>
            <a:headEnd/>
            <a:tailEnd/>
          </a:ln>
        </p:spPr>
        <p:txBody>
          <a:bodyPr wrap="square" lIns="104493" tIns="52247" rIns="104493" bIns="52247">
            <a:spAutoFit/>
          </a:bodyPr>
          <a:lstStyle/>
          <a:p>
            <a:pPr algn="r"/>
            <a:r>
              <a:rPr lang="en-US" sz="3200" b="1" dirty="0">
                <a:solidFill>
                  <a:srgbClr val="3A4972"/>
                </a:solidFill>
              </a:rPr>
              <a:t>Diabetes Disease</a:t>
            </a:r>
          </a:p>
        </p:txBody>
      </p:sp>
      <p:sp>
        <p:nvSpPr>
          <p:cNvPr id="2" name="TextBox 1">
            <a:extLst>
              <a:ext uri="{FF2B5EF4-FFF2-40B4-BE49-F238E27FC236}">
                <a16:creationId xmlns:a16="http://schemas.microsoft.com/office/drawing/2014/main" id="{0E2E7AEA-2A6A-9B18-660D-19A46689B155}"/>
              </a:ext>
            </a:extLst>
          </p:cNvPr>
          <p:cNvSpPr txBox="1"/>
          <p:nvPr/>
        </p:nvSpPr>
        <p:spPr>
          <a:xfrm>
            <a:off x="3032124" y="5757421"/>
            <a:ext cx="8625840" cy="567179"/>
          </a:xfrm>
          <a:prstGeom prst="rect">
            <a:avLst/>
          </a:prstGeom>
          <a:noFill/>
        </p:spPr>
        <p:txBody>
          <a:bodyPr wrap="square" lIns="104493" tIns="52247" rIns="104493" bIns="52247">
            <a:spAutoFit/>
          </a:bodyPr>
          <a:lstStyle/>
          <a:p>
            <a:pPr algn="r">
              <a:defRPr/>
            </a:pPr>
            <a:r>
              <a:rPr lang="en-US" sz="1500" b="1" dirty="0">
                <a:latin typeface="Arial" pitchFamily="34" charset="0"/>
                <a:cs typeface="Arial" pitchFamily="34" charset="0"/>
              </a:rPr>
              <a:t>Prepared by:</a:t>
            </a:r>
          </a:p>
          <a:p>
            <a:pPr algn="r">
              <a:defRPr/>
            </a:pPr>
            <a:r>
              <a:rPr lang="en-US" sz="1500" b="1" dirty="0">
                <a:latin typeface="Arial" pitchFamily="34" charset="0"/>
                <a:cs typeface="Arial" pitchFamily="34" charset="0"/>
              </a:rPr>
              <a:t>Georges El Hajal</a:t>
            </a:r>
          </a:p>
        </p:txBody>
      </p:sp>
      <p:sp>
        <p:nvSpPr>
          <p:cNvPr id="3" name="TextBox 2">
            <a:extLst>
              <a:ext uri="{FF2B5EF4-FFF2-40B4-BE49-F238E27FC236}">
                <a16:creationId xmlns:a16="http://schemas.microsoft.com/office/drawing/2014/main" id="{CB007FF6-E42F-36E3-A875-963008C5235C}"/>
              </a:ext>
            </a:extLst>
          </p:cNvPr>
          <p:cNvSpPr txBox="1"/>
          <p:nvPr/>
        </p:nvSpPr>
        <p:spPr>
          <a:xfrm>
            <a:off x="1813242" y="7466087"/>
            <a:ext cx="8625840" cy="382513"/>
          </a:xfrm>
          <a:prstGeom prst="rect">
            <a:avLst/>
          </a:prstGeom>
          <a:noFill/>
        </p:spPr>
        <p:txBody>
          <a:bodyPr wrap="square" lIns="104493" tIns="52247" rIns="104493" bIns="52247">
            <a:spAutoFit/>
          </a:bodyPr>
          <a:lstStyle/>
          <a:p>
            <a:pPr algn="ctr">
              <a:defRPr/>
            </a:pPr>
            <a:r>
              <a:rPr lang="en-US" b="1" dirty="0">
                <a:latin typeface="Arial" pitchFamily="34" charset="0"/>
                <a:cs typeface="Arial" pitchFamily="34" charset="0"/>
              </a:rPr>
              <a:t>To: Dr. Samar El </a:t>
            </a:r>
            <a:r>
              <a:rPr lang="en-US" b="1" dirty="0" err="1">
                <a:latin typeface="Arial" pitchFamily="34" charset="0"/>
                <a:cs typeface="Arial" pitchFamily="34" charset="0"/>
              </a:rPr>
              <a:t>Hage</a:t>
            </a:r>
            <a:endParaRPr lang="en-US" b="1" dirty="0">
              <a:latin typeface="Arial" pitchFamily="34" charset="0"/>
              <a:cs typeface="Arial" pitchFamily="34" charset="0"/>
            </a:endParaRPr>
          </a:p>
        </p:txBody>
      </p:sp>
      <p:pic>
        <p:nvPicPr>
          <p:cNvPr id="1028" name="Picture 4" descr="Diabetes Wallpapers - Wallpaper Cave">
            <a:extLst>
              <a:ext uri="{FF2B5EF4-FFF2-40B4-BE49-F238E27FC236}">
                <a16:creationId xmlns:a16="http://schemas.microsoft.com/office/drawing/2014/main" id="{A4B7146B-ED75-1A92-EDC2-C11E646F2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12" y="3143250"/>
            <a:ext cx="45148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431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8"/>
          <p:cNvSpPr txBox="1">
            <a:spLocks noChangeArrowheads="1"/>
          </p:cNvSpPr>
          <p:nvPr>
            <p:custDataLst>
              <p:tags r:id="rId1"/>
            </p:custDataLst>
          </p:nvPr>
        </p:nvSpPr>
        <p:spPr bwMode="auto">
          <a:xfrm>
            <a:off x="510186" y="1643481"/>
            <a:ext cx="2180336" cy="369332"/>
          </a:xfrm>
          <a:prstGeom prst="rect">
            <a:avLst/>
          </a:prstGeom>
          <a:noFill/>
          <a:ln w="9525">
            <a:noFill/>
            <a:miter lim="800000"/>
            <a:headEnd/>
            <a:tailEnd/>
          </a:ln>
        </p:spPr>
        <p:txBody>
          <a:bodyPr anchor="ctr">
            <a:spAutoFit/>
          </a:bodyPr>
          <a:lstStyle/>
          <a:p>
            <a:r>
              <a:rPr lang="en-US" b="1" dirty="0">
                <a:solidFill>
                  <a:srgbClr val="3A4972"/>
                </a:solidFill>
              </a:rPr>
              <a:t>Section</a:t>
            </a:r>
          </a:p>
        </p:txBody>
      </p:sp>
      <p:sp>
        <p:nvSpPr>
          <p:cNvPr id="7" name="TextBox 32"/>
          <p:cNvSpPr txBox="1">
            <a:spLocks noChangeArrowheads="1"/>
          </p:cNvSpPr>
          <p:nvPr/>
        </p:nvSpPr>
        <p:spPr bwMode="auto">
          <a:xfrm>
            <a:off x="2536932" y="2576967"/>
            <a:ext cx="6035040" cy="351736"/>
          </a:xfrm>
          <a:prstGeom prst="rect">
            <a:avLst/>
          </a:prstGeom>
          <a:noFill/>
          <a:ln w="9525">
            <a:noFill/>
            <a:miter lim="800000"/>
            <a:headEnd/>
            <a:tailEnd/>
          </a:ln>
        </p:spPr>
        <p:txBody>
          <a:bodyPr wrap="square" lIns="104493" tIns="52247" rIns="104493" bIns="5224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22468" algn="l" rtl="0" fontAlgn="base">
              <a:spcBef>
                <a:spcPct val="0"/>
              </a:spcBef>
              <a:spcAft>
                <a:spcPct val="0"/>
              </a:spcAft>
              <a:defRPr kern="1200">
                <a:solidFill>
                  <a:schemeClr val="tx1"/>
                </a:solidFill>
                <a:latin typeface="Arial" charset="0"/>
                <a:ea typeface="+mn-ea"/>
                <a:cs typeface="Arial" charset="0"/>
              </a:defRPr>
            </a:lvl2pPr>
            <a:lvl3pPr marL="1044934" algn="l" rtl="0" fontAlgn="base">
              <a:spcBef>
                <a:spcPct val="0"/>
              </a:spcBef>
              <a:spcAft>
                <a:spcPct val="0"/>
              </a:spcAft>
              <a:defRPr kern="1200">
                <a:solidFill>
                  <a:schemeClr val="tx1"/>
                </a:solidFill>
                <a:latin typeface="Arial" charset="0"/>
                <a:ea typeface="+mn-ea"/>
                <a:cs typeface="Arial" charset="0"/>
              </a:defRPr>
            </a:lvl3pPr>
            <a:lvl4pPr marL="1567402" algn="l" rtl="0" fontAlgn="base">
              <a:spcBef>
                <a:spcPct val="0"/>
              </a:spcBef>
              <a:spcAft>
                <a:spcPct val="0"/>
              </a:spcAft>
              <a:defRPr kern="1200">
                <a:solidFill>
                  <a:schemeClr val="tx1"/>
                </a:solidFill>
                <a:latin typeface="Arial" charset="0"/>
                <a:ea typeface="+mn-ea"/>
                <a:cs typeface="Arial" charset="0"/>
              </a:defRPr>
            </a:lvl4pPr>
            <a:lvl5pPr marL="2089869" algn="l" rtl="0" fontAlgn="base">
              <a:spcBef>
                <a:spcPct val="0"/>
              </a:spcBef>
              <a:spcAft>
                <a:spcPct val="0"/>
              </a:spcAft>
              <a:defRPr kern="1200">
                <a:solidFill>
                  <a:schemeClr val="tx1"/>
                </a:solidFill>
                <a:latin typeface="Arial" charset="0"/>
                <a:ea typeface="+mn-ea"/>
                <a:cs typeface="Arial" charset="0"/>
              </a:defRPr>
            </a:lvl5pPr>
            <a:lvl6pPr marL="2612337" algn="l" defTabSz="1044934" rtl="0" eaLnBrk="1" latinLnBrk="0" hangingPunct="1">
              <a:defRPr kern="1200">
                <a:solidFill>
                  <a:schemeClr val="tx1"/>
                </a:solidFill>
                <a:latin typeface="Arial" charset="0"/>
                <a:ea typeface="+mn-ea"/>
                <a:cs typeface="Arial" charset="0"/>
              </a:defRPr>
            </a:lvl6pPr>
            <a:lvl7pPr marL="3134803" algn="l" defTabSz="1044934" rtl="0" eaLnBrk="1" latinLnBrk="0" hangingPunct="1">
              <a:defRPr kern="1200">
                <a:solidFill>
                  <a:schemeClr val="tx1"/>
                </a:solidFill>
                <a:latin typeface="Arial" charset="0"/>
                <a:ea typeface="+mn-ea"/>
                <a:cs typeface="Arial" charset="0"/>
              </a:defRPr>
            </a:lvl7pPr>
            <a:lvl8pPr marL="3657271" algn="l" defTabSz="1044934" rtl="0" eaLnBrk="1" latinLnBrk="0" hangingPunct="1">
              <a:defRPr kern="1200">
                <a:solidFill>
                  <a:schemeClr val="tx1"/>
                </a:solidFill>
                <a:latin typeface="Arial" charset="0"/>
                <a:ea typeface="+mn-ea"/>
                <a:cs typeface="Arial" charset="0"/>
              </a:defRPr>
            </a:lvl8pPr>
            <a:lvl9pPr marL="4179738" algn="l" defTabSz="1044934" rtl="0" eaLnBrk="1" latinLnBrk="0" hangingPunct="1">
              <a:defRPr kern="1200">
                <a:solidFill>
                  <a:schemeClr val="tx1"/>
                </a:solidFill>
                <a:latin typeface="Arial" charset="0"/>
                <a:ea typeface="+mn-ea"/>
                <a:cs typeface="Arial" charset="0"/>
              </a:defRPr>
            </a:lvl9pPr>
          </a:lstStyle>
          <a:p>
            <a:r>
              <a:rPr lang="en-US" sz="1600" dirty="0">
                <a:solidFill>
                  <a:srgbClr val="3A4972"/>
                </a:solidFill>
              </a:rPr>
              <a:t>Introduction and Related Works</a:t>
            </a:r>
          </a:p>
        </p:txBody>
      </p:sp>
      <p:cxnSp>
        <p:nvCxnSpPr>
          <p:cNvPr id="8" name="Straight Connector 7"/>
          <p:cNvCxnSpPr>
            <a:cxnSpLocks noChangeShapeType="1"/>
          </p:cNvCxnSpPr>
          <p:nvPr/>
        </p:nvCxnSpPr>
        <p:spPr bwMode="auto">
          <a:xfrm>
            <a:off x="479532" y="3429000"/>
            <a:ext cx="11277600" cy="0"/>
          </a:xfrm>
          <a:prstGeom prst="line">
            <a:avLst/>
          </a:prstGeom>
          <a:noFill/>
          <a:ln w="3175" algn="ctr">
            <a:solidFill>
              <a:srgbClr val="CCCCCC"/>
            </a:solidFill>
            <a:round/>
            <a:headEnd/>
            <a:tailEnd/>
          </a:ln>
        </p:spPr>
      </p:cxnSp>
      <p:sp>
        <p:nvSpPr>
          <p:cNvPr id="9" name="TextBox 34"/>
          <p:cNvSpPr txBox="1">
            <a:spLocks noChangeArrowheads="1"/>
          </p:cNvSpPr>
          <p:nvPr/>
        </p:nvSpPr>
        <p:spPr bwMode="auto">
          <a:xfrm>
            <a:off x="873709" y="3776937"/>
            <a:ext cx="2180702" cy="382513"/>
          </a:xfrm>
          <a:prstGeom prst="rect">
            <a:avLst/>
          </a:prstGeom>
          <a:noFill/>
          <a:ln w="9525">
            <a:noFill/>
            <a:miter lim="800000"/>
            <a:headEnd/>
            <a:tailEnd/>
          </a:ln>
        </p:spPr>
        <p:txBody>
          <a:bodyPr wrap="square" lIns="104493" tIns="52247" rIns="104493" bIns="5224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22468" algn="l" rtl="0" fontAlgn="base">
              <a:spcBef>
                <a:spcPct val="0"/>
              </a:spcBef>
              <a:spcAft>
                <a:spcPct val="0"/>
              </a:spcAft>
              <a:defRPr kern="1200">
                <a:solidFill>
                  <a:schemeClr val="tx1"/>
                </a:solidFill>
                <a:latin typeface="Arial" charset="0"/>
                <a:ea typeface="+mn-ea"/>
                <a:cs typeface="Arial" charset="0"/>
              </a:defRPr>
            </a:lvl2pPr>
            <a:lvl3pPr marL="1044934" algn="l" rtl="0" fontAlgn="base">
              <a:spcBef>
                <a:spcPct val="0"/>
              </a:spcBef>
              <a:spcAft>
                <a:spcPct val="0"/>
              </a:spcAft>
              <a:defRPr kern="1200">
                <a:solidFill>
                  <a:schemeClr val="tx1"/>
                </a:solidFill>
                <a:latin typeface="Arial" charset="0"/>
                <a:ea typeface="+mn-ea"/>
                <a:cs typeface="Arial" charset="0"/>
              </a:defRPr>
            </a:lvl3pPr>
            <a:lvl4pPr marL="1567402" algn="l" rtl="0" fontAlgn="base">
              <a:spcBef>
                <a:spcPct val="0"/>
              </a:spcBef>
              <a:spcAft>
                <a:spcPct val="0"/>
              </a:spcAft>
              <a:defRPr kern="1200">
                <a:solidFill>
                  <a:schemeClr val="tx1"/>
                </a:solidFill>
                <a:latin typeface="Arial" charset="0"/>
                <a:ea typeface="+mn-ea"/>
                <a:cs typeface="Arial" charset="0"/>
              </a:defRPr>
            </a:lvl4pPr>
            <a:lvl5pPr marL="2089869" algn="l" rtl="0" fontAlgn="base">
              <a:spcBef>
                <a:spcPct val="0"/>
              </a:spcBef>
              <a:spcAft>
                <a:spcPct val="0"/>
              </a:spcAft>
              <a:defRPr kern="1200">
                <a:solidFill>
                  <a:schemeClr val="tx1"/>
                </a:solidFill>
                <a:latin typeface="Arial" charset="0"/>
                <a:ea typeface="+mn-ea"/>
                <a:cs typeface="Arial" charset="0"/>
              </a:defRPr>
            </a:lvl5pPr>
            <a:lvl6pPr marL="2612337" algn="l" defTabSz="1044934" rtl="0" eaLnBrk="1" latinLnBrk="0" hangingPunct="1">
              <a:defRPr kern="1200">
                <a:solidFill>
                  <a:schemeClr val="tx1"/>
                </a:solidFill>
                <a:latin typeface="Arial" charset="0"/>
                <a:ea typeface="+mn-ea"/>
                <a:cs typeface="Arial" charset="0"/>
              </a:defRPr>
            </a:lvl6pPr>
            <a:lvl7pPr marL="3134803" algn="l" defTabSz="1044934" rtl="0" eaLnBrk="1" latinLnBrk="0" hangingPunct="1">
              <a:defRPr kern="1200">
                <a:solidFill>
                  <a:schemeClr val="tx1"/>
                </a:solidFill>
                <a:latin typeface="Arial" charset="0"/>
                <a:ea typeface="+mn-ea"/>
                <a:cs typeface="Arial" charset="0"/>
              </a:defRPr>
            </a:lvl7pPr>
            <a:lvl8pPr marL="3657271" algn="l" defTabSz="1044934" rtl="0" eaLnBrk="1" latinLnBrk="0" hangingPunct="1">
              <a:defRPr kern="1200">
                <a:solidFill>
                  <a:schemeClr val="tx1"/>
                </a:solidFill>
                <a:latin typeface="Arial" charset="0"/>
                <a:ea typeface="+mn-ea"/>
                <a:cs typeface="Arial" charset="0"/>
              </a:defRPr>
            </a:lvl8pPr>
            <a:lvl9pPr marL="4179738" algn="l" defTabSz="1044934" rtl="0" eaLnBrk="1" latinLnBrk="0" hangingPunct="1">
              <a:defRPr kern="1200">
                <a:solidFill>
                  <a:schemeClr val="tx1"/>
                </a:solidFill>
                <a:latin typeface="Arial" charset="0"/>
                <a:ea typeface="+mn-ea"/>
                <a:cs typeface="Arial" charset="0"/>
              </a:defRPr>
            </a:lvl9pPr>
          </a:lstStyle>
          <a:p>
            <a:r>
              <a:rPr lang="en-US" b="1" dirty="0">
                <a:solidFill>
                  <a:srgbClr val="3A4972"/>
                </a:solidFill>
              </a:rPr>
              <a:t>2</a:t>
            </a:r>
          </a:p>
        </p:txBody>
      </p:sp>
      <p:cxnSp>
        <p:nvCxnSpPr>
          <p:cNvPr id="10" name="Straight Connector 9"/>
          <p:cNvCxnSpPr>
            <a:cxnSpLocks noChangeShapeType="1"/>
          </p:cNvCxnSpPr>
          <p:nvPr/>
        </p:nvCxnSpPr>
        <p:spPr bwMode="auto">
          <a:xfrm>
            <a:off x="479532" y="4648200"/>
            <a:ext cx="11277600" cy="0"/>
          </a:xfrm>
          <a:prstGeom prst="line">
            <a:avLst/>
          </a:prstGeom>
          <a:noFill/>
          <a:ln w="3175" algn="ctr">
            <a:solidFill>
              <a:srgbClr val="CCCCCC"/>
            </a:solidFill>
            <a:round/>
            <a:headEnd/>
            <a:tailEnd/>
          </a:ln>
        </p:spPr>
      </p:cxnSp>
      <p:sp>
        <p:nvSpPr>
          <p:cNvPr id="11" name="TextBox 35"/>
          <p:cNvSpPr txBox="1">
            <a:spLocks noChangeArrowheads="1"/>
          </p:cNvSpPr>
          <p:nvPr/>
        </p:nvSpPr>
        <p:spPr bwMode="auto">
          <a:xfrm>
            <a:off x="2536932" y="3800222"/>
            <a:ext cx="6035040" cy="351736"/>
          </a:xfrm>
          <a:prstGeom prst="rect">
            <a:avLst/>
          </a:prstGeom>
          <a:noFill/>
          <a:ln w="9525">
            <a:noFill/>
            <a:miter lim="800000"/>
            <a:headEnd/>
            <a:tailEnd/>
          </a:ln>
        </p:spPr>
        <p:txBody>
          <a:bodyPr wrap="square" lIns="104493" tIns="52247" rIns="104493" bIns="5224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22468" algn="l" rtl="0" fontAlgn="base">
              <a:spcBef>
                <a:spcPct val="0"/>
              </a:spcBef>
              <a:spcAft>
                <a:spcPct val="0"/>
              </a:spcAft>
              <a:defRPr kern="1200">
                <a:solidFill>
                  <a:schemeClr val="tx1"/>
                </a:solidFill>
                <a:latin typeface="Arial" charset="0"/>
                <a:ea typeface="+mn-ea"/>
                <a:cs typeface="Arial" charset="0"/>
              </a:defRPr>
            </a:lvl2pPr>
            <a:lvl3pPr marL="1044934" algn="l" rtl="0" fontAlgn="base">
              <a:spcBef>
                <a:spcPct val="0"/>
              </a:spcBef>
              <a:spcAft>
                <a:spcPct val="0"/>
              </a:spcAft>
              <a:defRPr kern="1200">
                <a:solidFill>
                  <a:schemeClr val="tx1"/>
                </a:solidFill>
                <a:latin typeface="Arial" charset="0"/>
                <a:ea typeface="+mn-ea"/>
                <a:cs typeface="Arial" charset="0"/>
              </a:defRPr>
            </a:lvl3pPr>
            <a:lvl4pPr marL="1567402" algn="l" rtl="0" fontAlgn="base">
              <a:spcBef>
                <a:spcPct val="0"/>
              </a:spcBef>
              <a:spcAft>
                <a:spcPct val="0"/>
              </a:spcAft>
              <a:defRPr kern="1200">
                <a:solidFill>
                  <a:schemeClr val="tx1"/>
                </a:solidFill>
                <a:latin typeface="Arial" charset="0"/>
                <a:ea typeface="+mn-ea"/>
                <a:cs typeface="Arial" charset="0"/>
              </a:defRPr>
            </a:lvl4pPr>
            <a:lvl5pPr marL="2089869" algn="l" rtl="0" fontAlgn="base">
              <a:spcBef>
                <a:spcPct val="0"/>
              </a:spcBef>
              <a:spcAft>
                <a:spcPct val="0"/>
              </a:spcAft>
              <a:defRPr kern="1200">
                <a:solidFill>
                  <a:schemeClr val="tx1"/>
                </a:solidFill>
                <a:latin typeface="Arial" charset="0"/>
                <a:ea typeface="+mn-ea"/>
                <a:cs typeface="Arial" charset="0"/>
              </a:defRPr>
            </a:lvl5pPr>
            <a:lvl6pPr marL="2612337" algn="l" defTabSz="1044934" rtl="0" eaLnBrk="1" latinLnBrk="0" hangingPunct="1">
              <a:defRPr kern="1200">
                <a:solidFill>
                  <a:schemeClr val="tx1"/>
                </a:solidFill>
                <a:latin typeface="Arial" charset="0"/>
                <a:ea typeface="+mn-ea"/>
                <a:cs typeface="Arial" charset="0"/>
              </a:defRPr>
            </a:lvl6pPr>
            <a:lvl7pPr marL="3134803" algn="l" defTabSz="1044934" rtl="0" eaLnBrk="1" latinLnBrk="0" hangingPunct="1">
              <a:defRPr kern="1200">
                <a:solidFill>
                  <a:schemeClr val="tx1"/>
                </a:solidFill>
                <a:latin typeface="Arial" charset="0"/>
                <a:ea typeface="+mn-ea"/>
                <a:cs typeface="Arial" charset="0"/>
              </a:defRPr>
            </a:lvl7pPr>
            <a:lvl8pPr marL="3657271" algn="l" defTabSz="1044934" rtl="0" eaLnBrk="1" latinLnBrk="0" hangingPunct="1">
              <a:defRPr kern="1200">
                <a:solidFill>
                  <a:schemeClr val="tx1"/>
                </a:solidFill>
                <a:latin typeface="Arial" charset="0"/>
                <a:ea typeface="+mn-ea"/>
                <a:cs typeface="Arial" charset="0"/>
              </a:defRPr>
            </a:lvl8pPr>
            <a:lvl9pPr marL="4179738" algn="l" defTabSz="1044934" rtl="0" eaLnBrk="1" latinLnBrk="0" hangingPunct="1">
              <a:defRPr kern="1200">
                <a:solidFill>
                  <a:schemeClr val="tx1"/>
                </a:solidFill>
                <a:latin typeface="Arial" charset="0"/>
                <a:ea typeface="+mn-ea"/>
                <a:cs typeface="Arial" charset="0"/>
              </a:defRPr>
            </a:lvl9pPr>
          </a:lstStyle>
          <a:p>
            <a:r>
              <a:rPr lang="en-US" sz="1600" dirty="0">
                <a:solidFill>
                  <a:srgbClr val="3A4972"/>
                </a:solidFill>
              </a:rPr>
              <a:t>Methodology, Data Exploration and Visualization</a:t>
            </a:r>
          </a:p>
        </p:txBody>
      </p:sp>
      <p:cxnSp>
        <p:nvCxnSpPr>
          <p:cNvPr id="12" name="Straight Connector 11"/>
          <p:cNvCxnSpPr>
            <a:cxnSpLocks noChangeShapeType="1"/>
          </p:cNvCxnSpPr>
          <p:nvPr/>
        </p:nvCxnSpPr>
        <p:spPr bwMode="auto">
          <a:xfrm>
            <a:off x="479532" y="2209800"/>
            <a:ext cx="11277600" cy="0"/>
          </a:xfrm>
          <a:prstGeom prst="line">
            <a:avLst/>
          </a:prstGeom>
          <a:noFill/>
          <a:ln w="3175" algn="ctr">
            <a:solidFill>
              <a:srgbClr val="CCCCCC"/>
            </a:solidFill>
            <a:round/>
            <a:headEnd/>
            <a:tailEnd/>
          </a:ln>
        </p:spPr>
      </p:cxnSp>
      <p:sp>
        <p:nvSpPr>
          <p:cNvPr id="13" name="TextBox 34"/>
          <p:cNvSpPr txBox="1">
            <a:spLocks noChangeArrowheads="1"/>
          </p:cNvSpPr>
          <p:nvPr/>
        </p:nvSpPr>
        <p:spPr bwMode="auto">
          <a:xfrm>
            <a:off x="873709" y="2561579"/>
            <a:ext cx="2180702" cy="382513"/>
          </a:xfrm>
          <a:prstGeom prst="rect">
            <a:avLst/>
          </a:prstGeom>
          <a:noFill/>
          <a:ln w="9525">
            <a:noFill/>
            <a:miter lim="800000"/>
            <a:headEnd/>
            <a:tailEnd/>
          </a:ln>
        </p:spPr>
        <p:txBody>
          <a:bodyPr wrap="square" lIns="104493" tIns="52247" rIns="104493" bIns="5224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22468" algn="l" rtl="0" fontAlgn="base">
              <a:spcBef>
                <a:spcPct val="0"/>
              </a:spcBef>
              <a:spcAft>
                <a:spcPct val="0"/>
              </a:spcAft>
              <a:defRPr kern="1200">
                <a:solidFill>
                  <a:schemeClr val="tx1"/>
                </a:solidFill>
                <a:latin typeface="Arial" charset="0"/>
                <a:ea typeface="+mn-ea"/>
                <a:cs typeface="Arial" charset="0"/>
              </a:defRPr>
            </a:lvl2pPr>
            <a:lvl3pPr marL="1044934" algn="l" rtl="0" fontAlgn="base">
              <a:spcBef>
                <a:spcPct val="0"/>
              </a:spcBef>
              <a:spcAft>
                <a:spcPct val="0"/>
              </a:spcAft>
              <a:defRPr kern="1200">
                <a:solidFill>
                  <a:schemeClr val="tx1"/>
                </a:solidFill>
                <a:latin typeface="Arial" charset="0"/>
                <a:ea typeface="+mn-ea"/>
                <a:cs typeface="Arial" charset="0"/>
              </a:defRPr>
            </a:lvl3pPr>
            <a:lvl4pPr marL="1567402" algn="l" rtl="0" fontAlgn="base">
              <a:spcBef>
                <a:spcPct val="0"/>
              </a:spcBef>
              <a:spcAft>
                <a:spcPct val="0"/>
              </a:spcAft>
              <a:defRPr kern="1200">
                <a:solidFill>
                  <a:schemeClr val="tx1"/>
                </a:solidFill>
                <a:latin typeface="Arial" charset="0"/>
                <a:ea typeface="+mn-ea"/>
                <a:cs typeface="Arial" charset="0"/>
              </a:defRPr>
            </a:lvl4pPr>
            <a:lvl5pPr marL="2089869" algn="l" rtl="0" fontAlgn="base">
              <a:spcBef>
                <a:spcPct val="0"/>
              </a:spcBef>
              <a:spcAft>
                <a:spcPct val="0"/>
              </a:spcAft>
              <a:defRPr kern="1200">
                <a:solidFill>
                  <a:schemeClr val="tx1"/>
                </a:solidFill>
                <a:latin typeface="Arial" charset="0"/>
                <a:ea typeface="+mn-ea"/>
                <a:cs typeface="Arial" charset="0"/>
              </a:defRPr>
            </a:lvl5pPr>
            <a:lvl6pPr marL="2612337" algn="l" defTabSz="1044934" rtl="0" eaLnBrk="1" latinLnBrk="0" hangingPunct="1">
              <a:defRPr kern="1200">
                <a:solidFill>
                  <a:schemeClr val="tx1"/>
                </a:solidFill>
                <a:latin typeface="Arial" charset="0"/>
                <a:ea typeface="+mn-ea"/>
                <a:cs typeface="Arial" charset="0"/>
              </a:defRPr>
            </a:lvl6pPr>
            <a:lvl7pPr marL="3134803" algn="l" defTabSz="1044934" rtl="0" eaLnBrk="1" latinLnBrk="0" hangingPunct="1">
              <a:defRPr kern="1200">
                <a:solidFill>
                  <a:schemeClr val="tx1"/>
                </a:solidFill>
                <a:latin typeface="Arial" charset="0"/>
                <a:ea typeface="+mn-ea"/>
                <a:cs typeface="Arial" charset="0"/>
              </a:defRPr>
            </a:lvl7pPr>
            <a:lvl8pPr marL="3657271" algn="l" defTabSz="1044934" rtl="0" eaLnBrk="1" latinLnBrk="0" hangingPunct="1">
              <a:defRPr kern="1200">
                <a:solidFill>
                  <a:schemeClr val="tx1"/>
                </a:solidFill>
                <a:latin typeface="Arial" charset="0"/>
                <a:ea typeface="+mn-ea"/>
                <a:cs typeface="Arial" charset="0"/>
              </a:defRPr>
            </a:lvl8pPr>
            <a:lvl9pPr marL="4179738" algn="l" defTabSz="1044934" rtl="0" eaLnBrk="1" latinLnBrk="0" hangingPunct="1">
              <a:defRPr kern="1200">
                <a:solidFill>
                  <a:schemeClr val="tx1"/>
                </a:solidFill>
                <a:latin typeface="Arial" charset="0"/>
                <a:ea typeface="+mn-ea"/>
                <a:cs typeface="Arial" charset="0"/>
              </a:defRPr>
            </a:lvl9pPr>
          </a:lstStyle>
          <a:p>
            <a:r>
              <a:rPr lang="en-US" b="1" dirty="0">
                <a:solidFill>
                  <a:srgbClr val="3A4972"/>
                </a:solidFill>
              </a:rPr>
              <a:t>1</a:t>
            </a:r>
          </a:p>
        </p:txBody>
      </p:sp>
      <p:sp>
        <p:nvSpPr>
          <p:cNvPr id="14" name="TextBox 34"/>
          <p:cNvSpPr txBox="1">
            <a:spLocks noChangeArrowheads="1"/>
          </p:cNvSpPr>
          <p:nvPr/>
        </p:nvSpPr>
        <p:spPr bwMode="auto">
          <a:xfrm>
            <a:off x="873709" y="4992295"/>
            <a:ext cx="2180702" cy="382513"/>
          </a:xfrm>
          <a:prstGeom prst="rect">
            <a:avLst/>
          </a:prstGeom>
          <a:noFill/>
          <a:ln w="9525">
            <a:noFill/>
            <a:miter lim="800000"/>
            <a:headEnd/>
            <a:tailEnd/>
          </a:ln>
        </p:spPr>
        <p:txBody>
          <a:bodyPr wrap="square" lIns="104493" tIns="52247" rIns="104493" bIns="5224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22468" algn="l" rtl="0" fontAlgn="base">
              <a:spcBef>
                <a:spcPct val="0"/>
              </a:spcBef>
              <a:spcAft>
                <a:spcPct val="0"/>
              </a:spcAft>
              <a:defRPr kern="1200">
                <a:solidFill>
                  <a:schemeClr val="tx1"/>
                </a:solidFill>
                <a:latin typeface="Arial" charset="0"/>
                <a:ea typeface="+mn-ea"/>
                <a:cs typeface="Arial" charset="0"/>
              </a:defRPr>
            </a:lvl2pPr>
            <a:lvl3pPr marL="1044934" algn="l" rtl="0" fontAlgn="base">
              <a:spcBef>
                <a:spcPct val="0"/>
              </a:spcBef>
              <a:spcAft>
                <a:spcPct val="0"/>
              </a:spcAft>
              <a:defRPr kern="1200">
                <a:solidFill>
                  <a:schemeClr val="tx1"/>
                </a:solidFill>
                <a:latin typeface="Arial" charset="0"/>
                <a:ea typeface="+mn-ea"/>
                <a:cs typeface="Arial" charset="0"/>
              </a:defRPr>
            </a:lvl3pPr>
            <a:lvl4pPr marL="1567402" algn="l" rtl="0" fontAlgn="base">
              <a:spcBef>
                <a:spcPct val="0"/>
              </a:spcBef>
              <a:spcAft>
                <a:spcPct val="0"/>
              </a:spcAft>
              <a:defRPr kern="1200">
                <a:solidFill>
                  <a:schemeClr val="tx1"/>
                </a:solidFill>
                <a:latin typeface="Arial" charset="0"/>
                <a:ea typeface="+mn-ea"/>
                <a:cs typeface="Arial" charset="0"/>
              </a:defRPr>
            </a:lvl4pPr>
            <a:lvl5pPr marL="2089869" algn="l" rtl="0" fontAlgn="base">
              <a:spcBef>
                <a:spcPct val="0"/>
              </a:spcBef>
              <a:spcAft>
                <a:spcPct val="0"/>
              </a:spcAft>
              <a:defRPr kern="1200">
                <a:solidFill>
                  <a:schemeClr val="tx1"/>
                </a:solidFill>
                <a:latin typeface="Arial" charset="0"/>
                <a:ea typeface="+mn-ea"/>
                <a:cs typeface="Arial" charset="0"/>
              </a:defRPr>
            </a:lvl5pPr>
            <a:lvl6pPr marL="2612337" algn="l" defTabSz="1044934" rtl="0" eaLnBrk="1" latinLnBrk="0" hangingPunct="1">
              <a:defRPr kern="1200">
                <a:solidFill>
                  <a:schemeClr val="tx1"/>
                </a:solidFill>
                <a:latin typeface="Arial" charset="0"/>
                <a:ea typeface="+mn-ea"/>
                <a:cs typeface="Arial" charset="0"/>
              </a:defRPr>
            </a:lvl6pPr>
            <a:lvl7pPr marL="3134803" algn="l" defTabSz="1044934" rtl="0" eaLnBrk="1" latinLnBrk="0" hangingPunct="1">
              <a:defRPr kern="1200">
                <a:solidFill>
                  <a:schemeClr val="tx1"/>
                </a:solidFill>
                <a:latin typeface="Arial" charset="0"/>
                <a:ea typeface="+mn-ea"/>
                <a:cs typeface="Arial" charset="0"/>
              </a:defRPr>
            </a:lvl7pPr>
            <a:lvl8pPr marL="3657271" algn="l" defTabSz="1044934" rtl="0" eaLnBrk="1" latinLnBrk="0" hangingPunct="1">
              <a:defRPr kern="1200">
                <a:solidFill>
                  <a:schemeClr val="tx1"/>
                </a:solidFill>
                <a:latin typeface="Arial" charset="0"/>
                <a:ea typeface="+mn-ea"/>
                <a:cs typeface="Arial" charset="0"/>
              </a:defRPr>
            </a:lvl8pPr>
            <a:lvl9pPr marL="4179738" algn="l" defTabSz="1044934" rtl="0" eaLnBrk="1" latinLnBrk="0" hangingPunct="1">
              <a:defRPr kern="1200">
                <a:solidFill>
                  <a:schemeClr val="tx1"/>
                </a:solidFill>
                <a:latin typeface="Arial" charset="0"/>
                <a:ea typeface="+mn-ea"/>
                <a:cs typeface="Arial" charset="0"/>
              </a:defRPr>
            </a:lvl9pPr>
          </a:lstStyle>
          <a:p>
            <a:r>
              <a:rPr lang="en-US" b="1" dirty="0">
                <a:solidFill>
                  <a:srgbClr val="3A4972"/>
                </a:solidFill>
              </a:rPr>
              <a:t>3</a:t>
            </a:r>
          </a:p>
        </p:txBody>
      </p:sp>
      <p:sp>
        <p:nvSpPr>
          <p:cNvPr id="16" name="TextBox 42"/>
          <p:cNvSpPr txBox="1">
            <a:spLocks noChangeArrowheads="1"/>
          </p:cNvSpPr>
          <p:nvPr/>
        </p:nvSpPr>
        <p:spPr bwMode="auto">
          <a:xfrm>
            <a:off x="2536932" y="5023478"/>
            <a:ext cx="6035040" cy="351736"/>
          </a:xfrm>
          <a:prstGeom prst="rect">
            <a:avLst/>
          </a:prstGeom>
          <a:noFill/>
          <a:ln w="9525">
            <a:noFill/>
            <a:miter lim="800000"/>
            <a:headEnd/>
            <a:tailEnd/>
          </a:ln>
        </p:spPr>
        <p:txBody>
          <a:bodyPr wrap="square" lIns="104493" tIns="52247" rIns="104493" bIns="5224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22468" algn="l" rtl="0" fontAlgn="base">
              <a:spcBef>
                <a:spcPct val="0"/>
              </a:spcBef>
              <a:spcAft>
                <a:spcPct val="0"/>
              </a:spcAft>
              <a:defRPr kern="1200">
                <a:solidFill>
                  <a:schemeClr val="tx1"/>
                </a:solidFill>
                <a:latin typeface="Arial" charset="0"/>
                <a:ea typeface="+mn-ea"/>
                <a:cs typeface="Arial" charset="0"/>
              </a:defRPr>
            </a:lvl2pPr>
            <a:lvl3pPr marL="1044934" algn="l" rtl="0" fontAlgn="base">
              <a:spcBef>
                <a:spcPct val="0"/>
              </a:spcBef>
              <a:spcAft>
                <a:spcPct val="0"/>
              </a:spcAft>
              <a:defRPr kern="1200">
                <a:solidFill>
                  <a:schemeClr val="tx1"/>
                </a:solidFill>
                <a:latin typeface="Arial" charset="0"/>
                <a:ea typeface="+mn-ea"/>
                <a:cs typeface="Arial" charset="0"/>
              </a:defRPr>
            </a:lvl3pPr>
            <a:lvl4pPr marL="1567402" algn="l" rtl="0" fontAlgn="base">
              <a:spcBef>
                <a:spcPct val="0"/>
              </a:spcBef>
              <a:spcAft>
                <a:spcPct val="0"/>
              </a:spcAft>
              <a:defRPr kern="1200">
                <a:solidFill>
                  <a:schemeClr val="tx1"/>
                </a:solidFill>
                <a:latin typeface="Arial" charset="0"/>
                <a:ea typeface="+mn-ea"/>
                <a:cs typeface="Arial" charset="0"/>
              </a:defRPr>
            </a:lvl4pPr>
            <a:lvl5pPr marL="2089869" algn="l" rtl="0" fontAlgn="base">
              <a:spcBef>
                <a:spcPct val="0"/>
              </a:spcBef>
              <a:spcAft>
                <a:spcPct val="0"/>
              </a:spcAft>
              <a:defRPr kern="1200">
                <a:solidFill>
                  <a:schemeClr val="tx1"/>
                </a:solidFill>
                <a:latin typeface="Arial" charset="0"/>
                <a:ea typeface="+mn-ea"/>
                <a:cs typeface="Arial" charset="0"/>
              </a:defRPr>
            </a:lvl5pPr>
            <a:lvl6pPr marL="2612337" algn="l" defTabSz="1044934" rtl="0" eaLnBrk="1" latinLnBrk="0" hangingPunct="1">
              <a:defRPr kern="1200">
                <a:solidFill>
                  <a:schemeClr val="tx1"/>
                </a:solidFill>
                <a:latin typeface="Arial" charset="0"/>
                <a:ea typeface="+mn-ea"/>
                <a:cs typeface="Arial" charset="0"/>
              </a:defRPr>
            </a:lvl6pPr>
            <a:lvl7pPr marL="3134803" algn="l" defTabSz="1044934" rtl="0" eaLnBrk="1" latinLnBrk="0" hangingPunct="1">
              <a:defRPr kern="1200">
                <a:solidFill>
                  <a:schemeClr val="tx1"/>
                </a:solidFill>
                <a:latin typeface="Arial" charset="0"/>
                <a:ea typeface="+mn-ea"/>
                <a:cs typeface="Arial" charset="0"/>
              </a:defRPr>
            </a:lvl7pPr>
            <a:lvl8pPr marL="3657271" algn="l" defTabSz="1044934" rtl="0" eaLnBrk="1" latinLnBrk="0" hangingPunct="1">
              <a:defRPr kern="1200">
                <a:solidFill>
                  <a:schemeClr val="tx1"/>
                </a:solidFill>
                <a:latin typeface="Arial" charset="0"/>
                <a:ea typeface="+mn-ea"/>
                <a:cs typeface="Arial" charset="0"/>
              </a:defRPr>
            </a:lvl8pPr>
            <a:lvl9pPr marL="4179738" algn="l" defTabSz="1044934" rtl="0" eaLnBrk="1" latinLnBrk="0" hangingPunct="1">
              <a:defRPr kern="1200">
                <a:solidFill>
                  <a:schemeClr val="tx1"/>
                </a:solidFill>
                <a:latin typeface="Arial" charset="0"/>
                <a:ea typeface="+mn-ea"/>
                <a:cs typeface="Arial" charset="0"/>
              </a:defRPr>
            </a:lvl9pPr>
          </a:lstStyle>
          <a:p>
            <a:r>
              <a:rPr lang="en-US" sz="1600" dirty="0">
                <a:solidFill>
                  <a:srgbClr val="3A4972"/>
                </a:solidFill>
              </a:rPr>
              <a:t>Conclusion and Recommendations</a:t>
            </a:r>
          </a:p>
        </p:txBody>
      </p:sp>
      <p:cxnSp>
        <p:nvCxnSpPr>
          <p:cNvPr id="28" name="Straight Connector 27"/>
          <p:cNvCxnSpPr>
            <a:cxnSpLocks noChangeShapeType="1"/>
          </p:cNvCxnSpPr>
          <p:nvPr/>
        </p:nvCxnSpPr>
        <p:spPr bwMode="auto">
          <a:xfrm>
            <a:off x="479532" y="5867400"/>
            <a:ext cx="11277600" cy="0"/>
          </a:xfrm>
          <a:prstGeom prst="line">
            <a:avLst/>
          </a:prstGeom>
          <a:noFill/>
          <a:ln w="3175" algn="ctr">
            <a:solidFill>
              <a:srgbClr val="CCCCCC"/>
            </a:solidFill>
            <a:round/>
            <a:headEnd/>
            <a:tailEnd/>
          </a:ln>
        </p:spPr>
      </p:cxnSp>
      <p:sp>
        <p:nvSpPr>
          <p:cNvPr id="2" name="TextBox 1">
            <a:extLst>
              <a:ext uri="{FF2B5EF4-FFF2-40B4-BE49-F238E27FC236}">
                <a16:creationId xmlns:a16="http://schemas.microsoft.com/office/drawing/2014/main" id="{DD563FFD-0A08-77B4-36F2-C2766201C1B2}"/>
              </a:ext>
            </a:extLst>
          </p:cNvPr>
          <p:cNvSpPr txBox="1">
            <a:spLocks noChangeArrowheads="1"/>
          </p:cNvSpPr>
          <p:nvPr/>
        </p:nvSpPr>
        <p:spPr bwMode="auto">
          <a:xfrm>
            <a:off x="319722" y="533400"/>
            <a:ext cx="11292840" cy="488334"/>
          </a:xfrm>
          <a:prstGeom prst="rect">
            <a:avLst/>
          </a:prstGeom>
          <a:noFill/>
          <a:ln w="9525">
            <a:noFill/>
            <a:miter lim="800000"/>
            <a:headEnd/>
            <a:tailEnd/>
          </a:ln>
        </p:spPr>
        <p:txBody>
          <a:bodyPr wrap="square" lIns="104493" tIns="52247" rIns="104493" bIns="52247">
            <a:spAutoFit/>
          </a:bodyPr>
          <a:lstStyle/>
          <a:p>
            <a:r>
              <a:rPr lang="en-US" sz="2500" b="1" dirty="0">
                <a:solidFill>
                  <a:srgbClr val="3A4972"/>
                </a:solidFill>
              </a:rPr>
              <a:t>TABLE OF CONTENT</a:t>
            </a:r>
          </a:p>
        </p:txBody>
      </p:sp>
      <p:cxnSp>
        <p:nvCxnSpPr>
          <p:cNvPr id="4" name="Straight Connector 3">
            <a:extLst>
              <a:ext uri="{FF2B5EF4-FFF2-40B4-BE49-F238E27FC236}">
                <a16:creationId xmlns:a16="http://schemas.microsoft.com/office/drawing/2014/main" id="{ACCD0F18-6F99-91CC-4253-F591505022E2}"/>
              </a:ext>
            </a:extLst>
          </p:cNvPr>
          <p:cNvCxnSpPr>
            <a:cxnSpLocks noChangeShapeType="1"/>
          </p:cNvCxnSpPr>
          <p:nvPr/>
        </p:nvCxnSpPr>
        <p:spPr bwMode="auto">
          <a:xfrm>
            <a:off x="510186" y="5867400"/>
            <a:ext cx="11277600" cy="0"/>
          </a:xfrm>
          <a:prstGeom prst="line">
            <a:avLst/>
          </a:prstGeom>
          <a:noFill/>
          <a:ln w="3175" algn="ctr">
            <a:solidFill>
              <a:srgbClr val="CCCCCC"/>
            </a:solidFill>
            <a:round/>
            <a:headEnd/>
            <a:tailEnd/>
          </a:ln>
        </p:spPr>
      </p:cxnSp>
    </p:spTree>
    <p:extLst>
      <p:ext uri="{BB962C8B-B14F-4D97-AF65-F5344CB8AC3E}">
        <p14:creationId xmlns:p14="http://schemas.microsoft.com/office/powerpoint/2010/main" val="86756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hidden="1"/>
          <p:cNvSpPr txBox="1">
            <a:spLocks noChangeArrowheads="1"/>
          </p:cNvSpPr>
          <p:nvPr>
            <p:custDataLst>
              <p:tags r:id="rId2"/>
            </p:custDataLst>
          </p:nvPr>
        </p:nvSpPr>
        <p:spPr bwMode="auto">
          <a:xfrm>
            <a:off x="7746207" y="7842892"/>
            <a:ext cx="451960" cy="226695"/>
          </a:xfrm>
          <a:prstGeom prst="rect">
            <a:avLst/>
          </a:prstGeom>
          <a:noFill/>
          <a:ln w="9525">
            <a:noFill/>
            <a:miter lim="800000"/>
            <a:headEnd/>
            <a:tailEnd/>
          </a:ln>
        </p:spPr>
        <p:txBody>
          <a:bodyPr wrap="none" lIns="93761" tIns="46887" rIns="93772" bIns="46887"/>
          <a:lstStyle/>
          <a:p>
            <a:pPr algn="ctr"/>
            <a:r>
              <a:rPr lang="en-GB" sz="900" b="1"/>
              <a:t>1</a:t>
            </a:r>
          </a:p>
        </p:txBody>
      </p:sp>
      <p:sp>
        <p:nvSpPr>
          <p:cNvPr id="11" name="Rectangle 2"/>
          <p:cNvSpPr txBox="1">
            <a:spLocks noChangeArrowheads="1"/>
          </p:cNvSpPr>
          <p:nvPr>
            <p:custDataLst>
              <p:tags r:id="rId3"/>
            </p:custDataLst>
          </p:nvPr>
        </p:nvSpPr>
        <p:spPr bwMode="auto">
          <a:xfrm>
            <a:off x="834714" y="3476310"/>
            <a:ext cx="9722327" cy="496128"/>
          </a:xfrm>
          <a:prstGeom prst="rect">
            <a:avLst/>
          </a:prstGeom>
          <a:noFill/>
          <a:ln w="9525">
            <a:noFill/>
            <a:miter lim="800000"/>
            <a:headEnd/>
            <a:tailEnd/>
          </a:ln>
          <a:effectLst/>
        </p:spPr>
        <p:txBody>
          <a:bodyPr lIns="0" tIns="56138" rIns="0" bIns="56138">
            <a:spAutoFit/>
          </a:bodyPr>
          <a:lstStyle>
            <a:lvl1pPr>
              <a:defRPr sz="2400">
                <a:solidFill>
                  <a:srgbClr val="761437"/>
                </a:solidFill>
              </a:defRPr>
            </a:lvl1pPr>
          </a:lstStyle>
          <a:p>
            <a:pPr defTabSz="1045173">
              <a:spcAft>
                <a:spcPct val="50000"/>
              </a:spcAft>
              <a:defRPr/>
            </a:pPr>
            <a:r>
              <a:rPr lang="en-US" sz="2500" b="1" kern="0" dirty="0">
                <a:solidFill>
                  <a:srgbClr val="3A4972"/>
                </a:solidFill>
                <a:latin typeface="+mj-lt"/>
                <a:ea typeface="+mj-ea"/>
                <a:cs typeface="+mj-cs"/>
              </a:rPr>
              <a:t>Section 1</a:t>
            </a:r>
          </a:p>
        </p:txBody>
      </p:sp>
      <p:sp>
        <p:nvSpPr>
          <p:cNvPr id="12" name="Rectangle 3"/>
          <p:cNvSpPr>
            <a:spLocks noGrp="1" noChangeArrowheads="1"/>
          </p:cNvSpPr>
          <p:nvPr>
            <p:ph type="subTitle" idx="1"/>
            <p:custDataLst>
              <p:tags r:id="rId4"/>
            </p:custDataLst>
          </p:nvPr>
        </p:nvSpPr>
        <p:spPr>
          <a:xfrm>
            <a:off x="715962" y="3972438"/>
            <a:ext cx="9722326" cy="519960"/>
          </a:xfrm>
        </p:spPr>
        <p:txBody>
          <a:bodyPr/>
          <a:lstStyle>
            <a:lvl1pPr marL="0" indent="0">
              <a:buFont typeface="Wingdings" pitchFamily="2" charset="2"/>
              <a:buNone/>
              <a:defRPr sz="2400">
                <a:solidFill>
                  <a:srgbClr val="761437"/>
                </a:solidFill>
                <a:latin typeface="Arial" pitchFamily="34" charset="0"/>
              </a:defRPr>
            </a:lvl1pPr>
          </a:lstStyle>
          <a:p>
            <a:pPr>
              <a:defRPr/>
            </a:pPr>
            <a:r>
              <a:rPr lang="en-US" dirty="0">
                <a:solidFill>
                  <a:srgbClr val="3A4972"/>
                </a:solidFill>
              </a:rPr>
              <a:t>Introduction</a:t>
            </a:r>
          </a:p>
        </p:txBody>
      </p:sp>
    </p:spTree>
    <p:custDataLst>
      <p:tags r:id="rId1"/>
    </p:custDataLst>
    <p:extLst>
      <p:ext uri="{BB962C8B-B14F-4D97-AF65-F5344CB8AC3E}">
        <p14:creationId xmlns:p14="http://schemas.microsoft.com/office/powerpoint/2010/main" val="62776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EE1DF98-9FB1-D834-D131-ACE8F2D018C1}"/>
              </a:ext>
            </a:extLst>
          </p:cNvPr>
          <p:cNvSpPr txBox="1"/>
          <p:nvPr/>
        </p:nvSpPr>
        <p:spPr>
          <a:xfrm>
            <a:off x="482350" y="1524000"/>
            <a:ext cx="11277600" cy="323165"/>
          </a:xfrm>
          <a:prstGeom prst="rect">
            <a:avLst/>
          </a:prstGeom>
          <a:solidFill>
            <a:srgbClr val="3A4972"/>
          </a:solidFill>
          <a:ln cap="flat">
            <a:solidFill>
              <a:srgbClr val="3A4972">
                <a:alpha val="29000"/>
              </a:srgbClr>
            </a:solidFill>
          </a:ln>
          <a:effectLst>
            <a:glow rad="558800">
              <a:srgbClr val="83A5CF">
                <a:alpha val="80000"/>
              </a:srgbClr>
            </a:glow>
          </a:effectLst>
        </p:spPr>
        <p:txBody>
          <a:bodyPr wrap="square" rtlCol="0">
            <a:spAutoFit/>
          </a:bodyPr>
          <a:lstStyle>
            <a:defPPr>
              <a:defRPr lang="en-US"/>
            </a:defPPr>
            <a:lvl1pPr algn="ctr">
              <a:defRPr sz="1500" b="1">
                <a:solidFill>
                  <a:schemeClr val="bg1"/>
                </a:solidFill>
              </a:defRPr>
            </a:lvl1pPr>
          </a:lstStyle>
          <a:p>
            <a:r>
              <a:rPr lang="en-US"/>
              <a:t>Introduction</a:t>
            </a:r>
            <a:endParaRPr lang="en-US" dirty="0"/>
          </a:p>
        </p:txBody>
      </p:sp>
      <p:sp>
        <p:nvSpPr>
          <p:cNvPr id="25" name="Rectangle 24">
            <a:extLst>
              <a:ext uri="{FF2B5EF4-FFF2-40B4-BE49-F238E27FC236}">
                <a16:creationId xmlns:a16="http://schemas.microsoft.com/office/drawing/2014/main" id="{0E1E0D64-FF04-A940-E0B7-EFA8C72CD0F6}"/>
              </a:ext>
            </a:extLst>
          </p:cNvPr>
          <p:cNvSpPr/>
          <p:nvPr/>
        </p:nvSpPr>
        <p:spPr>
          <a:xfrm>
            <a:off x="482350" y="2566309"/>
            <a:ext cx="11277600" cy="1015663"/>
          </a:xfrm>
          <a:prstGeom prst="rect">
            <a:avLst/>
          </a:prstGeom>
        </p:spPr>
        <p:txBody>
          <a:bodyPr wrap="square">
            <a:spAutoFit/>
          </a:bodyPr>
          <a:lstStyle/>
          <a:p>
            <a:pPr algn="ctr"/>
            <a:r>
              <a:rPr lang="en-US" sz="1500" b="1" dirty="0"/>
              <a:t>Diabetes is a complex chronic disease that affects the way your body regulates blood glucose. It occurs when the body does not produce enough insulin or does not effectively use the insulin it produces. Untreated or poorly managed, diabetes can lead to high blood glucose levels which can cause various complications affecting different parts of the body. These complications include cardiovascular diseases, nerve damage, kidney damage and others</a:t>
            </a:r>
            <a:endParaRPr lang="en-US" sz="1500" b="1" u="sng" dirty="0"/>
          </a:p>
        </p:txBody>
      </p:sp>
      <p:grpSp>
        <p:nvGrpSpPr>
          <p:cNvPr id="39" name="Group 38">
            <a:extLst>
              <a:ext uri="{FF2B5EF4-FFF2-40B4-BE49-F238E27FC236}">
                <a16:creationId xmlns:a16="http://schemas.microsoft.com/office/drawing/2014/main" id="{56793C65-7CAB-FA43-5F86-2DEA20B27324}"/>
              </a:ext>
            </a:extLst>
          </p:cNvPr>
          <p:cNvGrpSpPr/>
          <p:nvPr/>
        </p:nvGrpSpPr>
        <p:grpSpPr>
          <a:xfrm>
            <a:off x="746442" y="4516536"/>
            <a:ext cx="10759440" cy="1503264"/>
            <a:chOff x="746442" y="4440335"/>
            <a:chExt cx="10759440" cy="1503264"/>
          </a:xfrm>
        </p:grpSpPr>
        <p:grpSp>
          <p:nvGrpSpPr>
            <p:cNvPr id="3" name="Group 2">
              <a:extLst>
                <a:ext uri="{FF2B5EF4-FFF2-40B4-BE49-F238E27FC236}">
                  <a16:creationId xmlns:a16="http://schemas.microsoft.com/office/drawing/2014/main" id="{05E0093E-7FD6-759F-902B-3D38E90B1668}"/>
                </a:ext>
              </a:extLst>
            </p:cNvPr>
            <p:cNvGrpSpPr/>
            <p:nvPr/>
          </p:nvGrpSpPr>
          <p:grpSpPr>
            <a:xfrm>
              <a:off x="6189175" y="4444339"/>
              <a:ext cx="1018560" cy="1472183"/>
              <a:chOff x="1984104" y="2475850"/>
              <a:chExt cx="1665359" cy="2583828"/>
            </a:xfrm>
          </p:grpSpPr>
          <p:sp>
            <p:nvSpPr>
              <p:cNvPr id="4" name="Pentagon 30">
                <a:extLst>
                  <a:ext uri="{FF2B5EF4-FFF2-40B4-BE49-F238E27FC236}">
                    <a16:creationId xmlns:a16="http://schemas.microsoft.com/office/drawing/2014/main" id="{D0A739DF-89A6-4D67-5C8C-D3DFC22C149D}"/>
                  </a:ext>
                </a:extLst>
              </p:cNvPr>
              <p:cNvSpPr/>
              <p:nvPr/>
            </p:nvSpPr>
            <p:spPr>
              <a:xfrm>
                <a:off x="1996440" y="2475850"/>
                <a:ext cx="1653023" cy="2583828"/>
              </a:xfrm>
              <a:prstGeom prst="homePlate">
                <a:avLst>
                  <a:gd name="adj" fmla="val 44545"/>
                </a:avLst>
              </a:prstGeom>
              <a:solidFill>
                <a:srgbClr val="3A4972"/>
              </a:solidFill>
              <a:ln w="9525" cap="flat" cmpd="sng" algn="ctr">
                <a:solidFill>
                  <a:srgbClr val="3A4972"/>
                </a:solidFill>
                <a:prstDash val="solid"/>
              </a:ln>
              <a:effectLst/>
            </p:spPr>
            <p:txBody>
              <a:bodyPr rtlCol="0" anchor="t" anchorCtr="0"/>
              <a:lstStyle/>
              <a:p>
                <a:pPr marL="0" marR="0" lvl="0" indent="0" algn="l" defTabSz="1074969"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5" name="Pentagon 31">
                <a:extLst>
                  <a:ext uri="{FF2B5EF4-FFF2-40B4-BE49-F238E27FC236}">
                    <a16:creationId xmlns:a16="http://schemas.microsoft.com/office/drawing/2014/main" id="{1F5F99BF-3E6E-1E12-F6FF-8F8A5468FDB2}"/>
                  </a:ext>
                </a:extLst>
              </p:cNvPr>
              <p:cNvSpPr/>
              <p:nvPr/>
            </p:nvSpPr>
            <p:spPr>
              <a:xfrm>
                <a:off x="1984105" y="2687041"/>
                <a:ext cx="1371815" cy="2168278"/>
              </a:xfrm>
              <a:prstGeom prst="homePlate">
                <a:avLst/>
              </a:prstGeom>
              <a:solidFill>
                <a:srgbClr val="FFFFFF"/>
              </a:solidFill>
              <a:ln w="9525" cap="flat" cmpd="sng" algn="ctr">
                <a:noFill/>
                <a:prstDash val="solid"/>
              </a:ln>
              <a:effectLst/>
            </p:spPr>
            <p:txBody>
              <a:bodyPr rtlCol="0" anchor="t" anchorCtr="0"/>
              <a:lstStyle/>
              <a:p>
                <a:pPr marL="0" marR="0" lvl="0" indent="0" algn="l" defTabSz="1074969"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grpSp>
        <p:sp>
          <p:nvSpPr>
            <p:cNvPr id="6" name="Oval 5">
              <a:extLst>
                <a:ext uri="{FF2B5EF4-FFF2-40B4-BE49-F238E27FC236}">
                  <a16:creationId xmlns:a16="http://schemas.microsoft.com/office/drawing/2014/main" id="{AF9F0D48-76EA-474D-E4C8-A79F3A4CC4AA}"/>
                </a:ext>
              </a:extLst>
            </p:cNvPr>
            <p:cNvSpPr/>
            <p:nvPr/>
          </p:nvSpPr>
          <p:spPr>
            <a:xfrm>
              <a:off x="5655185" y="4871307"/>
              <a:ext cx="534575" cy="561539"/>
            </a:xfrm>
            <a:prstGeom prst="ellipse">
              <a:avLst/>
            </a:prstGeom>
            <a:solidFill>
              <a:srgbClr val="606060"/>
            </a:solidFill>
            <a:ln w="38100" cap="flat" cmpd="sng" algn="ctr">
              <a:solidFill>
                <a:srgbClr val="FFC000"/>
              </a:solidFill>
              <a:prstDash val="solid"/>
            </a:ln>
            <a:effectLst/>
          </p:spPr>
          <p:txBody>
            <a:bodyPr rtlCol="0" anchor="ctr" anchorCtr="0"/>
            <a:lstStyle/>
            <a:p>
              <a:pPr marL="0" marR="0" lvl="0" indent="0" algn="l" defTabSz="1074969"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Arial"/>
                  <a:ea typeface="+mn-ea"/>
                  <a:cs typeface="+mn-cs"/>
                </a:rPr>
                <a:t>1</a:t>
              </a:r>
            </a:p>
          </p:txBody>
        </p:sp>
        <p:grpSp>
          <p:nvGrpSpPr>
            <p:cNvPr id="7" name="Group 6">
              <a:extLst>
                <a:ext uri="{FF2B5EF4-FFF2-40B4-BE49-F238E27FC236}">
                  <a16:creationId xmlns:a16="http://schemas.microsoft.com/office/drawing/2014/main" id="{C9B5B06A-89AF-040D-790A-F3EC14CFC79E}"/>
                </a:ext>
              </a:extLst>
            </p:cNvPr>
            <p:cNvGrpSpPr/>
            <p:nvPr/>
          </p:nvGrpSpPr>
          <p:grpSpPr>
            <a:xfrm rot="10800000">
              <a:off x="5191528" y="4440335"/>
              <a:ext cx="1112619" cy="1503264"/>
              <a:chOff x="1853692" y="2464777"/>
              <a:chExt cx="1819148" cy="2638380"/>
            </a:xfrm>
          </p:grpSpPr>
          <p:sp>
            <p:nvSpPr>
              <p:cNvPr id="8" name="Pentagon 86">
                <a:extLst>
                  <a:ext uri="{FF2B5EF4-FFF2-40B4-BE49-F238E27FC236}">
                    <a16:creationId xmlns:a16="http://schemas.microsoft.com/office/drawing/2014/main" id="{55255792-B59A-6A5A-325D-FEDD84AFC602}"/>
                  </a:ext>
                </a:extLst>
              </p:cNvPr>
              <p:cNvSpPr/>
              <p:nvPr/>
            </p:nvSpPr>
            <p:spPr>
              <a:xfrm>
                <a:off x="1996440" y="2464777"/>
                <a:ext cx="1676400" cy="2638380"/>
              </a:xfrm>
              <a:prstGeom prst="homePlate">
                <a:avLst>
                  <a:gd name="adj" fmla="val 44545"/>
                </a:avLst>
              </a:prstGeom>
              <a:solidFill>
                <a:srgbClr val="83A5CF"/>
              </a:solidFill>
              <a:ln w="9525" cap="flat" cmpd="sng" algn="ctr">
                <a:noFill/>
                <a:prstDash val="solid"/>
              </a:ln>
              <a:effectLst/>
            </p:spPr>
            <p:txBody>
              <a:bodyPr rtlCol="0" anchor="t" anchorCtr="0"/>
              <a:lstStyle/>
              <a:p>
                <a:pPr marL="0" marR="0" lvl="0" indent="0" algn="l" defTabSz="1074969"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9" name="Pentagon 87">
                <a:extLst>
                  <a:ext uri="{FF2B5EF4-FFF2-40B4-BE49-F238E27FC236}">
                    <a16:creationId xmlns:a16="http://schemas.microsoft.com/office/drawing/2014/main" id="{905F720E-C6AE-61BC-2E7B-927C64AAE720}"/>
                  </a:ext>
                </a:extLst>
              </p:cNvPr>
              <p:cNvSpPr/>
              <p:nvPr/>
            </p:nvSpPr>
            <p:spPr>
              <a:xfrm>
                <a:off x="1853692" y="2716664"/>
                <a:ext cx="1502228" cy="2168259"/>
              </a:xfrm>
              <a:prstGeom prst="homePlate">
                <a:avLst/>
              </a:prstGeom>
              <a:solidFill>
                <a:srgbClr val="FFFFFF"/>
              </a:solidFill>
              <a:ln w="9525" cap="flat" cmpd="sng" algn="ctr">
                <a:noFill/>
                <a:prstDash val="solid"/>
              </a:ln>
              <a:effectLst/>
            </p:spPr>
            <p:txBody>
              <a:bodyPr rtlCol="0" anchor="t" anchorCtr="0"/>
              <a:lstStyle/>
              <a:p>
                <a:pPr marL="0" marR="0" lvl="0" indent="0" algn="l" defTabSz="1074969"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grpSp>
        <p:sp>
          <p:nvSpPr>
            <p:cNvPr id="10" name="Rectangle 9">
              <a:extLst>
                <a:ext uri="{FF2B5EF4-FFF2-40B4-BE49-F238E27FC236}">
                  <a16:creationId xmlns:a16="http://schemas.microsoft.com/office/drawing/2014/main" id="{09A37B65-871C-FB06-1403-8A49A32C0ED7}"/>
                </a:ext>
              </a:extLst>
            </p:cNvPr>
            <p:cNvSpPr/>
            <p:nvPr/>
          </p:nvSpPr>
          <p:spPr>
            <a:xfrm>
              <a:off x="3376232" y="4962075"/>
              <a:ext cx="2003170" cy="276999"/>
            </a:xfrm>
            <a:prstGeom prst="rect">
              <a:avLst/>
            </a:prstGeom>
          </p:spPr>
          <p:txBody>
            <a:bodyPr wrap="square">
              <a:spAutoFit/>
            </a:bodyPr>
            <a:lstStyle/>
            <a:p>
              <a:pPr lvl="0" algn="ctr" defTabSz="914400" fontAlgn="base">
                <a:lnSpc>
                  <a:spcPct val="80000"/>
                </a:lnSpc>
                <a:spcBef>
                  <a:spcPct val="20000"/>
                </a:spcBef>
                <a:spcAft>
                  <a:spcPct val="0"/>
                </a:spcAft>
                <a:defRPr/>
              </a:pPr>
              <a:r>
                <a:rPr lang="en-AU" sz="1500" b="1" kern="0" dirty="0">
                  <a:solidFill>
                    <a:srgbClr val="3A4972"/>
                  </a:solidFill>
                  <a:cs typeface="Arial" pitchFamily="34" charset="0"/>
                </a:rPr>
                <a:t>Recommendations</a:t>
              </a:r>
            </a:p>
          </p:txBody>
        </p:sp>
        <p:sp>
          <p:nvSpPr>
            <p:cNvPr id="11" name="Rectangle 10">
              <a:extLst>
                <a:ext uri="{FF2B5EF4-FFF2-40B4-BE49-F238E27FC236}">
                  <a16:creationId xmlns:a16="http://schemas.microsoft.com/office/drawing/2014/main" id="{DDBE9DE5-2C63-A4CE-D113-413187A0CFF8}"/>
                </a:ext>
              </a:extLst>
            </p:cNvPr>
            <p:cNvSpPr/>
            <p:nvPr/>
          </p:nvSpPr>
          <p:spPr bwMode="auto">
            <a:xfrm>
              <a:off x="746442" y="4619017"/>
              <a:ext cx="2748462" cy="1149796"/>
            </a:xfrm>
            <a:prstGeom prst="rect">
              <a:avLst/>
            </a:prstGeom>
            <a:solidFill>
              <a:srgbClr val="3A4972"/>
            </a:solidFill>
            <a:ln w="9525"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defTabSz="995363" fontAlgn="base">
                <a:spcBef>
                  <a:spcPct val="0"/>
                </a:spcBef>
                <a:spcAft>
                  <a:spcPct val="0"/>
                </a:spcAft>
              </a:pPr>
              <a:r>
                <a:rPr lang="en-US" sz="1300" kern="0" dirty="0">
                  <a:solidFill>
                    <a:schemeClr val="bg1"/>
                  </a:solidFill>
                  <a:latin typeface="+mj-lt"/>
                  <a:cs typeface="Arial" pitchFamily="34" charset="0"/>
                </a:rPr>
                <a:t>Data analytics is </a:t>
              </a:r>
            </a:p>
            <a:p>
              <a:pPr algn="ctr" defTabSz="995363" fontAlgn="base">
                <a:spcBef>
                  <a:spcPct val="0"/>
                </a:spcBef>
                <a:spcAft>
                  <a:spcPct val="0"/>
                </a:spcAft>
              </a:pPr>
              <a:r>
                <a:rPr lang="en-US" sz="1300" kern="0" dirty="0">
                  <a:solidFill>
                    <a:schemeClr val="bg1"/>
                  </a:solidFill>
                  <a:latin typeface="+mj-lt"/>
                  <a:cs typeface="Arial" pitchFamily="34" charset="0"/>
                </a:rPr>
                <a:t>revolutionizing by allowing the healthcare system to make informed decisions and improve health recommendations to the patients</a:t>
              </a:r>
              <a:endParaRPr kumimoji="0" lang="en-US" sz="1300" b="0" i="0" u="none" strike="noStrike" cap="none" normalizeH="0" baseline="0" dirty="0">
                <a:ln>
                  <a:noFill/>
                </a:ln>
                <a:solidFill>
                  <a:schemeClr val="bg1"/>
                </a:solidFill>
                <a:effectLst/>
                <a:latin typeface="+mj-lt"/>
              </a:endParaRPr>
            </a:p>
          </p:txBody>
        </p:sp>
        <p:sp>
          <p:nvSpPr>
            <p:cNvPr id="12" name="Rectangle 11">
              <a:extLst>
                <a:ext uri="{FF2B5EF4-FFF2-40B4-BE49-F238E27FC236}">
                  <a16:creationId xmlns:a16="http://schemas.microsoft.com/office/drawing/2014/main" id="{3C9B91FD-C4C4-FB4B-0408-C80319B37727}"/>
                </a:ext>
              </a:extLst>
            </p:cNvPr>
            <p:cNvSpPr/>
            <p:nvPr/>
          </p:nvSpPr>
          <p:spPr>
            <a:xfrm flipH="1">
              <a:off x="7194159" y="4962809"/>
              <a:ext cx="1499616" cy="461665"/>
            </a:xfrm>
            <a:prstGeom prst="rect">
              <a:avLst/>
            </a:prstGeom>
          </p:spPr>
          <p:txBody>
            <a:bodyPr wrap="square">
              <a:spAutoFit/>
            </a:bodyPr>
            <a:lstStyle/>
            <a:p>
              <a:pPr lvl="0" algn="ctr" defTabSz="914400" fontAlgn="base">
                <a:lnSpc>
                  <a:spcPct val="80000"/>
                </a:lnSpc>
                <a:spcBef>
                  <a:spcPct val="20000"/>
                </a:spcBef>
                <a:spcAft>
                  <a:spcPct val="0"/>
                </a:spcAft>
                <a:defRPr/>
              </a:pPr>
              <a:r>
                <a:rPr lang="en-AU" sz="1500" b="1" kern="0" dirty="0">
                  <a:solidFill>
                    <a:srgbClr val="3A4972"/>
                  </a:solidFill>
                  <a:cs typeface="Arial" pitchFamily="34" charset="0"/>
                </a:rPr>
                <a:t>Different Variables</a:t>
              </a:r>
            </a:p>
          </p:txBody>
        </p:sp>
        <p:sp>
          <p:nvSpPr>
            <p:cNvPr id="13" name="Rectangle 12">
              <a:extLst>
                <a:ext uri="{FF2B5EF4-FFF2-40B4-BE49-F238E27FC236}">
                  <a16:creationId xmlns:a16="http://schemas.microsoft.com/office/drawing/2014/main" id="{237293E2-A9F1-C3DB-2B48-59B0860AF509}"/>
                </a:ext>
              </a:extLst>
            </p:cNvPr>
            <p:cNvSpPr/>
            <p:nvPr/>
          </p:nvSpPr>
          <p:spPr bwMode="auto">
            <a:xfrm flipH="1">
              <a:off x="8757420" y="4618969"/>
              <a:ext cx="2748462" cy="1149345"/>
            </a:xfrm>
            <a:prstGeom prst="rect">
              <a:avLst/>
            </a:prstGeom>
            <a:solidFill>
              <a:srgbClr val="3A4972"/>
            </a:solidFill>
            <a:ln w="9525"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defTabSz="995363" fontAlgn="base">
                <a:spcBef>
                  <a:spcPct val="0"/>
                </a:spcBef>
                <a:spcAft>
                  <a:spcPct val="0"/>
                </a:spcAft>
              </a:pPr>
              <a:r>
                <a:rPr lang="en-US" sz="1300" kern="0" dirty="0">
                  <a:solidFill>
                    <a:schemeClr val="bg1"/>
                  </a:solidFill>
                  <a:latin typeface="+mj-lt"/>
                  <a:cs typeface="Arial" pitchFamily="34" charset="0"/>
                </a:rPr>
                <a:t>Data analysis is </a:t>
              </a:r>
            </a:p>
            <a:p>
              <a:pPr algn="ctr" defTabSz="995363" fontAlgn="base">
                <a:spcBef>
                  <a:spcPct val="0"/>
                </a:spcBef>
                <a:spcAft>
                  <a:spcPct val="0"/>
                </a:spcAft>
              </a:pPr>
              <a:r>
                <a:rPr lang="en-US" sz="1300" kern="0" dirty="0">
                  <a:solidFill>
                    <a:schemeClr val="bg1"/>
                  </a:solidFill>
                  <a:latin typeface="+mj-lt"/>
                  <a:cs typeface="Arial" pitchFamily="34" charset="0"/>
                </a:rPr>
                <a:t>specifically useful in the areas of detecting what are the main causes or different factors that trigger the diabetes disease in the human body</a:t>
              </a:r>
            </a:p>
          </p:txBody>
        </p:sp>
        <p:grpSp>
          <p:nvGrpSpPr>
            <p:cNvPr id="14" name="Gruppieren 54">
              <a:extLst>
                <a:ext uri="{FF2B5EF4-FFF2-40B4-BE49-F238E27FC236}">
                  <a16:creationId xmlns:a16="http://schemas.microsoft.com/office/drawing/2014/main" id="{8B3E849E-22BA-EBA3-C245-605D920D15F9}"/>
                </a:ext>
              </a:extLst>
            </p:cNvPr>
            <p:cNvGrpSpPr/>
            <p:nvPr/>
          </p:nvGrpSpPr>
          <p:grpSpPr>
            <a:xfrm>
              <a:off x="5693924" y="4941074"/>
              <a:ext cx="547978" cy="530584"/>
              <a:chOff x="7410450" y="1339850"/>
              <a:chExt cx="1149350" cy="1349375"/>
            </a:xfrm>
            <a:solidFill>
              <a:srgbClr val="3A4972"/>
            </a:solidFill>
          </p:grpSpPr>
          <p:sp>
            <p:nvSpPr>
              <p:cNvPr id="17" name="Freeform 24">
                <a:extLst>
                  <a:ext uri="{FF2B5EF4-FFF2-40B4-BE49-F238E27FC236}">
                    <a16:creationId xmlns:a16="http://schemas.microsoft.com/office/drawing/2014/main" id="{EE18CC86-E7E2-8293-FFC5-FEAEC51735C7}"/>
                  </a:ext>
                </a:extLst>
              </p:cNvPr>
              <p:cNvSpPr>
                <a:spLocks noEditPoints="1"/>
              </p:cNvSpPr>
              <p:nvPr/>
            </p:nvSpPr>
            <p:spPr bwMode="auto">
              <a:xfrm>
                <a:off x="7945438" y="2419350"/>
                <a:ext cx="71438" cy="207963"/>
              </a:xfrm>
              <a:custGeom>
                <a:avLst/>
                <a:gdLst>
                  <a:gd name="T0" fmla="*/ 13 w 45"/>
                  <a:gd name="T1" fmla="*/ 26 h 131"/>
                  <a:gd name="T2" fmla="*/ 33 w 45"/>
                  <a:gd name="T3" fmla="*/ 26 h 131"/>
                  <a:gd name="T4" fmla="*/ 45 w 45"/>
                  <a:gd name="T5" fmla="*/ 95 h 131"/>
                  <a:gd name="T6" fmla="*/ 22 w 45"/>
                  <a:gd name="T7" fmla="*/ 131 h 131"/>
                  <a:gd name="T8" fmla="*/ 0 w 45"/>
                  <a:gd name="T9" fmla="*/ 95 h 131"/>
                  <a:gd name="T10" fmla="*/ 13 w 45"/>
                  <a:gd name="T11" fmla="*/ 26 h 131"/>
                  <a:gd name="T12" fmla="*/ 4 w 45"/>
                  <a:gd name="T13" fmla="*/ 0 h 131"/>
                  <a:gd name="T14" fmla="*/ 42 w 45"/>
                  <a:gd name="T15" fmla="*/ 0 h 131"/>
                  <a:gd name="T16" fmla="*/ 38 w 45"/>
                  <a:gd name="T17" fmla="*/ 23 h 131"/>
                  <a:gd name="T18" fmla="*/ 8 w 45"/>
                  <a:gd name="T19" fmla="*/ 23 h 131"/>
                  <a:gd name="T20" fmla="*/ 4 w 45"/>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131">
                    <a:moveTo>
                      <a:pt x="13" y="26"/>
                    </a:moveTo>
                    <a:lnTo>
                      <a:pt x="33" y="26"/>
                    </a:lnTo>
                    <a:lnTo>
                      <a:pt x="45" y="95"/>
                    </a:lnTo>
                    <a:lnTo>
                      <a:pt x="22" y="131"/>
                    </a:lnTo>
                    <a:lnTo>
                      <a:pt x="0" y="95"/>
                    </a:lnTo>
                    <a:lnTo>
                      <a:pt x="13" y="26"/>
                    </a:lnTo>
                    <a:close/>
                    <a:moveTo>
                      <a:pt x="4" y="0"/>
                    </a:moveTo>
                    <a:lnTo>
                      <a:pt x="42" y="0"/>
                    </a:lnTo>
                    <a:lnTo>
                      <a:pt x="38" y="23"/>
                    </a:lnTo>
                    <a:lnTo>
                      <a:pt x="8" y="23"/>
                    </a:lnTo>
                    <a:lnTo>
                      <a:pt x="4" y="0"/>
                    </a:lnTo>
                    <a:close/>
                  </a:path>
                </a:pathLst>
              </a:custGeom>
              <a:grpFill/>
              <a:ln w="0">
                <a:noFill/>
                <a:prstDash val="solid"/>
                <a:round/>
                <a:headEnd/>
                <a:tailEnd/>
              </a:ln>
            </p:spPr>
            <p:txBody>
              <a:bodyPr/>
              <a:lstStyle/>
              <a:p>
                <a:pPr algn="l" fontAlgn="base">
                  <a:spcBef>
                    <a:spcPct val="0"/>
                  </a:spcBef>
                  <a:spcAft>
                    <a:spcPct val="0"/>
                  </a:spcAft>
                  <a:defRPr/>
                </a:pPr>
                <a:endParaRPr lang="en-US" sz="1500" dirty="0">
                  <a:solidFill>
                    <a:srgbClr val="646464"/>
                  </a:solidFill>
                </a:endParaRPr>
              </a:p>
            </p:txBody>
          </p:sp>
          <p:sp>
            <p:nvSpPr>
              <p:cNvPr id="23" name="Freeform 25">
                <a:extLst>
                  <a:ext uri="{FF2B5EF4-FFF2-40B4-BE49-F238E27FC236}">
                    <a16:creationId xmlns:a16="http://schemas.microsoft.com/office/drawing/2014/main" id="{98524A87-7BC6-E261-B56D-38F820D1C641}"/>
                  </a:ext>
                </a:extLst>
              </p:cNvPr>
              <p:cNvSpPr>
                <a:spLocks noEditPoints="1"/>
              </p:cNvSpPr>
              <p:nvPr/>
            </p:nvSpPr>
            <p:spPr bwMode="auto">
              <a:xfrm>
                <a:off x="7754938" y="2155825"/>
                <a:ext cx="463550" cy="533400"/>
              </a:xfrm>
              <a:custGeom>
                <a:avLst/>
                <a:gdLst>
                  <a:gd name="T0" fmla="*/ 209 w 292"/>
                  <a:gd name="T1" fmla="*/ 178 h 336"/>
                  <a:gd name="T2" fmla="*/ 246 w 292"/>
                  <a:gd name="T3" fmla="*/ 207 h 336"/>
                  <a:gd name="T4" fmla="*/ 272 w 292"/>
                  <a:gd name="T5" fmla="*/ 255 h 336"/>
                  <a:gd name="T6" fmla="*/ 288 w 292"/>
                  <a:gd name="T7" fmla="*/ 308 h 336"/>
                  <a:gd name="T8" fmla="*/ 252 w 292"/>
                  <a:gd name="T9" fmla="*/ 334 h 336"/>
                  <a:gd name="T10" fmla="*/ 243 w 292"/>
                  <a:gd name="T11" fmla="*/ 296 h 336"/>
                  <a:gd name="T12" fmla="*/ 219 w 292"/>
                  <a:gd name="T13" fmla="*/ 238 h 336"/>
                  <a:gd name="T14" fmla="*/ 224 w 292"/>
                  <a:gd name="T15" fmla="*/ 299 h 336"/>
                  <a:gd name="T16" fmla="*/ 145 w 292"/>
                  <a:gd name="T17" fmla="*/ 336 h 336"/>
                  <a:gd name="T18" fmla="*/ 62 w 292"/>
                  <a:gd name="T19" fmla="*/ 302 h 336"/>
                  <a:gd name="T20" fmla="*/ 66 w 292"/>
                  <a:gd name="T21" fmla="*/ 248 h 336"/>
                  <a:gd name="T22" fmla="*/ 51 w 292"/>
                  <a:gd name="T23" fmla="*/ 283 h 336"/>
                  <a:gd name="T24" fmla="*/ 40 w 292"/>
                  <a:gd name="T25" fmla="*/ 334 h 336"/>
                  <a:gd name="T26" fmla="*/ 1 w 292"/>
                  <a:gd name="T27" fmla="*/ 319 h 336"/>
                  <a:gd name="T28" fmla="*/ 17 w 292"/>
                  <a:gd name="T29" fmla="*/ 261 h 336"/>
                  <a:gd name="T30" fmla="*/ 46 w 292"/>
                  <a:gd name="T31" fmla="*/ 207 h 336"/>
                  <a:gd name="T32" fmla="*/ 79 w 292"/>
                  <a:gd name="T33" fmla="*/ 179 h 336"/>
                  <a:gd name="T34" fmla="*/ 103 w 292"/>
                  <a:gd name="T35" fmla="*/ 192 h 336"/>
                  <a:gd name="T36" fmla="*/ 117 w 292"/>
                  <a:gd name="T37" fmla="*/ 246 h 336"/>
                  <a:gd name="T38" fmla="*/ 142 w 292"/>
                  <a:gd name="T39" fmla="*/ 296 h 336"/>
                  <a:gd name="T40" fmla="*/ 164 w 292"/>
                  <a:gd name="T41" fmla="*/ 254 h 336"/>
                  <a:gd name="T42" fmla="*/ 178 w 292"/>
                  <a:gd name="T43" fmla="*/ 207 h 336"/>
                  <a:gd name="T44" fmla="*/ 185 w 292"/>
                  <a:gd name="T45" fmla="*/ 172 h 336"/>
                  <a:gd name="T46" fmla="*/ 167 w 292"/>
                  <a:gd name="T47" fmla="*/ 3 h 336"/>
                  <a:gd name="T48" fmla="*/ 201 w 292"/>
                  <a:gd name="T49" fmla="*/ 31 h 336"/>
                  <a:gd name="T50" fmla="*/ 215 w 292"/>
                  <a:gd name="T51" fmla="*/ 74 h 336"/>
                  <a:gd name="T52" fmla="*/ 201 w 292"/>
                  <a:gd name="T53" fmla="*/ 118 h 336"/>
                  <a:gd name="T54" fmla="*/ 167 w 292"/>
                  <a:gd name="T55" fmla="*/ 145 h 336"/>
                  <a:gd name="T56" fmla="*/ 124 w 292"/>
                  <a:gd name="T57" fmla="*/ 145 h 336"/>
                  <a:gd name="T58" fmla="*/ 89 w 292"/>
                  <a:gd name="T59" fmla="*/ 118 h 336"/>
                  <a:gd name="T60" fmla="*/ 76 w 292"/>
                  <a:gd name="T61" fmla="*/ 74 h 336"/>
                  <a:gd name="T62" fmla="*/ 89 w 292"/>
                  <a:gd name="T63" fmla="*/ 31 h 336"/>
                  <a:gd name="T64" fmla="*/ 124 w 292"/>
                  <a:gd name="T65"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2" h="336">
                    <a:moveTo>
                      <a:pt x="185" y="172"/>
                    </a:moveTo>
                    <a:lnTo>
                      <a:pt x="209" y="178"/>
                    </a:lnTo>
                    <a:lnTo>
                      <a:pt x="229" y="190"/>
                    </a:lnTo>
                    <a:lnTo>
                      <a:pt x="246" y="207"/>
                    </a:lnTo>
                    <a:lnTo>
                      <a:pt x="261" y="231"/>
                    </a:lnTo>
                    <a:lnTo>
                      <a:pt x="272" y="255"/>
                    </a:lnTo>
                    <a:lnTo>
                      <a:pt x="281" y="282"/>
                    </a:lnTo>
                    <a:lnTo>
                      <a:pt x="288" y="308"/>
                    </a:lnTo>
                    <a:lnTo>
                      <a:pt x="292" y="331"/>
                    </a:lnTo>
                    <a:lnTo>
                      <a:pt x="252" y="334"/>
                    </a:lnTo>
                    <a:lnTo>
                      <a:pt x="250" y="327"/>
                    </a:lnTo>
                    <a:lnTo>
                      <a:pt x="243" y="296"/>
                    </a:lnTo>
                    <a:lnTo>
                      <a:pt x="233" y="265"/>
                    </a:lnTo>
                    <a:lnTo>
                      <a:pt x="219" y="238"/>
                    </a:lnTo>
                    <a:lnTo>
                      <a:pt x="221" y="266"/>
                    </a:lnTo>
                    <a:lnTo>
                      <a:pt x="224" y="299"/>
                    </a:lnTo>
                    <a:lnTo>
                      <a:pt x="227" y="334"/>
                    </a:lnTo>
                    <a:lnTo>
                      <a:pt x="145" y="336"/>
                    </a:lnTo>
                    <a:lnTo>
                      <a:pt x="59" y="334"/>
                    </a:lnTo>
                    <a:lnTo>
                      <a:pt x="62" y="302"/>
                    </a:lnTo>
                    <a:lnTo>
                      <a:pt x="65" y="272"/>
                    </a:lnTo>
                    <a:lnTo>
                      <a:pt x="66" y="248"/>
                    </a:lnTo>
                    <a:lnTo>
                      <a:pt x="60" y="260"/>
                    </a:lnTo>
                    <a:lnTo>
                      <a:pt x="51" y="283"/>
                    </a:lnTo>
                    <a:lnTo>
                      <a:pt x="45" y="309"/>
                    </a:lnTo>
                    <a:lnTo>
                      <a:pt x="40" y="334"/>
                    </a:lnTo>
                    <a:lnTo>
                      <a:pt x="0" y="331"/>
                    </a:lnTo>
                    <a:lnTo>
                      <a:pt x="1" y="319"/>
                    </a:lnTo>
                    <a:lnTo>
                      <a:pt x="7" y="291"/>
                    </a:lnTo>
                    <a:lnTo>
                      <a:pt x="17" y="261"/>
                    </a:lnTo>
                    <a:lnTo>
                      <a:pt x="29" y="234"/>
                    </a:lnTo>
                    <a:lnTo>
                      <a:pt x="46" y="207"/>
                    </a:lnTo>
                    <a:lnTo>
                      <a:pt x="62" y="192"/>
                    </a:lnTo>
                    <a:lnTo>
                      <a:pt x="79" y="179"/>
                    </a:lnTo>
                    <a:lnTo>
                      <a:pt x="100" y="172"/>
                    </a:lnTo>
                    <a:lnTo>
                      <a:pt x="103" y="192"/>
                    </a:lnTo>
                    <a:lnTo>
                      <a:pt x="110" y="217"/>
                    </a:lnTo>
                    <a:lnTo>
                      <a:pt x="117" y="246"/>
                    </a:lnTo>
                    <a:lnTo>
                      <a:pt x="130" y="272"/>
                    </a:lnTo>
                    <a:lnTo>
                      <a:pt x="142" y="296"/>
                    </a:lnTo>
                    <a:lnTo>
                      <a:pt x="154" y="277"/>
                    </a:lnTo>
                    <a:lnTo>
                      <a:pt x="164" y="254"/>
                    </a:lnTo>
                    <a:lnTo>
                      <a:pt x="171" y="231"/>
                    </a:lnTo>
                    <a:lnTo>
                      <a:pt x="178" y="207"/>
                    </a:lnTo>
                    <a:lnTo>
                      <a:pt x="182" y="186"/>
                    </a:lnTo>
                    <a:lnTo>
                      <a:pt x="185" y="172"/>
                    </a:lnTo>
                    <a:close/>
                    <a:moveTo>
                      <a:pt x="145" y="0"/>
                    </a:moveTo>
                    <a:lnTo>
                      <a:pt x="167" y="3"/>
                    </a:lnTo>
                    <a:lnTo>
                      <a:pt x="187" y="14"/>
                    </a:lnTo>
                    <a:lnTo>
                      <a:pt x="201" y="31"/>
                    </a:lnTo>
                    <a:lnTo>
                      <a:pt x="212" y="51"/>
                    </a:lnTo>
                    <a:lnTo>
                      <a:pt x="215" y="74"/>
                    </a:lnTo>
                    <a:lnTo>
                      <a:pt x="212" y="97"/>
                    </a:lnTo>
                    <a:lnTo>
                      <a:pt x="201" y="118"/>
                    </a:lnTo>
                    <a:lnTo>
                      <a:pt x="187" y="135"/>
                    </a:lnTo>
                    <a:lnTo>
                      <a:pt x="167" y="145"/>
                    </a:lnTo>
                    <a:lnTo>
                      <a:pt x="145" y="149"/>
                    </a:lnTo>
                    <a:lnTo>
                      <a:pt x="124" y="145"/>
                    </a:lnTo>
                    <a:lnTo>
                      <a:pt x="103" y="135"/>
                    </a:lnTo>
                    <a:lnTo>
                      <a:pt x="89" y="118"/>
                    </a:lnTo>
                    <a:lnTo>
                      <a:pt x="79" y="97"/>
                    </a:lnTo>
                    <a:lnTo>
                      <a:pt x="76" y="74"/>
                    </a:lnTo>
                    <a:lnTo>
                      <a:pt x="79" y="51"/>
                    </a:lnTo>
                    <a:lnTo>
                      <a:pt x="89" y="31"/>
                    </a:lnTo>
                    <a:lnTo>
                      <a:pt x="103" y="14"/>
                    </a:lnTo>
                    <a:lnTo>
                      <a:pt x="124" y="3"/>
                    </a:lnTo>
                    <a:lnTo>
                      <a:pt x="145" y="0"/>
                    </a:lnTo>
                    <a:close/>
                  </a:path>
                </a:pathLst>
              </a:custGeom>
              <a:grpFill/>
              <a:ln w="0">
                <a:noFill/>
                <a:prstDash val="solid"/>
                <a:round/>
                <a:headEnd/>
                <a:tailEnd/>
              </a:ln>
            </p:spPr>
            <p:txBody>
              <a:bodyPr/>
              <a:lstStyle/>
              <a:p>
                <a:pPr algn="l" fontAlgn="base">
                  <a:spcBef>
                    <a:spcPct val="0"/>
                  </a:spcBef>
                  <a:spcAft>
                    <a:spcPct val="0"/>
                  </a:spcAft>
                  <a:defRPr/>
                </a:pPr>
                <a:endParaRPr lang="en-US" sz="1500" dirty="0">
                  <a:solidFill>
                    <a:srgbClr val="646464"/>
                  </a:solidFill>
                </a:endParaRPr>
              </a:p>
            </p:txBody>
          </p:sp>
          <p:sp>
            <p:nvSpPr>
              <p:cNvPr id="34" name="Freeform 26">
                <a:extLst>
                  <a:ext uri="{FF2B5EF4-FFF2-40B4-BE49-F238E27FC236}">
                    <a16:creationId xmlns:a16="http://schemas.microsoft.com/office/drawing/2014/main" id="{A32E4E42-29E6-012D-A0A5-93CF0A2C0528}"/>
                  </a:ext>
                </a:extLst>
              </p:cNvPr>
              <p:cNvSpPr>
                <a:spLocks noEditPoints="1"/>
              </p:cNvSpPr>
              <p:nvPr/>
            </p:nvSpPr>
            <p:spPr bwMode="auto">
              <a:xfrm>
                <a:off x="7945438" y="1603375"/>
                <a:ext cx="71438" cy="207963"/>
              </a:xfrm>
              <a:custGeom>
                <a:avLst/>
                <a:gdLst>
                  <a:gd name="T0" fmla="*/ 13 w 45"/>
                  <a:gd name="T1" fmla="*/ 26 h 131"/>
                  <a:gd name="T2" fmla="*/ 33 w 45"/>
                  <a:gd name="T3" fmla="*/ 26 h 131"/>
                  <a:gd name="T4" fmla="*/ 45 w 45"/>
                  <a:gd name="T5" fmla="*/ 96 h 131"/>
                  <a:gd name="T6" fmla="*/ 22 w 45"/>
                  <a:gd name="T7" fmla="*/ 131 h 131"/>
                  <a:gd name="T8" fmla="*/ 0 w 45"/>
                  <a:gd name="T9" fmla="*/ 96 h 131"/>
                  <a:gd name="T10" fmla="*/ 13 w 45"/>
                  <a:gd name="T11" fmla="*/ 26 h 131"/>
                  <a:gd name="T12" fmla="*/ 4 w 45"/>
                  <a:gd name="T13" fmla="*/ 0 h 131"/>
                  <a:gd name="T14" fmla="*/ 42 w 45"/>
                  <a:gd name="T15" fmla="*/ 0 h 131"/>
                  <a:gd name="T16" fmla="*/ 38 w 45"/>
                  <a:gd name="T17" fmla="*/ 21 h 131"/>
                  <a:gd name="T18" fmla="*/ 8 w 45"/>
                  <a:gd name="T19" fmla="*/ 21 h 131"/>
                  <a:gd name="T20" fmla="*/ 4 w 45"/>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131">
                    <a:moveTo>
                      <a:pt x="13" y="26"/>
                    </a:moveTo>
                    <a:lnTo>
                      <a:pt x="33" y="26"/>
                    </a:lnTo>
                    <a:lnTo>
                      <a:pt x="45" y="96"/>
                    </a:lnTo>
                    <a:lnTo>
                      <a:pt x="22" y="131"/>
                    </a:lnTo>
                    <a:lnTo>
                      <a:pt x="0" y="96"/>
                    </a:lnTo>
                    <a:lnTo>
                      <a:pt x="13" y="26"/>
                    </a:lnTo>
                    <a:close/>
                    <a:moveTo>
                      <a:pt x="4" y="0"/>
                    </a:moveTo>
                    <a:lnTo>
                      <a:pt x="42" y="0"/>
                    </a:lnTo>
                    <a:lnTo>
                      <a:pt x="38" y="21"/>
                    </a:lnTo>
                    <a:lnTo>
                      <a:pt x="8" y="21"/>
                    </a:lnTo>
                    <a:lnTo>
                      <a:pt x="4" y="0"/>
                    </a:lnTo>
                    <a:close/>
                  </a:path>
                </a:pathLst>
              </a:custGeom>
              <a:grpFill/>
              <a:ln w="0">
                <a:noFill/>
                <a:prstDash val="solid"/>
                <a:round/>
                <a:headEnd/>
                <a:tailEnd/>
              </a:ln>
            </p:spPr>
            <p:txBody>
              <a:bodyPr/>
              <a:lstStyle/>
              <a:p>
                <a:pPr algn="l" fontAlgn="base">
                  <a:spcBef>
                    <a:spcPct val="0"/>
                  </a:spcBef>
                  <a:spcAft>
                    <a:spcPct val="0"/>
                  </a:spcAft>
                  <a:defRPr/>
                </a:pPr>
                <a:endParaRPr lang="en-US" sz="1500" dirty="0">
                  <a:solidFill>
                    <a:srgbClr val="646464"/>
                  </a:solidFill>
                </a:endParaRPr>
              </a:p>
            </p:txBody>
          </p:sp>
          <p:sp>
            <p:nvSpPr>
              <p:cNvPr id="35" name="Freeform 27">
                <a:extLst>
                  <a:ext uri="{FF2B5EF4-FFF2-40B4-BE49-F238E27FC236}">
                    <a16:creationId xmlns:a16="http://schemas.microsoft.com/office/drawing/2014/main" id="{503A3844-25C9-F7A8-86CA-04CF11591AE7}"/>
                  </a:ext>
                </a:extLst>
              </p:cNvPr>
              <p:cNvSpPr>
                <a:spLocks noEditPoints="1"/>
              </p:cNvSpPr>
              <p:nvPr/>
            </p:nvSpPr>
            <p:spPr bwMode="auto">
              <a:xfrm>
                <a:off x="7754938" y="1339850"/>
                <a:ext cx="463550" cy="533400"/>
              </a:xfrm>
              <a:custGeom>
                <a:avLst/>
                <a:gdLst>
                  <a:gd name="T0" fmla="*/ 209 w 292"/>
                  <a:gd name="T1" fmla="*/ 178 h 336"/>
                  <a:gd name="T2" fmla="*/ 246 w 292"/>
                  <a:gd name="T3" fmla="*/ 206 h 336"/>
                  <a:gd name="T4" fmla="*/ 272 w 292"/>
                  <a:gd name="T5" fmla="*/ 255 h 336"/>
                  <a:gd name="T6" fmla="*/ 288 w 292"/>
                  <a:gd name="T7" fmla="*/ 307 h 336"/>
                  <a:gd name="T8" fmla="*/ 252 w 292"/>
                  <a:gd name="T9" fmla="*/ 333 h 336"/>
                  <a:gd name="T10" fmla="*/ 243 w 292"/>
                  <a:gd name="T11" fmla="*/ 294 h 336"/>
                  <a:gd name="T12" fmla="*/ 219 w 292"/>
                  <a:gd name="T13" fmla="*/ 238 h 336"/>
                  <a:gd name="T14" fmla="*/ 224 w 292"/>
                  <a:gd name="T15" fmla="*/ 297 h 336"/>
                  <a:gd name="T16" fmla="*/ 145 w 292"/>
                  <a:gd name="T17" fmla="*/ 336 h 336"/>
                  <a:gd name="T18" fmla="*/ 62 w 292"/>
                  <a:gd name="T19" fmla="*/ 302 h 336"/>
                  <a:gd name="T20" fmla="*/ 66 w 292"/>
                  <a:gd name="T21" fmla="*/ 248 h 336"/>
                  <a:gd name="T22" fmla="*/ 51 w 292"/>
                  <a:gd name="T23" fmla="*/ 283 h 336"/>
                  <a:gd name="T24" fmla="*/ 40 w 292"/>
                  <a:gd name="T25" fmla="*/ 333 h 336"/>
                  <a:gd name="T26" fmla="*/ 1 w 292"/>
                  <a:gd name="T27" fmla="*/ 319 h 336"/>
                  <a:gd name="T28" fmla="*/ 17 w 292"/>
                  <a:gd name="T29" fmla="*/ 262 h 336"/>
                  <a:gd name="T30" fmla="*/ 46 w 292"/>
                  <a:gd name="T31" fmla="*/ 206 h 336"/>
                  <a:gd name="T32" fmla="*/ 79 w 292"/>
                  <a:gd name="T33" fmla="*/ 180 h 336"/>
                  <a:gd name="T34" fmla="*/ 103 w 292"/>
                  <a:gd name="T35" fmla="*/ 190 h 336"/>
                  <a:gd name="T36" fmla="*/ 117 w 292"/>
                  <a:gd name="T37" fmla="*/ 245 h 336"/>
                  <a:gd name="T38" fmla="*/ 142 w 292"/>
                  <a:gd name="T39" fmla="*/ 296 h 336"/>
                  <a:gd name="T40" fmla="*/ 164 w 292"/>
                  <a:gd name="T41" fmla="*/ 254 h 336"/>
                  <a:gd name="T42" fmla="*/ 178 w 292"/>
                  <a:gd name="T43" fmla="*/ 206 h 336"/>
                  <a:gd name="T44" fmla="*/ 185 w 292"/>
                  <a:gd name="T45" fmla="*/ 170 h 336"/>
                  <a:gd name="T46" fmla="*/ 167 w 292"/>
                  <a:gd name="T47" fmla="*/ 3 h 336"/>
                  <a:gd name="T48" fmla="*/ 201 w 292"/>
                  <a:gd name="T49" fmla="*/ 29 h 336"/>
                  <a:gd name="T50" fmla="*/ 215 w 292"/>
                  <a:gd name="T51" fmla="*/ 74 h 336"/>
                  <a:gd name="T52" fmla="*/ 201 w 292"/>
                  <a:gd name="T53" fmla="*/ 118 h 336"/>
                  <a:gd name="T54" fmla="*/ 167 w 292"/>
                  <a:gd name="T55" fmla="*/ 144 h 336"/>
                  <a:gd name="T56" fmla="*/ 124 w 292"/>
                  <a:gd name="T57" fmla="*/ 144 h 336"/>
                  <a:gd name="T58" fmla="*/ 89 w 292"/>
                  <a:gd name="T59" fmla="*/ 118 h 336"/>
                  <a:gd name="T60" fmla="*/ 76 w 292"/>
                  <a:gd name="T61" fmla="*/ 74 h 336"/>
                  <a:gd name="T62" fmla="*/ 89 w 292"/>
                  <a:gd name="T63" fmla="*/ 29 h 336"/>
                  <a:gd name="T64" fmla="*/ 124 w 292"/>
                  <a:gd name="T65"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2" h="336">
                    <a:moveTo>
                      <a:pt x="185" y="170"/>
                    </a:moveTo>
                    <a:lnTo>
                      <a:pt x="209" y="178"/>
                    </a:lnTo>
                    <a:lnTo>
                      <a:pt x="229" y="190"/>
                    </a:lnTo>
                    <a:lnTo>
                      <a:pt x="246" y="206"/>
                    </a:lnTo>
                    <a:lnTo>
                      <a:pt x="261" y="229"/>
                    </a:lnTo>
                    <a:lnTo>
                      <a:pt x="272" y="255"/>
                    </a:lnTo>
                    <a:lnTo>
                      <a:pt x="281" y="282"/>
                    </a:lnTo>
                    <a:lnTo>
                      <a:pt x="288" y="307"/>
                    </a:lnTo>
                    <a:lnTo>
                      <a:pt x="292" y="331"/>
                    </a:lnTo>
                    <a:lnTo>
                      <a:pt x="252" y="333"/>
                    </a:lnTo>
                    <a:lnTo>
                      <a:pt x="250" y="325"/>
                    </a:lnTo>
                    <a:lnTo>
                      <a:pt x="243" y="294"/>
                    </a:lnTo>
                    <a:lnTo>
                      <a:pt x="233" y="265"/>
                    </a:lnTo>
                    <a:lnTo>
                      <a:pt x="219" y="238"/>
                    </a:lnTo>
                    <a:lnTo>
                      <a:pt x="221" y="265"/>
                    </a:lnTo>
                    <a:lnTo>
                      <a:pt x="224" y="297"/>
                    </a:lnTo>
                    <a:lnTo>
                      <a:pt x="227" y="334"/>
                    </a:lnTo>
                    <a:lnTo>
                      <a:pt x="145" y="336"/>
                    </a:lnTo>
                    <a:lnTo>
                      <a:pt x="59" y="334"/>
                    </a:lnTo>
                    <a:lnTo>
                      <a:pt x="62" y="302"/>
                    </a:lnTo>
                    <a:lnTo>
                      <a:pt x="65" y="272"/>
                    </a:lnTo>
                    <a:lnTo>
                      <a:pt x="66" y="248"/>
                    </a:lnTo>
                    <a:lnTo>
                      <a:pt x="60" y="259"/>
                    </a:lnTo>
                    <a:lnTo>
                      <a:pt x="51" y="283"/>
                    </a:lnTo>
                    <a:lnTo>
                      <a:pt x="45" y="308"/>
                    </a:lnTo>
                    <a:lnTo>
                      <a:pt x="40" y="333"/>
                    </a:lnTo>
                    <a:lnTo>
                      <a:pt x="0" y="331"/>
                    </a:lnTo>
                    <a:lnTo>
                      <a:pt x="1" y="319"/>
                    </a:lnTo>
                    <a:lnTo>
                      <a:pt x="7" y="291"/>
                    </a:lnTo>
                    <a:lnTo>
                      <a:pt x="17" y="262"/>
                    </a:lnTo>
                    <a:lnTo>
                      <a:pt x="29" y="232"/>
                    </a:lnTo>
                    <a:lnTo>
                      <a:pt x="46" y="206"/>
                    </a:lnTo>
                    <a:lnTo>
                      <a:pt x="62" y="192"/>
                    </a:lnTo>
                    <a:lnTo>
                      <a:pt x="79" y="180"/>
                    </a:lnTo>
                    <a:lnTo>
                      <a:pt x="100" y="172"/>
                    </a:lnTo>
                    <a:lnTo>
                      <a:pt x="103" y="190"/>
                    </a:lnTo>
                    <a:lnTo>
                      <a:pt x="110" y="217"/>
                    </a:lnTo>
                    <a:lnTo>
                      <a:pt x="117" y="245"/>
                    </a:lnTo>
                    <a:lnTo>
                      <a:pt x="130" y="272"/>
                    </a:lnTo>
                    <a:lnTo>
                      <a:pt x="142" y="296"/>
                    </a:lnTo>
                    <a:lnTo>
                      <a:pt x="154" y="277"/>
                    </a:lnTo>
                    <a:lnTo>
                      <a:pt x="164" y="254"/>
                    </a:lnTo>
                    <a:lnTo>
                      <a:pt x="171" y="229"/>
                    </a:lnTo>
                    <a:lnTo>
                      <a:pt x="178" y="206"/>
                    </a:lnTo>
                    <a:lnTo>
                      <a:pt x="182" y="186"/>
                    </a:lnTo>
                    <a:lnTo>
                      <a:pt x="185" y="170"/>
                    </a:lnTo>
                    <a:close/>
                    <a:moveTo>
                      <a:pt x="145" y="0"/>
                    </a:moveTo>
                    <a:lnTo>
                      <a:pt x="167" y="3"/>
                    </a:lnTo>
                    <a:lnTo>
                      <a:pt x="187" y="14"/>
                    </a:lnTo>
                    <a:lnTo>
                      <a:pt x="201" y="29"/>
                    </a:lnTo>
                    <a:lnTo>
                      <a:pt x="212" y="50"/>
                    </a:lnTo>
                    <a:lnTo>
                      <a:pt x="215" y="74"/>
                    </a:lnTo>
                    <a:lnTo>
                      <a:pt x="212" y="98"/>
                    </a:lnTo>
                    <a:lnTo>
                      <a:pt x="201" y="118"/>
                    </a:lnTo>
                    <a:lnTo>
                      <a:pt x="187" y="133"/>
                    </a:lnTo>
                    <a:lnTo>
                      <a:pt x="167" y="144"/>
                    </a:lnTo>
                    <a:lnTo>
                      <a:pt x="145" y="149"/>
                    </a:lnTo>
                    <a:lnTo>
                      <a:pt x="124" y="144"/>
                    </a:lnTo>
                    <a:lnTo>
                      <a:pt x="103" y="133"/>
                    </a:lnTo>
                    <a:lnTo>
                      <a:pt x="89" y="118"/>
                    </a:lnTo>
                    <a:lnTo>
                      <a:pt x="79" y="98"/>
                    </a:lnTo>
                    <a:lnTo>
                      <a:pt x="76" y="74"/>
                    </a:lnTo>
                    <a:lnTo>
                      <a:pt x="79" y="50"/>
                    </a:lnTo>
                    <a:lnTo>
                      <a:pt x="89" y="29"/>
                    </a:lnTo>
                    <a:lnTo>
                      <a:pt x="103" y="14"/>
                    </a:lnTo>
                    <a:lnTo>
                      <a:pt x="124" y="3"/>
                    </a:lnTo>
                    <a:lnTo>
                      <a:pt x="145" y="0"/>
                    </a:lnTo>
                    <a:close/>
                  </a:path>
                </a:pathLst>
              </a:custGeom>
              <a:grpFill/>
              <a:ln w="0">
                <a:noFill/>
                <a:prstDash val="solid"/>
                <a:round/>
                <a:headEnd/>
                <a:tailEnd/>
              </a:ln>
            </p:spPr>
            <p:txBody>
              <a:bodyPr/>
              <a:lstStyle/>
              <a:p>
                <a:pPr algn="l" fontAlgn="base">
                  <a:spcBef>
                    <a:spcPct val="0"/>
                  </a:spcBef>
                  <a:spcAft>
                    <a:spcPct val="0"/>
                  </a:spcAft>
                  <a:defRPr/>
                </a:pPr>
                <a:endParaRPr lang="en-US" sz="1500" dirty="0">
                  <a:solidFill>
                    <a:srgbClr val="646464"/>
                  </a:solidFill>
                </a:endParaRPr>
              </a:p>
            </p:txBody>
          </p:sp>
          <p:sp>
            <p:nvSpPr>
              <p:cNvPr id="36" name="Freeform 28">
                <a:extLst>
                  <a:ext uri="{FF2B5EF4-FFF2-40B4-BE49-F238E27FC236}">
                    <a16:creationId xmlns:a16="http://schemas.microsoft.com/office/drawing/2014/main" id="{1F740255-BBA2-FA82-58CB-945693D1474E}"/>
                  </a:ext>
                </a:extLst>
              </p:cNvPr>
              <p:cNvSpPr>
                <a:spLocks noEditPoints="1"/>
              </p:cNvSpPr>
              <p:nvPr/>
            </p:nvSpPr>
            <p:spPr bwMode="auto">
              <a:xfrm>
                <a:off x="7410450" y="1582737"/>
                <a:ext cx="1149350" cy="900113"/>
              </a:xfrm>
              <a:custGeom>
                <a:avLst/>
                <a:gdLst>
                  <a:gd name="T0" fmla="*/ 190 w 724"/>
                  <a:gd name="T1" fmla="*/ 10 h 567"/>
                  <a:gd name="T2" fmla="*/ 169 w 724"/>
                  <a:gd name="T3" fmla="*/ 161 h 567"/>
                  <a:gd name="T4" fmla="*/ 132 w 724"/>
                  <a:gd name="T5" fmla="*/ 121 h 567"/>
                  <a:gd name="T6" fmla="*/ 110 w 724"/>
                  <a:gd name="T7" fmla="*/ 157 h 567"/>
                  <a:gd name="T8" fmla="*/ 93 w 724"/>
                  <a:gd name="T9" fmla="*/ 197 h 567"/>
                  <a:gd name="T10" fmla="*/ 84 w 724"/>
                  <a:gd name="T11" fmla="*/ 239 h 567"/>
                  <a:gd name="T12" fmla="*/ 81 w 724"/>
                  <a:gd name="T13" fmla="*/ 284 h 567"/>
                  <a:gd name="T14" fmla="*/ 85 w 724"/>
                  <a:gd name="T15" fmla="*/ 336 h 567"/>
                  <a:gd name="T16" fmla="*/ 99 w 724"/>
                  <a:gd name="T17" fmla="*/ 384 h 567"/>
                  <a:gd name="T18" fmla="*/ 121 w 724"/>
                  <a:gd name="T19" fmla="*/ 431 h 567"/>
                  <a:gd name="T20" fmla="*/ 150 w 724"/>
                  <a:gd name="T21" fmla="*/ 469 h 567"/>
                  <a:gd name="T22" fmla="*/ 187 w 724"/>
                  <a:gd name="T23" fmla="*/ 505 h 567"/>
                  <a:gd name="T24" fmla="*/ 136 w 724"/>
                  <a:gd name="T25" fmla="*/ 567 h 567"/>
                  <a:gd name="T26" fmla="*/ 98 w 724"/>
                  <a:gd name="T27" fmla="*/ 531 h 567"/>
                  <a:gd name="T28" fmla="*/ 65 w 724"/>
                  <a:gd name="T29" fmla="*/ 489 h 567"/>
                  <a:gd name="T30" fmla="*/ 37 w 724"/>
                  <a:gd name="T31" fmla="*/ 443 h 567"/>
                  <a:gd name="T32" fmla="*/ 17 w 724"/>
                  <a:gd name="T33" fmla="*/ 393 h 567"/>
                  <a:gd name="T34" fmla="*/ 5 w 724"/>
                  <a:gd name="T35" fmla="*/ 339 h 567"/>
                  <a:gd name="T36" fmla="*/ 0 w 724"/>
                  <a:gd name="T37" fmla="*/ 284 h 567"/>
                  <a:gd name="T38" fmla="*/ 3 w 724"/>
                  <a:gd name="T39" fmla="*/ 234 h 567"/>
                  <a:gd name="T40" fmla="*/ 12 w 724"/>
                  <a:gd name="T41" fmla="*/ 186 h 567"/>
                  <a:gd name="T42" fmla="*/ 30 w 724"/>
                  <a:gd name="T43" fmla="*/ 141 h 567"/>
                  <a:gd name="T44" fmla="*/ 50 w 724"/>
                  <a:gd name="T45" fmla="*/ 99 h 567"/>
                  <a:gd name="T46" fmla="*/ 76 w 724"/>
                  <a:gd name="T47" fmla="*/ 61 h 567"/>
                  <a:gd name="T48" fmla="*/ 39 w 724"/>
                  <a:gd name="T49" fmla="*/ 22 h 567"/>
                  <a:gd name="T50" fmla="*/ 190 w 724"/>
                  <a:gd name="T51" fmla="*/ 10 h 567"/>
                  <a:gd name="T52" fmla="*/ 588 w 724"/>
                  <a:gd name="T53" fmla="*/ 0 h 567"/>
                  <a:gd name="T54" fmla="*/ 627 w 724"/>
                  <a:gd name="T55" fmla="*/ 36 h 567"/>
                  <a:gd name="T56" fmla="*/ 661 w 724"/>
                  <a:gd name="T57" fmla="*/ 78 h 567"/>
                  <a:gd name="T58" fmla="*/ 687 w 724"/>
                  <a:gd name="T59" fmla="*/ 123 h 567"/>
                  <a:gd name="T60" fmla="*/ 709 w 724"/>
                  <a:gd name="T61" fmla="*/ 174 h 567"/>
                  <a:gd name="T62" fmla="*/ 721 w 724"/>
                  <a:gd name="T63" fmla="*/ 226 h 567"/>
                  <a:gd name="T64" fmla="*/ 724 w 724"/>
                  <a:gd name="T65" fmla="*/ 284 h 567"/>
                  <a:gd name="T66" fmla="*/ 721 w 724"/>
                  <a:gd name="T67" fmla="*/ 333 h 567"/>
                  <a:gd name="T68" fmla="*/ 712 w 724"/>
                  <a:gd name="T69" fmla="*/ 379 h 567"/>
                  <a:gd name="T70" fmla="*/ 696 w 724"/>
                  <a:gd name="T71" fmla="*/ 424 h 567"/>
                  <a:gd name="T72" fmla="*/ 675 w 724"/>
                  <a:gd name="T73" fmla="*/ 466 h 567"/>
                  <a:gd name="T74" fmla="*/ 648 w 724"/>
                  <a:gd name="T75" fmla="*/ 505 h 567"/>
                  <a:gd name="T76" fmla="*/ 686 w 724"/>
                  <a:gd name="T77" fmla="*/ 545 h 567"/>
                  <a:gd name="T78" fmla="*/ 534 w 724"/>
                  <a:gd name="T79" fmla="*/ 556 h 567"/>
                  <a:gd name="T80" fmla="*/ 557 w 724"/>
                  <a:gd name="T81" fmla="*/ 406 h 567"/>
                  <a:gd name="T82" fmla="*/ 594 w 724"/>
                  <a:gd name="T83" fmla="*/ 446 h 567"/>
                  <a:gd name="T84" fmla="*/ 616 w 724"/>
                  <a:gd name="T85" fmla="*/ 409 h 567"/>
                  <a:gd name="T86" fmla="*/ 631 w 724"/>
                  <a:gd name="T87" fmla="*/ 370 h 567"/>
                  <a:gd name="T88" fmla="*/ 642 w 724"/>
                  <a:gd name="T89" fmla="*/ 327 h 567"/>
                  <a:gd name="T90" fmla="*/ 645 w 724"/>
                  <a:gd name="T91" fmla="*/ 284 h 567"/>
                  <a:gd name="T92" fmla="*/ 641 w 724"/>
                  <a:gd name="T93" fmla="*/ 231 h 567"/>
                  <a:gd name="T94" fmla="*/ 627 w 724"/>
                  <a:gd name="T95" fmla="*/ 181 h 567"/>
                  <a:gd name="T96" fmla="*/ 604 w 724"/>
                  <a:gd name="T97" fmla="*/ 136 h 567"/>
                  <a:gd name="T98" fmla="*/ 574 w 724"/>
                  <a:gd name="T99" fmla="*/ 96 h 567"/>
                  <a:gd name="T100" fmla="*/ 539 w 724"/>
                  <a:gd name="T101" fmla="*/ 62 h 567"/>
                  <a:gd name="T102" fmla="*/ 588 w 724"/>
                  <a:gd name="T103"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4" h="567">
                    <a:moveTo>
                      <a:pt x="190" y="10"/>
                    </a:moveTo>
                    <a:lnTo>
                      <a:pt x="169" y="161"/>
                    </a:lnTo>
                    <a:lnTo>
                      <a:pt x="132" y="121"/>
                    </a:lnTo>
                    <a:lnTo>
                      <a:pt x="110" y="157"/>
                    </a:lnTo>
                    <a:lnTo>
                      <a:pt x="93" y="197"/>
                    </a:lnTo>
                    <a:lnTo>
                      <a:pt x="84" y="239"/>
                    </a:lnTo>
                    <a:lnTo>
                      <a:pt x="81" y="284"/>
                    </a:lnTo>
                    <a:lnTo>
                      <a:pt x="85" y="336"/>
                    </a:lnTo>
                    <a:lnTo>
                      <a:pt x="99" y="384"/>
                    </a:lnTo>
                    <a:lnTo>
                      <a:pt x="121" y="431"/>
                    </a:lnTo>
                    <a:lnTo>
                      <a:pt x="150" y="469"/>
                    </a:lnTo>
                    <a:lnTo>
                      <a:pt x="187" y="505"/>
                    </a:lnTo>
                    <a:lnTo>
                      <a:pt x="136" y="567"/>
                    </a:lnTo>
                    <a:lnTo>
                      <a:pt x="98" y="531"/>
                    </a:lnTo>
                    <a:lnTo>
                      <a:pt x="65" y="489"/>
                    </a:lnTo>
                    <a:lnTo>
                      <a:pt x="37" y="443"/>
                    </a:lnTo>
                    <a:lnTo>
                      <a:pt x="17" y="393"/>
                    </a:lnTo>
                    <a:lnTo>
                      <a:pt x="5" y="339"/>
                    </a:lnTo>
                    <a:lnTo>
                      <a:pt x="0" y="284"/>
                    </a:lnTo>
                    <a:lnTo>
                      <a:pt x="3" y="234"/>
                    </a:lnTo>
                    <a:lnTo>
                      <a:pt x="12" y="186"/>
                    </a:lnTo>
                    <a:lnTo>
                      <a:pt x="30" y="141"/>
                    </a:lnTo>
                    <a:lnTo>
                      <a:pt x="50" y="99"/>
                    </a:lnTo>
                    <a:lnTo>
                      <a:pt x="76" y="61"/>
                    </a:lnTo>
                    <a:lnTo>
                      <a:pt x="39" y="22"/>
                    </a:lnTo>
                    <a:lnTo>
                      <a:pt x="190" y="10"/>
                    </a:lnTo>
                    <a:close/>
                    <a:moveTo>
                      <a:pt x="588" y="0"/>
                    </a:moveTo>
                    <a:lnTo>
                      <a:pt x="627" y="36"/>
                    </a:lnTo>
                    <a:lnTo>
                      <a:pt x="661" y="78"/>
                    </a:lnTo>
                    <a:lnTo>
                      <a:pt x="687" y="123"/>
                    </a:lnTo>
                    <a:lnTo>
                      <a:pt x="709" y="174"/>
                    </a:lnTo>
                    <a:lnTo>
                      <a:pt x="721" y="226"/>
                    </a:lnTo>
                    <a:lnTo>
                      <a:pt x="724" y="284"/>
                    </a:lnTo>
                    <a:lnTo>
                      <a:pt x="721" y="333"/>
                    </a:lnTo>
                    <a:lnTo>
                      <a:pt x="712" y="379"/>
                    </a:lnTo>
                    <a:lnTo>
                      <a:pt x="696" y="424"/>
                    </a:lnTo>
                    <a:lnTo>
                      <a:pt x="675" y="466"/>
                    </a:lnTo>
                    <a:lnTo>
                      <a:pt x="648" y="505"/>
                    </a:lnTo>
                    <a:lnTo>
                      <a:pt x="686" y="545"/>
                    </a:lnTo>
                    <a:lnTo>
                      <a:pt x="534" y="556"/>
                    </a:lnTo>
                    <a:lnTo>
                      <a:pt x="557" y="406"/>
                    </a:lnTo>
                    <a:lnTo>
                      <a:pt x="594" y="446"/>
                    </a:lnTo>
                    <a:lnTo>
                      <a:pt x="616" y="409"/>
                    </a:lnTo>
                    <a:lnTo>
                      <a:pt x="631" y="370"/>
                    </a:lnTo>
                    <a:lnTo>
                      <a:pt x="642" y="327"/>
                    </a:lnTo>
                    <a:lnTo>
                      <a:pt x="645" y="284"/>
                    </a:lnTo>
                    <a:lnTo>
                      <a:pt x="641" y="231"/>
                    </a:lnTo>
                    <a:lnTo>
                      <a:pt x="627" y="181"/>
                    </a:lnTo>
                    <a:lnTo>
                      <a:pt x="604" y="136"/>
                    </a:lnTo>
                    <a:lnTo>
                      <a:pt x="574" y="96"/>
                    </a:lnTo>
                    <a:lnTo>
                      <a:pt x="539" y="62"/>
                    </a:lnTo>
                    <a:lnTo>
                      <a:pt x="588" y="0"/>
                    </a:lnTo>
                    <a:close/>
                  </a:path>
                </a:pathLst>
              </a:custGeom>
              <a:grpFill/>
              <a:ln w="0">
                <a:noFill/>
                <a:prstDash val="solid"/>
                <a:round/>
                <a:headEnd/>
                <a:tailEnd/>
              </a:ln>
            </p:spPr>
            <p:txBody>
              <a:bodyPr/>
              <a:lstStyle/>
              <a:p>
                <a:pPr algn="l" fontAlgn="base">
                  <a:spcBef>
                    <a:spcPct val="0"/>
                  </a:spcBef>
                  <a:spcAft>
                    <a:spcPct val="0"/>
                  </a:spcAft>
                  <a:defRPr/>
                </a:pPr>
                <a:endParaRPr lang="en-US" sz="1500" dirty="0">
                  <a:solidFill>
                    <a:srgbClr val="646464"/>
                  </a:solidFill>
                </a:endParaRPr>
              </a:p>
            </p:txBody>
          </p:sp>
        </p:grpSp>
      </p:grpSp>
      <p:sp>
        <p:nvSpPr>
          <p:cNvPr id="38" name="Freeform 60">
            <a:extLst>
              <a:ext uri="{FF2B5EF4-FFF2-40B4-BE49-F238E27FC236}">
                <a16:creationId xmlns:a16="http://schemas.microsoft.com/office/drawing/2014/main" id="{B3C8553E-00C9-7BC8-035E-406379281B3F}"/>
              </a:ext>
            </a:extLst>
          </p:cNvPr>
          <p:cNvSpPr>
            <a:spLocks/>
          </p:cNvSpPr>
          <p:nvPr/>
        </p:nvSpPr>
        <p:spPr bwMode="auto">
          <a:xfrm>
            <a:off x="5746359" y="6245033"/>
            <a:ext cx="900722" cy="1005840"/>
          </a:xfrm>
          <a:custGeom>
            <a:avLst/>
            <a:gdLst>
              <a:gd name="T0" fmla="*/ 107 w 275"/>
              <a:gd name="T1" fmla="*/ 219 h 559"/>
              <a:gd name="T2" fmla="*/ 143 w 275"/>
              <a:gd name="T3" fmla="*/ 219 h 559"/>
              <a:gd name="T4" fmla="*/ 71 w 275"/>
              <a:gd name="T5" fmla="*/ 313 h 559"/>
              <a:gd name="T6" fmla="*/ 0 w 275"/>
              <a:gd name="T7" fmla="*/ 219 h 559"/>
              <a:gd name="T8" fmla="*/ 33 w 275"/>
              <a:gd name="T9" fmla="*/ 220 h 559"/>
              <a:gd name="T10" fmla="*/ 70 w 275"/>
              <a:gd name="T11" fmla="*/ 1 h 559"/>
              <a:gd name="T12" fmla="*/ 107 w 275"/>
              <a:gd name="T13" fmla="*/ 219 h 559"/>
              <a:gd name="T14" fmla="*/ 0 60000 65536"/>
              <a:gd name="T15" fmla="*/ 0 60000 65536"/>
              <a:gd name="T16" fmla="*/ 0 60000 65536"/>
              <a:gd name="T17" fmla="*/ 0 60000 65536"/>
              <a:gd name="T18" fmla="*/ 0 60000 65536"/>
              <a:gd name="T19" fmla="*/ 0 60000 65536"/>
              <a:gd name="T20" fmla="*/ 0 60000 65536"/>
              <a:gd name="T21" fmla="*/ 0 w 275"/>
              <a:gd name="T22" fmla="*/ 0 h 559"/>
              <a:gd name="T23" fmla="*/ 275 w 275"/>
              <a:gd name="T24" fmla="*/ 559 h 5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559">
                <a:moveTo>
                  <a:pt x="207" y="391"/>
                </a:moveTo>
                <a:cubicBezTo>
                  <a:pt x="273" y="391"/>
                  <a:pt x="275" y="391"/>
                  <a:pt x="275" y="391"/>
                </a:cubicBezTo>
                <a:cubicBezTo>
                  <a:pt x="275" y="391"/>
                  <a:pt x="273" y="391"/>
                  <a:pt x="137" y="559"/>
                </a:cubicBezTo>
                <a:cubicBezTo>
                  <a:pt x="137" y="559"/>
                  <a:pt x="74" y="472"/>
                  <a:pt x="0" y="392"/>
                </a:cubicBezTo>
                <a:cubicBezTo>
                  <a:pt x="0" y="392"/>
                  <a:pt x="2" y="393"/>
                  <a:pt x="63" y="393"/>
                </a:cubicBezTo>
                <a:cubicBezTo>
                  <a:pt x="132" y="0"/>
                  <a:pt x="63" y="391"/>
                  <a:pt x="135" y="1"/>
                </a:cubicBezTo>
                <a:cubicBezTo>
                  <a:pt x="207" y="393"/>
                  <a:pt x="134" y="0"/>
                  <a:pt x="207" y="391"/>
                </a:cubicBezTo>
                <a:close/>
              </a:path>
            </a:pathLst>
          </a:custGeom>
          <a:solidFill>
            <a:srgbClr val="3A4972"/>
          </a:solidFill>
          <a:ln w="9525" cap="flat" cmpd="sng">
            <a:noFill/>
            <a:prstDash val="solid"/>
            <a:round/>
            <a:headEnd/>
            <a:tailEnd/>
          </a:ln>
        </p:spPr>
        <p:txBody>
          <a:bodyPr lIns="6350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40" name="Group 39">
            <a:extLst>
              <a:ext uri="{FF2B5EF4-FFF2-40B4-BE49-F238E27FC236}">
                <a16:creationId xmlns:a16="http://schemas.microsoft.com/office/drawing/2014/main" id="{562D818C-2C0B-C6B5-3F2D-1D5F8CBCAF18}"/>
              </a:ext>
            </a:extLst>
          </p:cNvPr>
          <p:cNvGrpSpPr/>
          <p:nvPr/>
        </p:nvGrpSpPr>
        <p:grpSpPr>
          <a:xfrm>
            <a:off x="6251471" y="5029201"/>
            <a:ext cx="480902" cy="457200"/>
            <a:chOff x="8447928" y="2258092"/>
            <a:chExt cx="612000" cy="612000"/>
          </a:xfrm>
          <a:solidFill>
            <a:srgbClr val="3A4972"/>
          </a:solidFill>
        </p:grpSpPr>
        <p:sp>
          <p:nvSpPr>
            <p:cNvPr id="41" name="Oval 40">
              <a:extLst>
                <a:ext uri="{FF2B5EF4-FFF2-40B4-BE49-F238E27FC236}">
                  <a16:creationId xmlns:a16="http://schemas.microsoft.com/office/drawing/2014/main" id="{DDFAD088-4C4E-12B3-E614-F63EE923D2A6}"/>
                </a:ext>
              </a:extLst>
            </p:cNvPr>
            <p:cNvSpPr/>
            <p:nvPr/>
          </p:nvSpPr>
          <p:spPr bwMode="ltGray">
            <a:xfrm>
              <a:off x="8447928" y="2258092"/>
              <a:ext cx="612000" cy="612000"/>
            </a:xfrm>
            <a:prstGeom prst="ellipse">
              <a:avLst/>
            </a:prstGeom>
            <a:grp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42" name="Freeform 4960">
              <a:extLst>
                <a:ext uri="{FF2B5EF4-FFF2-40B4-BE49-F238E27FC236}">
                  <a16:creationId xmlns:a16="http://schemas.microsoft.com/office/drawing/2014/main" id="{47DF2752-C7D1-D5E5-EC98-713A42B766D8}"/>
                </a:ext>
              </a:extLst>
            </p:cNvPr>
            <p:cNvSpPr>
              <a:spLocks noEditPoints="1"/>
            </p:cNvSpPr>
            <p:nvPr/>
          </p:nvSpPr>
          <p:spPr bwMode="auto">
            <a:xfrm>
              <a:off x="8559459" y="2479874"/>
              <a:ext cx="421594" cy="221638"/>
            </a:xfrm>
            <a:custGeom>
              <a:avLst/>
              <a:gdLst>
                <a:gd name="T0" fmla="*/ 242 w 350"/>
                <a:gd name="T1" fmla="*/ 32 h 184"/>
                <a:gd name="T2" fmla="*/ 236 w 350"/>
                <a:gd name="T3" fmla="*/ 42 h 184"/>
                <a:gd name="T4" fmla="*/ 78 w 350"/>
                <a:gd name="T5" fmla="*/ 42 h 184"/>
                <a:gd name="T6" fmla="*/ 68 w 350"/>
                <a:gd name="T7" fmla="*/ 36 h 184"/>
                <a:gd name="T8" fmla="*/ 68 w 350"/>
                <a:gd name="T9" fmla="*/ 10 h 184"/>
                <a:gd name="T10" fmla="*/ 74 w 350"/>
                <a:gd name="T11" fmla="*/ 0 h 184"/>
                <a:gd name="T12" fmla="*/ 232 w 350"/>
                <a:gd name="T13" fmla="*/ 0 h 184"/>
                <a:gd name="T14" fmla="*/ 242 w 350"/>
                <a:gd name="T15" fmla="*/ 6 h 184"/>
                <a:gd name="T16" fmla="*/ 34 w 350"/>
                <a:gd name="T17" fmla="*/ 0 h 184"/>
                <a:gd name="T18" fmla="*/ 6 w 350"/>
                <a:gd name="T19" fmla="*/ 0 h 184"/>
                <a:gd name="T20" fmla="*/ 0 w 350"/>
                <a:gd name="T21" fmla="*/ 10 h 184"/>
                <a:gd name="T22" fmla="*/ 0 w 350"/>
                <a:gd name="T23" fmla="*/ 36 h 184"/>
                <a:gd name="T24" fmla="*/ 10 w 350"/>
                <a:gd name="T25" fmla="*/ 42 h 184"/>
                <a:gd name="T26" fmla="*/ 38 w 350"/>
                <a:gd name="T27" fmla="*/ 42 h 184"/>
                <a:gd name="T28" fmla="*/ 44 w 350"/>
                <a:gd name="T29" fmla="*/ 32 h 184"/>
                <a:gd name="T30" fmla="*/ 42 w 350"/>
                <a:gd name="T31" fmla="*/ 6 h 184"/>
                <a:gd name="T32" fmla="*/ 34 w 350"/>
                <a:gd name="T33" fmla="*/ 0 h 184"/>
                <a:gd name="T34" fmla="*/ 174 w 350"/>
                <a:gd name="T35" fmla="*/ 114 h 184"/>
                <a:gd name="T36" fmla="*/ 78 w 350"/>
                <a:gd name="T37" fmla="*/ 70 h 184"/>
                <a:gd name="T38" fmla="*/ 70 w 350"/>
                <a:gd name="T39" fmla="*/ 72 h 184"/>
                <a:gd name="T40" fmla="*/ 68 w 350"/>
                <a:gd name="T41" fmla="*/ 104 h 184"/>
                <a:gd name="T42" fmla="*/ 70 w 350"/>
                <a:gd name="T43" fmla="*/ 110 h 184"/>
                <a:gd name="T44" fmla="*/ 78 w 350"/>
                <a:gd name="T45" fmla="*/ 114 h 184"/>
                <a:gd name="T46" fmla="*/ 10 w 350"/>
                <a:gd name="T47" fmla="*/ 140 h 184"/>
                <a:gd name="T48" fmla="*/ 0 w 350"/>
                <a:gd name="T49" fmla="*/ 146 h 184"/>
                <a:gd name="T50" fmla="*/ 0 w 350"/>
                <a:gd name="T51" fmla="*/ 174 h 184"/>
                <a:gd name="T52" fmla="*/ 6 w 350"/>
                <a:gd name="T53" fmla="*/ 184 h 184"/>
                <a:gd name="T54" fmla="*/ 34 w 350"/>
                <a:gd name="T55" fmla="*/ 184 h 184"/>
                <a:gd name="T56" fmla="*/ 42 w 350"/>
                <a:gd name="T57" fmla="*/ 178 h 184"/>
                <a:gd name="T58" fmla="*/ 44 w 350"/>
                <a:gd name="T59" fmla="*/ 150 h 184"/>
                <a:gd name="T60" fmla="*/ 38 w 350"/>
                <a:gd name="T61" fmla="*/ 142 h 184"/>
                <a:gd name="T62" fmla="*/ 188 w 350"/>
                <a:gd name="T63" fmla="*/ 140 h 184"/>
                <a:gd name="T64" fmla="*/ 74 w 350"/>
                <a:gd name="T65" fmla="*/ 142 h 184"/>
                <a:gd name="T66" fmla="*/ 68 w 350"/>
                <a:gd name="T67" fmla="*/ 150 h 184"/>
                <a:gd name="T68" fmla="*/ 68 w 350"/>
                <a:gd name="T69" fmla="*/ 178 h 184"/>
                <a:gd name="T70" fmla="*/ 78 w 350"/>
                <a:gd name="T71" fmla="*/ 184 h 184"/>
                <a:gd name="T72" fmla="*/ 34 w 350"/>
                <a:gd name="T73" fmla="*/ 70 h 184"/>
                <a:gd name="T74" fmla="*/ 6 w 350"/>
                <a:gd name="T75" fmla="*/ 70 h 184"/>
                <a:gd name="T76" fmla="*/ 0 w 350"/>
                <a:gd name="T77" fmla="*/ 80 h 184"/>
                <a:gd name="T78" fmla="*/ 0 w 350"/>
                <a:gd name="T79" fmla="*/ 108 h 184"/>
                <a:gd name="T80" fmla="*/ 10 w 350"/>
                <a:gd name="T81" fmla="*/ 114 h 184"/>
                <a:gd name="T82" fmla="*/ 38 w 350"/>
                <a:gd name="T83" fmla="*/ 112 h 184"/>
                <a:gd name="T84" fmla="*/ 44 w 350"/>
                <a:gd name="T85" fmla="*/ 104 h 184"/>
                <a:gd name="T86" fmla="*/ 42 w 350"/>
                <a:gd name="T87" fmla="*/ 76 h 184"/>
                <a:gd name="T88" fmla="*/ 34 w 350"/>
                <a:gd name="T89" fmla="*/ 70 h 184"/>
                <a:gd name="T90" fmla="*/ 312 w 350"/>
                <a:gd name="T91" fmla="*/ 0 h 184"/>
                <a:gd name="T92" fmla="*/ 184 w 350"/>
                <a:gd name="T93"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0" h="184">
                  <a:moveTo>
                    <a:pt x="242" y="10"/>
                  </a:moveTo>
                  <a:lnTo>
                    <a:pt x="242" y="32"/>
                  </a:lnTo>
                  <a:lnTo>
                    <a:pt x="242" y="32"/>
                  </a:lnTo>
                  <a:lnTo>
                    <a:pt x="242" y="36"/>
                  </a:lnTo>
                  <a:lnTo>
                    <a:pt x="240" y="40"/>
                  </a:lnTo>
                  <a:lnTo>
                    <a:pt x="236" y="42"/>
                  </a:lnTo>
                  <a:lnTo>
                    <a:pt x="232" y="42"/>
                  </a:lnTo>
                  <a:lnTo>
                    <a:pt x="78" y="42"/>
                  </a:lnTo>
                  <a:lnTo>
                    <a:pt x="78" y="42"/>
                  </a:lnTo>
                  <a:lnTo>
                    <a:pt x="74" y="42"/>
                  </a:lnTo>
                  <a:lnTo>
                    <a:pt x="70" y="40"/>
                  </a:lnTo>
                  <a:lnTo>
                    <a:pt x="68" y="36"/>
                  </a:lnTo>
                  <a:lnTo>
                    <a:pt x="68" y="32"/>
                  </a:lnTo>
                  <a:lnTo>
                    <a:pt x="68" y="10"/>
                  </a:lnTo>
                  <a:lnTo>
                    <a:pt x="68" y="10"/>
                  </a:lnTo>
                  <a:lnTo>
                    <a:pt x="68" y="6"/>
                  </a:lnTo>
                  <a:lnTo>
                    <a:pt x="70" y="2"/>
                  </a:lnTo>
                  <a:lnTo>
                    <a:pt x="74" y="0"/>
                  </a:lnTo>
                  <a:lnTo>
                    <a:pt x="78" y="0"/>
                  </a:lnTo>
                  <a:lnTo>
                    <a:pt x="232" y="0"/>
                  </a:lnTo>
                  <a:lnTo>
                    <a:pt x="232" y="0"/>
                  </a:lnTo>
                  <a:lnTo>
                    <a:pt x="236" y="0"/>
                  </a:lnTo>
                  <a:lnTo>
                    <a:pt x="240" y="2"/>
                  </a:lnTo>
                  <a:lnTo>
                    <a:pt x="242" y="6"/>
                  </a:lnTo>
                  <a:lnTo>
                    <a:pt x="242" y="10"/>
                  </a:lnTo>
                  <a:lnTo>
                    <a:pt x="242" y="10"/>
                  </a:lnTo>
                  <a:close/>
                  <a:moveTo>
                    <a:pt x="34" y="0"/>
                  </a:moveTo>
                  <a:lnTo>
                    <a:pt x="10" y="0"/>
                  </a:lnTo>
                  <a:lnTo>
                    <a:pt x="10" y="0"/>
                  </a:lnTo>
                  <a:lnTo>
                    <a:pt x="6" y="0"/>
                  </a:lnTo>
                  <a:lnTo>
                    <a:pt x="2" y="2"/>
                  </a:lnTo>
                  <a:lnTo>
                    <a:pt x="0" y="6"/>
                  </a:lnTo>
                  <a:lnTo>
                    <a:pt x="0" y="10"/>
                  </a:lnTo>
                  <a:lnTo>
                    <a:pt x="0" y="32"/>
                  </a:lnTo>
                  <a:lnTo>
                    <a:pt x="0" y="32"/>
                  </a:lnTo>
                  <a:lnTo>
                    <a:pt x="0" y="36"/>
                  </a:lnTo>
                  <a:lnTo>
                    <a:pt x="2" y="40"/>
                  </a:lnTo>
                  <a:lnTo>
                    <a:pt x="6" y="42"/>
                  </a:lnTo>
                  <a:lnTo>
                    <a:pt x="10" y="42"/>
                  </a:lnTo>
                  <a:lnTo>
                    <a:pt x="34" y="42"/>
                  </a:lnTo>
                  <a:lnTo>
                    <a:pt x="34" y="42"/>
                  </a:lnTo>
                  <a:lnTo>
                    <a:pt x="38" y="42"/>
                  </a:lnTo>
                  <a:lnTo>
                    <a:pt x="40" y="40"/>
                  </a:lnTo>
                  <a:lnTo>
                    <a:pt x="42" y="36"/>
                  </a:lnTo>
                  <a:lnTo>
                    <a:pt x="44" y="32"/>
                  </a:lnTo>
                  <a:lnTo>
                    <a:pt x="44" y="10"/>
                  </a:lnTo>
                  <a:lnTo>
                    <a:pt x="44" y="10"/>
                  </a:lnTo>
                  <a:lnTo>
                    <a:pt x="42" y="6"/>
                  </a:lnTo>
                  <a:lnTo>
                    <a:pt x="40" y="2"/>
                  </a:lnTo>
                  <a:lnTo>
                    <a:pt x="38" y="0"/>
                  </a:lnTo>
                  <a:lnTo>
                    <a:pt x="34" y="0"/>
                  </a:lnTo>
                  <a:lnTo>
                    <a:pt x="34" y="0"/>
                  </a:lnTo>
                  <a:close/>
                  <a:moveTo>
                    <a:pt x="78" y="114"/>
                  </a:moveTo>
                  <a:lnTo>
                    <a:pt x="174" y="114"/>
                  </a:lnTo>
                  <a:lnTo>
                    <a:pt x="156" y="80"/>
                  </a:lnTo>
                  <a:lnTo>
                    <a:pt x="150" y="70"/>
                  </a:lnTo>
                  <a:lnTo>
                    <a:pt x="78" y="70"/>
                  </a:lnTo>
                  <a:lnTo>
                    <a:pt x="78" y="70"/>
                  </a:lnTo>
                  <a:lnTo>
                    <a:pt x="74" y="70"/>
                  </a:lnTo>
                  <a:lnTo>
                    <a:pt x="70" y="72"/>
                  </a:lnTo>
                  <a:lnTo>
                    <a:pt x="68" y="76"/>
                  </a:lnTo>
                  <a:lnTo>
                    <a:pt x="68" y="80"/>
                  </a:lnTo>
                  <a:lnTo>
                    <a:pt x="68" y="104"/>
                  </a:lnTo>
                  <a:lnTo>
                    <a:pt x="68" y="104"/>
                  </a:lnTo>
                  <a:lnTo>
                    <a:pt x="68" y="108"/>
                  </a:lnTo>
                  <a:lnTo>
                    <a:pt x="70" y="110"/>
                  </a:lnTo>
                  <a:lnTo>
                    <a:pt x="74" y="112"/>
                  </a:lnTo>
                  <a:lnTo>
                    <a:pt x="78" y="114"/>
                  </a:lnTo>
                  <a:lnTo>
                    <a:pt x="78" y="114"/>
                  </a:lnTo>
                  <a:close/>
                  <a:moveTo>
                    <a:pt x="34" y="140"/>
                  </a:moveTo>
                  <a:lnTo>
                    <a:pt x="10" y="140"/>
                  </a:lnTo>
                  <a:lnTo>
                    <a:pt x="10" y="140"/>
                  </a:lnTo>
                  <a:lnTo>
                    <a:pt x="6" y="142"/>
                  </a:lnTo>
                  <a:lnTo>
                    <a:pt x="2" y="144"/>
                  </a:lnTo>
                  <a:lnTo>
                    <a:pt x="0" y="146"/>
                  </a:lnTo>
                  <a:lnTo>
                    <a:pt x="0" y="150"/>
                  </a:lnTo>
                  <a:lnTo>
                    <a:pt x="0" y="174"/>
                  </a:lnTo>
                  <a:lnTo>
                    <a:pt x="0" y="174"/>
                  </a:lnTo>
                  <a:lnTo>
                    <a:pt x="0" y="178"/>
                  </a:lnTo>
                  <a:lnTo>
                    <a:pt x="2" y="182"/>
                  </a:lnTo>
                  <a:lnTo>
                    <a:pt x="6" y="184"/>
                  </a:lnTo>
                  <a:lnTo>
                    <a:pt x="10" y="184"/>
                  </a:lnTo>
                  <a:lnTo>
                    <a:pt x="34" y="184"/>
                  </a:lnTo>
                  <a:lnTo>
                    <a:pt x="34" y="184"/>
                  </a:lnTo>
                  <a:lnTo>
                    <a:pt x="38" y="184"/>
                  </a:lnTo>
                  <a:lnTo>
                    <a:pt x="40" y="182"/>
                  </a:lnTo>
                  <a:lnTo>
                    <a:pt x="42" y="178"/>
                  </a:lnTo>
                  <a:lnTo>
                    <a:pt x="44" y="174"/>
                  </a:lnTo>
                  <a:lnTo>
                    <a:pt x="44" y="150"/>
                  </a:lnTo>
                  <a:lnTo>
                    <a:pt x="44" y="150"/>
                  </a:lnTo>
                  <a:lnTo>
                    <a:pt x="42" y="146"/>
                  </a:lnTo>
                  <a:lnTo>
                    <a:pt x="40" y="144"/>
                  </a:lnTo>
                  <a:lnTo>
                    <a:pt x="38" y="142"/>
                  </a:lnTo>
                  <a:lnTo>
                    <a:pt x="34" y="140"/>
                  </a:lnTo>
                  <a:lnTo>
                    <a:pt x="34" y="140"/>
                  </a:lnTo>
                  <a:close/>
                  <a:moveTo>
                    <a:pt x="188" y="140"/>
                  </a:moveTo>
                  <a:lnTo>
                    <a:pt x="78" y="140"/>
                  </a:lnTo>
                  <a:lnTo>
                    <a:pt x="78" y="140"/>
                  </a:lnTo>
                  <a:lnTo>
                    <a:pt x="74" y="142"/>
                  </a:lnTo>
                  <a:lnTo>
                    <a:pt x="70" y="144"/>
                  </a:lnTo>
                  <a:lnTo>
                    <a:pt x="68" y="146"/>
                  </a:lnTo>
                  <a:lnTo>
                    <a:pt x="68" y="150"/>
                  </a:lnTo>
                  <a:lnTo>
                    <a:pt x="68" y="174"/>
                  </a:lnTo>
                  <a:lnTo>
                    <a:pt x="68" y="174"/>
                  </a:lnTo>
                  <a:lnTo>
                    <a:pt x="68" y="178"/>
                  </a:lnTo>
                  <a:lnTo>
                    <a:pt x="70" y="182"/>
                  </a:lnTo>
                  <a:lnTo>
                    <a:pt x="74" y="184"/>
                  </a:lnTo>
                  <a:lnTo>
                    <a:pt x="78" y="184"/>
                  </a:lnTo>
                  <a:lnTo>
                    <a:pt x="212" y="184"/>
                  </a:lnTo>
                  <a:lnTo>
                    <a:pt x="188" y="140"/>
                  </a:lnTo>
                  <a:close/>
                  <a:moveTo>
                    <a:pt x="34" y="70"/>
                  </a:moveTo>
                  <a:lnTo>
                    <a:pt x="10" y="70"/>
                  </a:lnTo>
                  <a:lnTo>
                    <a:pt x="10" y="70"/>
                  </a:lnTo>
                  <a:lnTo>
                    <a:pt x="6" y="70"/>
                  </a:lnTo>
                  <a:lnTo>
                    <a:pt x="2" y="72"/>
                  </a:lnTo>
                  <a:lnTo>
                    <a:pt x="0" y="76"/>
                  </a:lnTo>
                  <a:lnTo>
                    <a:pt x="0" y="80"/>
                  </a:lnTo>
                  <a:lnTo>
                    <a:pt x="0" y="104"/>
                  </a:lnTo>
                  <a:lnTo>
                    <a:pt x="0" y="104"/>
                  </a:lnTo>
                  <a:lnTo>
                    <a:pt x="0" y="108"/>
                  </a:lnTo>
                  <a:lnTo>
                    <a:pt x="2" y="110"/>
                  </a:lnTo>
                  <a:lnTo>
                    <a:pt x="6" y="112"/>
                  </a:lnTo>
                  <a:lnTo>
                    <a:pt x="10" y="114"/>
                  </a:lnTo>
                  <a:lnTo>
                    <a:pt x="34" y="114"/>
                  </a:lnTo>
                  <a:lnTo>
                    <a:pt x="34" y="114"/>
                  </a:lnTo>
                  <a:lnTo>
                    <a:pt x="38" y="112"/>
                  </a:lnTo>
                  <a:lnTo>
                    <a:pt x="40" y="110"/>
                  </a:lnTo>
                  <a:lnTo>
                    <a:pt x="42" y="108"/>
                  </a:lnTo>
                  <a:lnTo>
                    <a:pt x="44" y="104"/>
                  </a:lnTo>
                  <a:lnTo>
                    <a:pt x="44" y="80"/>
                  </a:lnTo>
                  <a:lnTo>
                    <a:pt x="44" y="80"/>
                  </a:lnTo>
                  <a:lnTo>
                    <a:pt x="42" y="76"/>
                  </a:lnTo>
                  <a:lnTo>
                    <a:pt x="40" y="72"/>
                  </a:lnTo>
                  <a:lnTo>
                    <a:pt x="38" y="70"/>
                  </a:lnTo>
                  <a:lnTo>
                    <a:pt x="34" y="70"/>
                  </a:lnTo>
                  <a:lnTo>
                    <a:pt x="34" y="70"/>
                  </a:lnTo>
                  <a:close/>
                  <a:moveTo>
                    <a:pt x="350" y="0"/>
                  </a:moveTo>
                  <a:lnTo>
                    <a:pt x="312" y="0"/>
                  </a:lnTo>
                  <a:lnTo>
                    <a:pt x="248" y="116"/>
                  </a:lnTo>
                  <a:lnTo>
                    <a:pt x="220" y="66"/>
                  </a:lnTo>
                  <a:lnTo>
                    <a:pt x="184" y="66"/>
                  </a:lnTo>
                  <a:lnTo>
                    <a:pt x="248" y="184"/>
                  </a:lnTo>
                  <a:lnTo>
                    <a:pt x="350"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3" name="Rectangular Callout 65">
            <a:extLst>
              <a:ext uri="{FF2B5EF4-FFF2-40B4-BE49-F238E27FC236}">
                <a16:creationId xmlns:a16="http://schemas.microsoft.com/office/drawing/2014/main" id="{4101706F-5A59-D390-83C9-E2CD51EF2DDB}"/>
              </a:ext>
            </a:extLst>
          </p:cNvPr>
          <p:cNvSpPr/>
          <p:nvPr/>
        </p:nvSpPr>
        <p:spPr>
          <a:xfrm>
            <a:off x="487362" y="7418547"/>
            <a:ext cx="11277600" cy="780573"/>
          </a:xfrm>
          <a:prstGeom prst="wedgeRectCallout">
            <a:avLst>
              <a:gd name="adj1" fmla="val -29790"/>
              <a:gd name="adj2" fmla="val 11592"/>
            </a:avLst>
          </a:prstGeom>
          <a:noFill/>
          <a:ln>
            <a:solidFill>
              <a:srgbClr val="3A49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Aft>
                <a:spcPts val="0"/>
              </a:spcAft>
              <a:buClr>
                <a:srgbClr val="92D050"/>
              </a:buClr>
              <a:defRPr/>
            </a:pPr>
            <a:endParaRPr lang="en-US" sz="1300" b="1" dirty="0">
              <a:solidFill>
                <a:schemeClr val="tx1">
                  <a:lumMod val="65000"/>
                  <a:lumOff val="35000"/>
                </a:schemeClr>
              </a:solidFill>
              <a:latin typeface="Arial" pitchFamily="34" charset="0"/>
              <a:cs typeface="Arial" pitchFamily="34" charset="0"/>
            </a:endParaRPr>
          </a:p>
        </p:txBody>
      </p:sp>
      <p:sp>
        <p:nvSpPr>
          <p:cNvPr id="44" name="Rectangular Callout 65">
            <a:extLst>
              <a:ext uri="{FF2B5EF4-FFF2-40B4-BE49-F238E27FC236}">
                <a16:creationId xmlns:a16="http://schemas.microsoft.com/office/drawing/2014/main" id="{BDBF28A4-50EE-96E5-5541-7C2063CD162A}"/>
              </a:ext>
            </a:extLst>
          </p:cNvPr>
          <p:cNvSpPr/>
          <p:nvPr/>
        </p:nvSpPr>
        <p:spPr>
          <a:xfrm>
            <a:off x="487112" y="2449260"/>
            <a:ext cx="11277600" cy="1253650"/>
          </a:xfrm>
          <a:prstGeom prst="wedgeRectCallout">
            <a:avLst>
              <a:gd name="adj1" fmla="val -29790"/>
              <a:gd name="adj2" fmla="val 11592"/>
            </a:avLst>
          </a:prstGeom>
          <a:noFill/>
          <a:ln>
            <a:solidFill>
              <a:srgbClr val="3A49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Aft>
                <a:spcPts val="0"/>
              </a:spcAft>
              <a:buClr>
                <a:srgbClr val="92D050"/>
              </a:buClr>
              <a:defRPr/>
            </a:pPr>
            <a:endParaRPr lang="en-US" sz="1300" b="1" dirty="0">
              <a:solidFill>
                <a:schemeClr val="tx1">
                  <a:lumMod val="65000"/>
                  <a:lumOff val="35000"/>
                </a:schemeClr>
              </a:solidFill>
              <a:latin typeface="Arial" pitchFamily="34" charset="0"/>
              <a:cs typeface="Arial" pitchFamily="34" charset="0"/>
            </a:endParaRPr>
          </a:p>
        </p:txBody>
      </p:sp>
      <p:sp>
        <p:nvSpPr>
          <p:cNvPr id="46" name="TextBox 45">
            <a:extLst>
              <a:ext uri="{FF2B5EF4-FFF2-40B4-BE49-F238E27FC236}">
                <a16:creationId xmlns:a16="http://schemas.microsoft.com/office/drawing/2014/main" id="{7DB619E8-60A4-4B1B-58F2-CD999FDDA2AC}"/>
              </a:ext>
            </a:extLst>
          </p:cNvPr>
          <p:cNvSpPr txBox="1"/>
          <p:nvPr/>
        </p:nvSpPr>
        <p:spPr>
          <a:xfrm>
            <a:off x="482350" y="7533670"/>
            <a:ext cx="11277600" cy="553998"/>
          </a:xfrm>
          <a:prstGeom prst="rect">
            <a:avLst/>
          </a:prstGeom>
          <a:noFill/>
        </p:spPr>
        <p:txBody>
          <a:bodyPr wrap="square">
            <a:spAutoFit/>
          </a:bodyPr>
          <a:lstStyle/>
          <a:p>
            <a:pPr algn="ctr"/>
            <a:r>
              <a:rPr lang="en-US" sz="1500" b="1" dirty="0"/>
              <a:t>The aim of this study is to explore what are the main causes and factors that can lead to diabetes through the visualization of comparative graphs and then recommend readers what should they do in order to prevent diabetes</a:t>
            </a:r>
            <a:endParaRPr lang="en-US" sz="1500" b="1" u="sng" dirty="0"/>
          </a:p>
        </p:txBody>
      </p:sp>
      <p:sp>
        <p:nvSpPr>
          <p:cNvPr id="47" name="TextBox 46">
            <a:extLst>
              <a:ext uri="{FF2B5EF4-FFF2-40B4-BE49-F238E27FC236}">
                <a16:creationId xmlns:a16="http://schemas.microsoft.com/office/drawing/2014/main" id="{5BE4F8D9-C7E0-4E35-FF82-650B909D0A07}"/>
              </a:ext>
            </a:extLst>
          </p:cNvPr>
          <p:cNvSpPr txBox="1">
            <a:spLocks noChangeArrowheads="1"/>
          </p:cNvSpPr>
          <p:nvPr/>
        </p:nvSpPr>
        <p:spPr bwMode="auto">
          <a:xfrm>
            <a:off x="319722" y="533400"/>
            <a:ext cx="11292840" cy="488334"/>
          </a:xfrm>
          <a:prstGeom prst="rect">
            <a:avLst/>
          </a:prstGeom>
          <a:noFill/>
          <a:ln w="9525">
            <a:noFill/>
            <a:miter lim="800000"/>
            <a:headEnd/>
            <a:tailEnd/>
          </a:ln>
        </p:spPr>
        <p:txBody>
          <a:bodyPr wrap="square" lIns="104493" tIns="52247" rIns="104493" bIns="52247">
            <a:spAutoFit/>
          </a:bodyPr>
          <a:lstStyle/>
          <a:p>
            <a:r>
              <a:rPr lang="en-US" sz="2500" b="1" dirty="0">
                <a:solidFill>
                  <a:srgbClr val="3A4972"/>
                </a:solidFill>
              </a:rPr>
              <a:t>Introduction</a:t>
            </a:r>
          </a:p>
        </p:txBody>
      </p:sp>
    </p:spTree>
    <p:extLst>
      <p:ext uri="{BB962C8B-B14F-4D97-AF65-F5344CB8AC3E}">
        <p14:creationId xmlns:p14="http://schemas.microsoft.com/office/powerpoint/2010/main" val="11179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hidden="1"/>
          <p:cNvSpPr txBox="1">
            <a:spLocks noChangeArrowheads="1"/>
          </p:cNvSpPr>
          <p:nvPr>
            <p:custDataLst>
              <p:tags r:id="rId2"/>
            </p:custDataLst>
          </p:nvPr>
        </p:nvSpPr>
        <p:spPr bwMode="auto">
          <a:xfrm>
            <a:off x="7746207" y="7842892"/>
            <a:ext cx="451960" cy="226695"/>
          </a:xfrm>
          <a:prstGeom prst="rect">
            <a:avLst/>
          </a:prstGeom>
          <a:noFill/>
          <a:ln w="9525">
            <a:noFill/>
            <a:miter lim="800000"/>
            <a:headEnd/>
            <a:tailEnd/>
          </a:ln>
        </p:spPr>
        <p:txBody>
          <a:bodyPr wrap="none" lIns="93761" tIns="46887" rIns="93772" bIns="46887"/>
          <a:lstStyle/>
          <a:p>
            <a:pPr algn="ctr"/>
            <a:r>
              <a:rPr lang="en-GB" sz="900" b="1"/>
              <a:t>1</a:t>
            </a:r>
          </a:p>
        </p:txBody>
      </p:sp>
      <p:sp>
        <p:nvSpPr>
          <p:cNvPr id="11" name="Rectangle 2"/>
          <p:cNvSpPr txBox="1">
            <a:spLocks noChangeArrowheads="1"/>
          </p:cNvSpPr>
          <p:nvPr>
            <p:custDataLst>
              <p:tags r:id="rId3"/>
            </p:custDataLst>
          </p:nvPr>
        </p:nvSpPr>
        <p:spPr bwMode="auto">
          <a:xfrm>
            <a:off x="834714" y="3476310"/>
            <a:ext cx="9722327" cy="496128"/>
          </a:xfrm>
          <a:prstGeom prst="rect">
            <a:avLst/>
          </a:prstGeom>
          <a:noFill/>
          <a:ln w="9525">
            <a:noFill/>
            <a:miter lim="800000"/>
            <a:headEnd/>
            <a:tailEnd/>
          </a:ln>
          <a:effectLst/>
        </p:spPr>
        <p:txBody>
          <a:bodyPr lIns="0" tIns="56138" rIns="0" bIns="56138">
            <a:spAutoFit/>
          </a:bodyPr>
          <a:lstStyle>
            <a:lvl1pPr>
              <a:defRPr sz="2400">
                <a:solidFill>
                  <a:srgbClr val="761437"/>
                </a:solidFill>
              </a:defRPr>
            </a:lvl1pPr>
          </a:lstStyle>
          <a:p>
            <a:pPr defTabSz="1045173">
              <a:spcAft>
                <a:spcPct val="50000"/>
              </a:spcAft>
              <a:defRPr/>
            </a:pPr>
            <a:r>
              <a:rPr lang="en-US" sz="2500" b="1" kern="0" dirty="0">
                <a:solidFill>
                  <a:srgbClr val="3A4972"/>
                </a:solidFill>
                <a:latin typeface="+mj-lt"/>
                <a:ea typeface="+mj-ea"/>
                <a:cs typeface="+mj-cs"/>
              </a:rPr>
              <a:t>Section 2</a:t>
            </a:r>
          </a:p>
        </p:txBody>
      </p:sp>
      <p:sp>
        <p:nvSpPr>
          <p:cNvPr id="12" name="Rectangle 3"/>
          <p:cNvSpPr>
            <a:spLocks noGrp="1" noChangeArrowheads="1"/>
          </p:cNvSpPr>
          <p:nvPr>
            <p:ph type="subTitle" idx="1"/>
            <p:custDataLst>
              <p:tags r:id="rId4"/>
            </p:custDataLst>
          </p:nvPr>
        </p:nvSpPr>
        <p:spPr>
          <a:xfrm>
            <a:off x="715962" y="3972438"/>
            <a:ext cx="9722326" cy="519960"/>
          </a:xfrm>
        </p:spPr>
        <p:txBody>
          <a:bodyPr/>
          <a:lstStyle>
            <a:lvl1pPr marL="0" indent="0">
              <a:buFont typeface="Wingdings" pitchFamily="2" charset="2"/>
              <a:buNone/>
              <a:defRPr sz="2400">
                <a:solidFill>
                  <a:srgbClr val="761437"/>
                </a:solidFill>
                <a:latin typeface="Arial" pitchFamily="34" charset="0"/>
              </a:defRPr>
            </a:lvl1pPr>
          </a:lstStyle>
          <a:p>
            <a:pPr>
              <a:defRPr/>
            </a:pPr>
            <a:r>
              <a:rPr lang="en-US" dirty="0">
                <a:solidFill>
                  <a:srgbClr val="3A4972"/>
                </a:solidFill>
              </a:rPr>
              <a:t>Methodology, Data Exploration and Visualization</a:t>
            </a:r>
          </a:p>
        </p:txBody>
      </p:sp>
    </p:spTree>
    <p:custDataLst>
      <p:tags r:id="rId1"/>
    </p:custDataLst>
    <p:extLst>
      <p:ext uri="{BB962C8B-B14F-4D97-AF65-F5344CB8AC3E}">
        <p14:creationId xmlns:p14="http://schemas.microsoft.com/office/powerpoint/2010/main" val="331993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BFCBBC35-CCD0-17BB-AA39-869B6B4F089E}"/>
              </a:ext>
            </a:extLst>
          </p:cNvPr>
          <p:cNvGrpSpPr/>
          <p:nvPr/>
        </p:nvGrpSpPr>
        <p:grpSpPr>
          <a:xfrm rot="16200000">
            <a:off x="8034004" y="4231656"/>
            <a:ext cx="2701832" cy="1477522"/>
            <a:chOff x="3832716" y="5117523"/>
            <a:chExt cx="2643792" cy="1467822"/>
          </a:xfrm>
          <a:solidFill>
            <a:srgbClr val="3A4972"/>
          </a:solidFill>
        </p:grpSpPr>
        <p:sp>
          <p:nvSpPr>
            <p:cNvPr id="82" name="Freeform 32">
              <a:extLst>
                <a:ext uri="{FF2B5EF4-FFF2-40B4-BE49-F238E27FC236}">
                  <a16:creationId xmlns:a16="http://schemas.microsoft.com/office/drawing/2014/main" id="{B0526E48-C3CC-0B74-7F02-CBDAB58B44CF}"/>
                </a:ext>
              </a:extLst>
            </p:cNvPr>
            <p:cNvSpPr>
              <a:spLocks/>
            </p:cNvSpPr>
            <p:nvPr/>
          </p:nvSpPr>
          <p:spPr bwMode="auto">
            <a:xfrm>
              <a:off x="5459013" y="6217781"/>
              <a:ext cx="1017495" cy="340787"/>
            </a:xfrm>
            <a:custGeom>
              <a:avLst/>
              <a:gdLst>
                <a:gd name="T0" fmla="*/ 836 w 836"/>
                <a:gd name="T1" fmla="*/ 0 h 280"/>
                <a:gd name="T2" fmla="*/ 0 w 836"/>
                <a:gd name="T3" fmla="*/ 0 h 280"/>
                <a:gd name="T4" fmla="*/ 0 w 836"/>
                <a:gd name="T5" fmla="*/ 280 h 280"/>
                <a:gd name="T6" fmla="*/ 566 w 836"/>
                <a:gd name="T7" fmla="*/ 280 h 280"/>
                <a:gd name="T8" fmla="*/ 566 w 836"/>
                <a:gd name="T9" fmla="*/ 280 h 280"/>
                <a:gd name="T10" fmla="*/ 574 w 836"/>
                <a:gd name="T11" fmla="*/ 280 h 280"/>
                <a:gd name="T12" fmla="*/ 594 w 836"/>
                <a:gd name="T13" fmla="*/ 276 h 280"/>
                <a:gd name="T14" fmla="*/ 608 w 836"/>
                <a:gd name="T15" fmla="*/ 274 h 280"/>
                <a:gd name="T16" fmla="*/ 624 w 836"/>
                <a:gd name="T17" fmla="*/ 268 h 280"/>
                <a:gd name="T18" fmla="*/ 644 w 836"/>
                <a:gd name="T19" fmla="*/ 260 h 280"/>
                <a:gd name="T20" fmla="*/ 662 w 836"/>
                <a:gd name="T21" fmla="*/ 248 h 280"/>
                <a:gd name="T22" fmla="*/ 684 w 836"/>
                <a:gd name="T23" fmla="*/ 234 h 280"/>
                <a:gd name="T24" fmla="*/ 706 w 836"/>
                <a:gd name="T25" fmla="*/ 216 h 280"/>
                <a:gd name="T26" fmla="*/ 728 w 836"/>
                <a:gd name="T27" fmla="*/ 192 h 280"/>
                <a:gd name="T28" fmla="*/ 750 w 836"/>
                <a:gd name="T29" fmla="*/ 166 h 280"/>
                <a:gd name="T30" fmla="*/ 774 w 836"/>
                <a:gd name="T31" fmla="*/ 132 h 280"/>
                <a:gd name="T32" fmla="*/ 796 w 836"/>
                <a:gd name="T33" fmla="*/ 94 h 280"/>
                <a:gd name="T34" fmla="*/ 816 w 836"/>
                <a:gd name="T35" fmla="*/ 50 h 280"/>
                <a:gd name="T36" fmla="*/ 836 w 836"/>
                <a:gd name="T37" fmla="*/ 0 h 280"/>
                <a:gd name="T38" fmla="*/ 836 w 836"/>
                <a:gd name="T3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280">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3" name="Freeform 35">
              <a:extLst>
                <a:ext uri="{FF2B5EF4-FFF2-40B4-BE49-F238E27FC236}">
                  <a16:creationId xmlns:a16="http://schemas.microsoft.com/office/drawing/2014/main" id="{15FD98C5-D54F-2851-B832-448DB0EF028F}"/>
                </a:ext>
              </a:extLst>
            </p:cNvPr>
            <p:cNvSpPr>
              <a:spLocks/>
            </p:cNvSpPr>
            <p:nvPr/>
          </p:nvSpPr>
          <p:spPr bwMode="auto">
            <a:xfrm>
              <a:off x="3832716" y="5117523"/>
              <a:ext cx="2390381" cy="1467822"/>
            </a:xfrm>
            <a:custGeom>
              <a:avLst/>
              <a:gdLst>
                <a:gd name="T0" fmla="*/ 2 w 1964"/>
                <a:gd name="T1" fmla="*/ 812 h 1206"/>
                <a:gd name="T2" fmla="*/ 4 w 1964"/>
                <a:gd name="T3" fmla="*/ 820 h 1206"/>
                <a:gd name="T4" fmla="*/ 10 w 1964"/>
                <a:gd name="T5" fmla="*/ 838 h 1206"/>
                <a:gd name="T6" fmla="*/ 16 w 1964"/>
                <a:gd name="T7" fmla="*/ 844 h 1206"/>
                <a:gd name="T8" fmla="*/ 32 w 1964"/>
                <a:gd name="T9" fmla="*/ 854 h 1206"/>
                <a:gd name="T10" fmla="*/ 52 w 1964"/>
                <a:gd name="T11" fmla="*/ 858 h 1206"/>
                <a:gd name="T12" fmla="*/ 70 w 1964"/>
                <a:gd name="T13" fmla="*/ 854 h 1206"/>
                <a:gd name="T14" fmla="*/ 88 w 1964"/>
                <a:gd name="T15" fmla="*/ 844 h 1206"/>
                <a:gd name="T16" fmla="*/ 226 w 1964"/>
                <a:gd name="T17" fmla="*/ 794 h 1206"/>
                <a:gd name="T18" fmla="*/ 520 w 1964"/>
                <a:gd name="T19" fmla="*/ 1090 h 1206"/>
                <a:gd name="T20" fmla="*/ 562 w 1964"/>
                <a:gd name="T21" fmla="*/ 1128 h 1206"/>
                <a:gd name="T22" fmla="*/ 608 w 1964"/>
                <a:gd name="T23" fmla="*/ 1164 h 1206"/>
                <a:gd name="T24" fmla="*/ 654 w 1964"/>
                <a:gd name="T25" fmla="*/ 1190 h 1206"/>
                <a:gd name="T26" fmla="*/ 688 w 1964"/>
                <a:gd name="T27" fmla="*/ 1200 h 1206"/>
                <a:gd name="T28" fmla="*/ 700 w 1964"/>
                <a:gd name="T29" fmla="*/ 1202 h 1206"/>
                <a:gd name="T30" fmla="*/ 1630 w 1964"/>
                <a:gd name="T31" fmla="*/ 1206 h 1206"/>
                <a:gd name="T32" fmla="*/ 1826 w 1964"/>
                <a:gd name="T33" fmla="*/ 1204 h 1206"/>
                <a:gd name="T34" fmla="*/ 1850 w 1964"/>
                <a:gd name="T35" fmla="*/ 1202 h 1206"/>
                <a:gd name="T36" fmla="*/ 1890 w 1964"/>
                <a:gd name="T37" fmla="*/ 1192 h 1206"/>
                <a:gd name="T38" fmla="*/ 1922 w 1964"/>
                <a:gd name="T39" fmla="*/ 1180 h 1206"/>
                <a:gd name="T40" fmla="*/ 1964 w 1964"/>
                <a:gd name="T41" fmla="*/ 1154 h 1206"/>
                <a:gd name="T42" fmla="*/ 1946 w 1964"/>
                <a:gd name="T43" fmla="*/ 1162 h 1206"/>
                <a:gd name="T44" fmla="*/ 1910 w 1964"/>
                <a:gd name="T45" fmla="*/ 1174 h 1206"/>
                <a:gd name="T46" fmla="*/ 1872 w 1964"/>
                <a:gd name="T47" fmla="*/ 1180 h 1206"/>
                <a:gd name="T48" fmla="*/ 1832 w 1964"/>
                <a:gd name="T49" fmla="*/ 1178 h 1206"/>
                <a:gd name="T50" fmla="*/ 1792 w 1964"/>
                <a:gd name="T51" fmla="*/ 1168 h 1206"/>
                <a:gd name="T52" fmla="*/ 1750 w 1964"/>
                <a:gd name="T53" fmla="*/ 1150 h 1206"/>
                <a:gd name="T54" fmla="*/ 1708 w 1964"/>
                <a:gd name="T55" fmla="*/ 1126 h 1206"/>
                <a:gd name="T56" fmla="*/ 1666 w 1964"/>
                <a:gd name="T57" fmla="*/ 1092 h 1206"/>
                <a:gd name="T58" fmla="*/ 752 w 1964"/>
                <a:gd name="T59" fmla="*/ 178 h 1206"/>
                <a:gd name="T60" fmla="*/ 844 w 1964"/>
                <a:gd name="T61" fmla="*/ 86 h 1206"/>
                <a:gd name="T62" fmla="*/ 856 w 1964"/>
                <a:gd name="T63" fmla="*/ 70 h 1206"/>
                <a:gd name="T64" fmla="*/ 860 w 1964"/>
                <a:gd name="T65" fmla="*/ 50 h 1206"/>
                <a:gd name="T66" fmla="*/ 856 w 1964"/>
                <a:gd name="T67" fmla="*/ 32 h 1206"/>
                <a:gd name="T68" fmla="*/ 846 w 1964"/>
                <a:gd name="T69" fmla="*/ 16 h 1206"/>
                <a:gd name="T70" fmla="*/ 838 w 1964"/>
                <a:gd name="T71" fmla="*/ 10 h 1206"/>
                <a:gd name="T72" fmla="*/ 822 w 1964"/>
                <a:gd name="T73" fmla="*/ 2 h 1206"/>
                <a:gd name="T74" fmla="*/ 90 w 1964"/>
                <a:gd name="T75" fmla="*/ 0 h 1206"/>
                <a:gd name="T76" fmla="*/ 72 w 1964"/>
                <a:gd name="T77" fmla="*/ 0 h 1206"/>
                <a:gd name="T78" fmla="*/ 38 w 1964"/>
                <a:gd name="T79" fmla="*/ 12 h 1206"/>
                <a:gd name="T80" fmla="*/ 24 w 1964"/>
                <a:gd name="T81" fmla="*/ 22 h 1206"/>
                <a:gd name="T82" fmla="*/ 4 w 1964"/>
                <a:gd name="T83" fmla="*/ 52 h 1206"/>
                <a:gd name="T84" fmla="*/ 0 w 1964"/>
                <a:gd name="T85" fmla="*/ 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4" h="1206">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78" name="Group 77">
            <a:extLst>
              <a:ext uri="{FF2B5EF4-FFF2-40B4-BE49-F238E27FC236}">
                <a16:creationId xmlns:a16="http://schemas.microsoft.com/office/drawing/2014/main" id="{540A8720-10A3-6681-88BA-987388A5BCE0}"/>
              </a:ext>
            </a:extLst>
          </p:cNvPr>
          <p:cNvGrpSpPr/>
          <p:nvPr/>
        </p:nvGrpSpPr>
        <p:grpSpPr>
          <a:xfrm rot="5400000" flipH="1">
            <a:off x="1477310" y="4229753"/>
            <a:ext cx="2701832" cy="1481328"/>
            <a:chOff x="3832716" y="5117523"/>
            <a:chExt cx="2643792" cy="1467822"/>
          </a:xfrm>
          <a:solidFill>
            <a:srgbClr val="B8CCE4"/>
          </a:solidFill>
        </p:grpSpPr>
        <p:sp>
          <p:nvSpPr>
            <p:cNvPr id="79" name="Freeform 32">
              <a:extLst>
                <a:ext uri="{FF2B5EF4-FFF2-40B4-BE49-F238E27FC236}">
                  <a16:creationId xmlns:a16="http://schemas.microsoft.com/office/drawing/2014/main" id="{0D9C305D-9F40-000D-7238-47B24B21EB23}"/>
                </a:ext>
              </a:extLst>
            </p:cNvPr>
            <p:cNvSpPr>
              <a:spLocks/>
            </p:cNvSpPr>
            <p:nvPr/>
          </p:nvSpPr>
          <p:spPr bwMode="auto">
            <a:xfrm>
              <a:off x="5459013" y="6217781"/>
              <a:ext cx="1017495" cy="340787"/>
            </a:xfrm>
            <a:custGeom>
              <a:avLst/>
              <a:gdLst>
                <a:gd name="T0" fmla="*/ 836 w 836"/>
                <a:gd name="T1" fmla="*/ 0 h 280"/>
                <a:gd name="T2" fmla="*/ 0 w 836"/>
                <a:gd name="T3" fmla="*/ 0 h 280"/>
                <a:gd name="T4" fmla="*/ 0 w 836"/>
                <a:gd name="T5" fmla="*/ 280 h 280"/>
                <a:gd name="T6" fmla="*/ 566 w 836"/>
                <a:gd name="T7" fmla="*/ 280 h 280"/>
                <a:gd name="T8" fmla="*/ 566 w 836"/>
                <a:gd name="T9" fmla="*/ 280 h 280"/>
                <a:gd name="T10" fmla="*/ 574 w 836"/>
                <a:gd name="T11" fmla="*/ 280 h 280"/>
                <a:gd name="T12" fmla="*/ 594 w 836"/>
                <a:gd name="T13" fmla="*/ 276 h 280"/>
                <a:gd name="T14" fmla="*/ 608 w 836"/>
                <a:gd name="T15" fmla="*/ 274 h 280"/>
                <a:gd name="T16" fmla="*/ 624 w 836"/>
                <a:gd name="T17" fmla="*/ 268 h 280"/>
                <a:gd name="T18" fmla="*/ 644 w 836"/>
                <a:gd name="T19" fmla="*/ 260 h 280"/>
                <a:gd name="T20" fmla="*/ 662 w 836"/>
                <a:gd name="T21" fmla="*/ 248 h 280"/>
                <a:gd name="T22" fmla="*/ 684 w 836"/>
                <a:gd name="T23" fmla="*/ 234 h 280"/>
                <a:gd name="T24" fmla="*/ 706 w 836"/>
                <a:gd name="T25" fmla="*/ 216 h 280"/>
                <a:gd name="T26" fmla="*/ 728 w 836"/>
                <a:gd name="T27" fmla="*/ 192 h 280"/>
                <a:gd name="T28" fmla="*/ 750 w 836"/>
                <a:gd name="T29" fmla="*/ 166 h 280"/>
                <a:gd name="T30" fmla="*/ 774 w 836"/>
                <a:gd name="T31" fmla="*/ 132 h 280"/>
                <a:gd name="T32" fmla="*/ 796 w 836"/>
                <a:gd name="T33" fmla="*/ 94 h 280"/>
                <a:gd name="T34" fmla="*/ 816 w 836"/>
                <a:gd name="T35" fmla="*/ 50 h 280"/>
                <a:gd name="T36" fmla="*/ 836 w 836"/>
                <a:gd name="T37" fmla="*/ 0 h 280"/>
                <a:gd name="T38" fmla="*/ 836 w 836"/>
                <a:gd name="T3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280">
                  <a:moveTo>
                    <a:pt x="836" y="0"/>
                  </a:moveTo>
                  <a:lnTo>
                    <a:pt x="0" y="0"/>
                  </a:lnTo>
                  <a:lnTo>
                    <a:pt x="0" y="280"/>
                  </a:lnTo>
                  <a:lnTo>
                    <a:pt x="566" y="280"/>
                  </a:lnTo>
                  <a:lnTo>
                    <a:pt x="566" y="280"/>
                  </a:lnTo>
                  <a:lnTo>
                    <a:pt x="574" y="280"/>
                  </a:lnTo>
                  <a:lnTo>
                    <a:pt x="594" y="276"/>
                  </a:lnTo>
                  <a:lnTo>
                    <a:pt x="608" y="274"/>
                  </a:lnTo>
                  <a:lnTo>
                    <a:pt x="624" y="268"/>
                  </a:lnTo>
                  <a:lnTo>
                    <a:pt x="644" y="260"/>
                  </a:lnTo>
                  <a:lnTo>
                    <a:pt x="662" y="248"/>
                  </a:lnTo>
                  <a:lnTo>
                    <a:pt x="684" y="234"/>
                  </a:lnTo>
                  <a:lnTo>
                    <a:pt x="706" y="216"/>
                  </a:lnTo>
                  <a:lnTo>
                    <a:pt x="728" y="192"/>
                  </a:lnTo>
                  <a:lnTo>
                    <a:pt x="750" y="166"/>
                  </a:lnTo>
                  <a:lnTo>
                    <a:pt x="774" y="132"/>
                  </a:lnTo>
                  <a:lnTo>
                    <a:pt x="796" y="94"/>
                  </a:lnTo>
                  <a:lnTo>
                    <a:pt x="816" y="50"/>
                  </a:lnTo>
                  <a:lnTo>
                    <a:pt x="836" y="0"/>
                  </a:lnTo>
                  <a:lnTo>
                    <a:pt x="8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35">
              <a:extLst>
                <a:ext uri="{FF2B5EF4-FFF2-40B4-BE49-F238E27FC236}">
                  <a16:creationId xmlns:a16="http://schemas.microsoft.com/office/drawing/2014/main" id="{02FE4870-0D91-86AF-A8C2-F477942AF4F4}"/>
                </a:ext>
              </a:extLst>
            </p:cNvPr>
            <p:cNvSpPr>
              <a:spLocks/>
            </p:cNvSpPr>
            <p:nvPr/>
          </p:nvSpPr>
          <p:spPr bwMode="auto">
            <a:xfrm>
              <a:off x="3832716" y="5117523"/>
              <a:ext cx="2390381" cy="1467822"/>
            </a:xfrm>
            <a:custGeom>
              <a:avLst/>
              <a:gdLst>
                <a:gd name="T0" fmla="*/ 2 w 1964"/>
                <a:gd name="T1" fmla="*/ 812 h 1206"/>
                <a:gd name="T2" fmla="*/ 4 w 1964"/>
                <a:gd name="T3" fmla="*/ 820 h 1206"/>
                <a:gd name="T4" fmla="*/ 10 w 1964"/>
                <a:gd name="T5" fmla="*/ 838 h 1206"/>
                <a:gd name="T6" fmla="*/ 16 w 1964"/>
                <a:gd name="T7" fmla="*/ 844 h 1206"/>
                <a:gd name="T8" fmla="*/ 32 w 1964"/>
                <a:gd name="T9" fmla="*/ 854 h 1206"/>
                <a:gd name="T10" fmla="*/ 52 w 1964"/>
                <a:gd name="T11" fmla="*/ 858 h 1206"/>
                <a:gd name="T12" fmla="*/ 70 w 1964"/>
                <a:gd name="T13" fmla="*/ 854 h 1206"/>
                <a:gd name="T14" fmla="*/ 88 w 1964"/>
                <a:gd name="T15" fmla="*/ 844 h 1206"/>
                <a:gd name="T16" fmla="*/ 226 w 1964"/>
                <a:gd name="T17" fmla="*/ 794 h 1206"/>
                <a:gd name="T18" fmla="*/ 520 w 1964"/>
                <a:gd name="T19" fmla="*/ 1090 h 1206"/>
                <a:gd name="T20" fmla="*/ 562 w 1964"/>
                <a:gd name="T21" fmla="*/ 1128 h 1206"/>
                <a:gd name="T22" fmla="*/ 608 w 1964"/>
                <a:gd name="T23" fmla="*/ 1164 h 1206"/>
                <a:gd name="T24" fmla="*/ 654 w 1964"/>
                <a:gd name="T25" fmla="*/ 1190 h 1206"/>
                <a:gd name="T26" fmla="*/ 688 w 1964"/>
                <a:gd name="T27" fmla="*/ 1200 h 1206"/>
                <a:gd name="T28" fmla="*/ 700 w 1964"/>
                <a:gd name="T29" fmla="*/ 1202 h 1206"/>
                <a:gd name="T30" fmla="*/ 1630 w 1964"/>
                <a:gd name="T31" fmla="*/ 1206 h 1206"/>
                <a:gd name="T32" fmla="*/ 1826 w 1964"/>
                <a:gd name="T33" fmla="*/ 1204 h 1206"/>
                <a:gd name="T34" fmla="*/ 1850 w 1964"/>
                <a:gd name="T35" fmla="*/ 1202 h 1206"/>
                <a:gd name="T36" fmla="*/ 1890 w 1964"/>
                <a:gd name="T37" fmla="*/ 1192 h 1206"/>
                <a:gd name="T38" fmla="*/ 1922 w 1964"/>
                <a:gd name="T39" fmla="*/ 1180 h 1206"/>
                <a:gd name="T40" fmla="*/ 1964 w 1964"/>
                <a:gd name="T41" fmla="*/ 1154 h 1206"/>
                <a:gd name="T42" fmla="*/ 1946 w 1964"/>
                <a:gd name="T43" fmla="*/ 1162 h 1206"/>
                <a:gd name="T44" fmla="*/ 1910 w 1964"/>
                <a:gd name="T45" fmla="*/ 1174 h 1206"/>
                <a:gd name="T46" fmla="*/ 1872 w 1964"/>
                <a:gd name="T47" fmla="*/ 1180 h 1206"/>
                <a:gd name="T48" fmla="*/ 1832 w 1964"/>
                <a:gd name="T49" fmla="*/ 1178 h 1206"/>
                <a:gd name="T50" fmla="*/ 1792 w 1964"/>
                <a:gd name="T51" fmla="*/ 1168 h 1206"/>
                <a:gd name="T52" fmla="*/ 1750 w 1964"/>
                <a:gd name="T53" fmla="*/ 1150 h 1206"/>
                <a:gd name="T54" fmla="*/ 1708 w 1964"/>
                <a:gd name="T55" fmla="*/ 1126 h 1206"/>
                <a:gd name="T56" fmla="*/ 1666 w 1964"/>
                <a:gd name="T57" fmla="*/ 1092 h 1206"/>
                <a:gd name="T58" fmla="*/ 752 w 1964"/>
                <a:gd name="T59" fmla="*/ 178 h 1206"/>
                <a:gd name="T60" fmla="*/ 844 w 1964"/>
                <a:gd name="T61" fmla="*/ 86 h 1206"/>
                <a:gd name="T62" fmla="*/ 856 w 1964"/>
                <a:gd name="T63" fmla="*/ 70 h 1206"/>
                <a:gd name="T64" fmla="*/ 860 w 1964"/>
                <a:gd name="T65" fmla="*/ 50 h 1206"/>
                <a:gd name="T66" fmla="*/ 856 w 1964"/>
                <a:gd name="T67" fmla="*/ 32 h 1206"/>
                <a:gd name="T68" fmla="*/ 846 w 1964"/>
                <a:gd name="T69" fmla="*/ 16 h 1206"/>
                <a:gd name="T70" fmla="*/ 838 w 1964"/>
                <a:gd name="T71" fmla="*/ 10 h 1206"/>
                <a:gd name="T72" fmla="*/ 822 w 1964"/>
                <a:gd name="T73" fmla="*/ 2 h 1206"/>
                <a:gd name="T74" fmla="*/ 90 w 1964"/>
                <a:gd name="T75" fmla="*/ 0 h 1206"/>
                <a:gd name="T76" fmla="*/ 72 w 1964"/>
                <a:gd name="T77" fmla="*/ 0 h 1206"/>
                <a:gd name="T78" fmla="*/ 38 w 1964"/>
                <a:gd name="T79" fmla="*/ 12 h 1206"/>
                <a:gd name="T80" fmla="*/ 24 w 1964"/>
                <a:gd name="T81" fmla="*/ 22 h 1206"/>
                <a:gd name="T82" fmla="*/ 4 w 1964"/>
                <a:gd name="T83" fmla="*/ 52 h 1206"/>
                <a:gd name="T84" fmla="*/ 0 w 1964"/>
                <a:gd name="T85" fmla="*/ 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4" h="1206">
                  <a:moveTo>
                    <a:pt x="0" y="90"/>
                  </a:moveTo>
                  <a:lnTo>
                    <a:pt x="2" y="812"/>
                  </a:lnTo>
                  <a:lnTo>
                    <a:pt x="2" y="812"/>
                  </a:lnTo>
                  <a:lnTo>
                    <a:pt x="4" y="820"/>
                  </a:lnTo>
                  <a:lnTo>
                    <a:pt x="6" y="830"/>
                  </a:lnTo>
                  <a:lnTo>
                    <a:pt x="10" y="838"/>
                  </a:lnTo>
                  <a:lnTo>
                    <a:pt x="16" y="844"/>
                  </a:lnTo>
                  <a:lnTo>
                    <a:pt x="16" y="844"/>
                  </a:lnTo>
                  <a:lnTo>
                    <a:pt x="24" y="850"/>
                  </a:lnTo>
                  <a:lnTo>
                    <a:pt x="32" y="854"/>
                  </a:lnTo>
                  <a:lnTo>
                    <a:pt x="42" y="858"/>
                  </a:lnTo>
                  <a:lnTo>
                    <a:pt x="52" y="858"/>
                  </a:lnTo>
                  <a:lnTo>
                    <a:pt x="60" y="858"/>
                  </a:lnTo>
                  <a:lnTo>
                    <a:pt x="70" y="854"/>
                  </a:lnTo>
                  <a:lnTo>
                    <a:pt x="80" y="850"/>
                  </a:lnTo>
                  <a:lnTo>
                    <a:pt x="88" y="844"/>
                  </a:lnTo>
                  <a:lnTo>
                    <a:pt x="180" y="750"/>
                  </a:lnTo>
                  <a:lnTo>
                    <a:pt x="226" y="794"/>
                  </a:lnTo>
                  <a:lnTo>
                    <a:pt x="226" y="794"/>
                  </a:lnTo>
                  <a:lnTo>
                    <a:pt x="520" y="1090"/>
                  </a:lnTo>
                  <a:lnTo>
                    <a:pt x="520" y="1090"/>
                  </a:lnTo>
                  <a:lnTo>
                    <a:pt x="562" y="1128"/>
                  </a:lnTo>
                  <a:lnTo>
                    <a:pt x="584" y="1148"/>
                  </a:lnTo>
                  <a:lnTo>
                    <a:pt x="608" y="1164"/>
                  </a:lnTo>
                  <a:lnTo>
                    <a:pt x="632" y="1180"/>
                  </a:lnTo>
                  <a:lnTo>
                    <a:pt x="654" y="1190"/>
                  </a:lnTo>
                  <a:lnTo>
                    <a:pt x="678" y="1198"/>
                  </a:lnTo>
                  <a:lnTo>
                    <a:pt x="688" y="1200"/>
                  </a:lnTo>
                  <a:lnTo>
                    <a:pt x="700" y="1202"/>
                  </a:lnTo>
                  <a:lnTo>
                    <a:pt x="700" y="1202"/>
                  </a:lnTo>
                  <a:lnTo>
                    <a:pt x="1248" y="1204"/>
                  </a:lnTo>
                  <a:lnTo>
                    <a:pt x="1630" y="1206"/>
                  </a:lnTo>
                  <a:lnTo>
                    <a:pt x="1764" y="1204"/>
                  </a:lnTo>
                  <a:lnTo>
                    <a:pt x="1826" y="1204"/>
                  </a:lnTo>
                  <a:lnTo>
                    <a:pt x="1826" y="1204"/>
                  </a:lnTo>
                  <a:lnTo>
                    <a:pt x="1850" y="1202"/>
                  </a:lnTo>
                  <a:lnTo>
                    <a:pt x="1872" y="1198"/>
                  </a:lnTo>
                  <a:lnTo>
                    <a:pt x="1890" y="1192"/>
                  </a:lnTo>
                  <a:lnTo>
                    <a:pt x="1906" y="1186"/>
                  </a:lnTo>
                  <a:lnTo>
                    <a:pt x="1922" y="1180"/>
                  </a:lnTo>
                  <a:lnTo>
                    <a:pt x="1936" y="1172"/>
                  </a:lnTo>
                  <a:lnTo>
                    <a:pt x="1964" y="1154"/>
                  </a:lnTo>
                  <a:lnTo>
                    <a:pt x="1964" y="1154"/>
                  </a:lnTo>
                  <a:lnTo>
                    <a:pt x="1946" y="1162"/>
                  </a:lnTo>
                  <a:lnTo>
                    <a:pt x="1928" y="1168"/>
                  </a:lnTo>
                  <a:lnTo>
                    <a:pt x="1910" y="1174"/>
                  </a:lnTo>
                  <a:lnTo>
                    <a:pt x="1890" y="1178"/>
                  </a:lnTo>
                  <a:lnTo>
                    <a:pt x="1872" y="1180"/>
                  </a:lnTo>
                  <a:lnTo>
                    <a:pt x="1852" y="1180"/>
                  </a:lnTo>
                  <a:lnTo>
                    <a:pt x="1832" y="1178"/>
                  </a:lnTo>
                  <a:lnTo>
                    <a:pt x="1812" y="1174"/>
                  </a:lnTo>
                  <a:lnTo>
                    <a:pt x="1792" y="1168"/>
                  </a:lnTo>
                  <a:lnTo>
                    <a:pt x="1770" y="1160"/>
                  </a:lnTo>
                  <a:lnTo>
                    <a:pt x="1750" y="1150"/>
                  </a:lnTo>
                  <a:lnTo>
                    <a:pt x="1730" y="1140"/>
                  </a:lnTo>
                  <a:lnTo>
                    <a:pt x="1708" y="1126"/>
                  </a:lnTo>
                  <a:lnTo>
                    <a:pt x="1688" y="1110"/>
                  </a:lnTo>
                  <a:lnTo>
                    <a:pt x="1666" y="1092"/>
                  </a:lnTo>
                  <a:lnTo>
                    <a:pt x="1646" y="1074"/>
                  </a:lnTo>
                  <a:lnTo>
                    <a:pt x="752" y="178"/>
                  </a:lnTo>
                  <a:lnTo>
                    <a:pt x="844" y="86"/>
                  </a:lnTo>
                  <a:lnTo>
                    <a:pt x="844" y="86"/>
                  </a:lnTo>
                  <a:lnTo>
                    <a:pt x="850" y="78"/>
                  </a:lnTo>
                  <a:lnTo>
                    <a:pt x="856" y="70"/>
                  </a:lnTo>
                  <a:lnTo>
                    <a:pt x="858" y="60"/>
                  </a:lnTo>
                  <a:lnTo>
                    <a:pt x="860" y="50"/>
                  </a:lnTo>
                  <a:lnTo>
                    <a:pt x="858" y="42"/>
                  </a:lnTo>
                  <a:lnTo>
                    <a:pt x="856" y="32"/>
                  </a:lnTo>
                  <a:lnTo>
                    <a:pt x="852" y="24"/>
                  </a:lnTo>
                  <a:lnTo>
                    <a:pt x="846" y="16"/>
                  </a:lnTo>
                  <a:lnTo>
                    <a:pt x="846" y="16"/>
                  </a:lnTo>
                  <a:lnTo>
                    <a:pt x="838" y="10"/>
                  </a:lnTo>
                  <a:lnTo>
                    <a:pt x="830" y="6"/>
                  </a:lnTo>
                  <a:lnTo>
                    <a:pt x="822" y="2"/>
                  </a:lnTo>
                  <a:lnTo>
                    <a:pt x="812" y="2"/>
                  </a:lnTo>
                  <a:lnTo>
                    <a:pt x="90" y="0"/>
                  </a:lnTo>
                  <a:lnTo>
                    <a:pt x="90" y="0"/>
                  </a:lnTo>
                  <a:lnTo>
                    <a:pt x="72" y="0"/>
                  </a:lnTo>
                  <a:lnTo>
                    <a:pt x="54" y="4"/>
                  </a:lnTo>
                  <a:lnTo>
                    <a:pt x="38" y="12"/>
                  </a:lnTo>
                  <a:lnTo>
                    <a:pt x="24" y="22"/>
                  </a:lnTo>
                  <a:lnTo>
                    <a:pt x="24" y="22"/>
                  </a:lnTo>
                  <a:lnTo>
                    <a:pt x="12" y="36"/>
                  </a:lnTo>
                  <a:lnTo>
                    <a:pt x="4" y="52"/>
                  </a:lnTo>
                  <a:lnTo>
                    <a:pt x="0" y="70"/>
                  </a:lnTo>
                  <a:lnTo>
                    <a:pt x="0" y="90"/>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6" name="TextBox 15">
            <a:extLst>
              <a:ext uri="{FF2B5EF4-FFF2-40B4-BE49-F238E27FC236}">
                <a16:creationId xmlns:a16="http://schemas.microsoft.com/office/drawing/2014/main" id="{60389F98-C570-9C94-CFA5-730ECE17F396}"/>
              </a:ext>
            </a:extLst>
          </p:cNvPr>
          <p:cNvSpPr txBox="1">
            <a:spLocks noChangeArrowheads="1"/>
          </p:cNvSpPr>
          <p:nvPr/>
        </p:nvSpPr>
        <p:spPr bwMode="auto">
          <a:xfrm>
            <a:off x="319722" y="533400"/>
            <a:ext cx="11292840" cy="488334"/>
          </a:xfrm>
          <a:prstGeom prst="rect">
            <a:avLst/>
          </a:prstGeom>
          <a:noFill/>
          <a:ln w="9525">
            <a:noFill/>
            <a:miter lim="800000"/>
            <a:headEnd/>
            <a:tailEnd/>
          </a:ln>
        </p:spPr>
        <p:txBody>
          <a:bodyPr wrap="square" lIns="104493" tIns="52247" rIns="104493" bIns="52247">
            <a:spAutoFit/>
          </a:bodyPr>
          <a:lstStyle/>
          <a:p>
            <a:r>
              <a:rPr lang="en-US" sz="2500" b="1" dirty="0">
                <a:solidFill>
                  <a:srgbClr val="3A4972"/>
                </a:solidFill>
              </a:rPr>
              <a:t>Methodology, Data Exploration and Visualization</a:t>
            </a:r>
          </a:p>
        </p:txBody>
      </p:sp>
      <p:sp>
        <p:nvSpPr>
          <p:cNvPr id="18" name="TextBox 17">
            <a:extLst>
              <a:ext uri="{FF2B5EF4-FFF2-40B4-BE49-F238E27FC236}">
                <a16:creationId xmlns:a16="http://schemas.microsoft.com/office/drawing/2014/main" id="{8EE1DF98-9FB1-D834-D131-ACE8F2D018C1}"/>
              </a:ext>
            </a:extLst>
          </p:cNvPr>
          <p:cNvSpPr txBox="1"/>
          <p:nvPr/>
        </p:nvSpPr>
        <p:spPr>
          <a:xfrm>
            <a:off x="482350" y="1524000"/>
            <a:ext cx="11277600" cy="323165"/>
          </a:xfrm>
          <a:prstGeom prst="rect">
            <a:avLst/>
          </a:prstGeom>
          <a:solidFill>
            <a:srgbClr val="3A4972"/>
          </a:solidFill>
          <a:ln cap="flat">
            <a:solidFill>
              <a:srgbClr val="3A4972">
                <a:alpha val="29000"/>
              </a:srgbClr>
            </a:solidFill>
          </a:ln>
          <a:effectLst>
            <a:glow rad="558800">
              <a:srgbClr val="83A5CF">
                <a:alpha val="80000"/>
              </a:srgbClr>
            </a:glow>
          </a:effectLst>
        </p:spPr>
        <p:txBody>
          <a:bodyPr wrap="square" rtlCol="0">
            <a:spAutoFit/>
          </a:bodyPr>
          <a:lstStyle>
            <a:defPPr>
              <a:defRPr lang="en-US"/>
            </a:defPPr>
            <a:lvl1pPr algn="ctr">
              <a:defRPr sz="1500" b="1">
                <a:solidFill>
                  <a:schemeClr val="bg1"/>
                </a:solidFill>
              </a:defRPr>
            </a:lvl1pPr>
          </a:lstStyle>
          <a:p>
            <a:r>
              <a:rPr lang="en-US" dirty="0"/>
              <a:t>Methodology</a:t>
            </a:r>
          </a:p>
        </p:txBody>
      </p:sp>
      <p:sp>
        <p:nvSpPr>
          <p:cNvPr id="5" name="Chevron 156">
            <a:extLst>
              <a:ext uri="{FF2B5EF4-FFF2-40B4-BE49-F238E27FC236}">
                <a16:creationId xmlns:a16="http://schemas.microsoft.com/office/drawing/2014/main" id="{8DC8BB44-4770-E6F4-69B1-C2B6E11C6118}"/>
              </a:ext>
            </a:extLst>
          </p:cNvPr>
          <p:cNvSpPr/>
          <p:nvPr/>
        </p:nvSpPr>
        <p:spPr bwMode="ltGray">
          <a:xfrm>
            <a:off x="4629930" y="2522959"/>
            <a:ext cx="3341267" cy="1976457"/>
          </a:xfrm>
          <a:prstGeom prst="chevron">
            <a:avLst>
              <a:gd name="adj" fmla="val 31595"/>
            </a:avLst>
          </a:prstGeom>
          <a:solidFill>
            <a:srgbClr val="83A5C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Georgia" pitchFamily="18" charset="0"/>
            </a:endParaRPr>
          </a:p>
        </p:txBody>
      </p:sp>
      <p:sp>
        <p:nvSpPr>
          <p:cNvPr id="6" name="Pentagon 157">
            <a:extLst>
              <a:ext uri="{FF2B5EF4-FFF2-40B4-BE49-F238E27FC236}">
                <a16:creationId xmlns:a16="http://schemas.microsoft.com/office/drawing/2014/main" id="{97BE0E9E-19AE-D3BA-5BFE-98B5C2C5CC4A}"/>
              </a:ext>
            </a:extLst>
          </p:cNvPr>
          <p:cNvSpPr/>
          <p:nvPr/>
        </p:nvSpPr>
        <p:spPr bwMode="ltGray">
          <a:xfrm>
            <a:off x="1579497" y="2536432"/>
            <a:ext cx="3310209" cy="1962985"/>
          </a:xfrm>
          <a:prstGeom prst="homePlate">
            <a:avLst>
              <a:gd name="adj" fmla="val 31469"/>
            </a:avLst>
          </a:prstGeom>
          <a:solidFill>
            <a:srgbClr val="3A497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Georgia" pitchFamily="18" charset="0"/>
            </a:endParaRPr>
          </a:p>
        </p:txBody>
      </p:sp>
      <p:sp>
        <p:nvSpPr>
          <p:cNvPr id="7" name="Chevron 158">
            <a:extLst>
              <a:ext uri="{FF2B5EF4-FFF2-40B4-BE49-F238E27FC236}">
                <a16:creationId xmlns:a16="http://schemas.microsoft.com/office/drawing/2014/main" id="{2F76708F-0C4B-F86D-AFDA-922ABB65AA6D}"/>
              </a:ext>
            </a:extLst>
          </p:cNvPr>
          <p:cNvSpPr/>
          <p:nvPr/>
        </p:nvSpPr>
        <p:spPr bwMode="ltGray">
          <a:xfrm>
            <a:off x="7711419" y="2522959"/>
            <a:ext cx="3341267" cy="1976457"/>
          </a:xfrm>
          <a:prstGeom prst="chevron">
            <a:avLst>
              <a:gd name="adj" fmla="val 31595"/>
            </a:avLst>
          </a:prstGeom>
          <a:solidFill>
            <a:srgbClr val="B8CCE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Georgia" pitchFamily="18" charset="0"/>
            </a:endParaRPr>
          </a:p>
        </p:txBody>
      </p:sp>
      <p:sp>
        <p:nvSpPr>
          <p:cNvPr id="8" name="Text Box 6">
            <a:extLst>
              <a:ext uri="{FF2B5EF4-FFF2-40B4-BE49-F238E27FC236}">
                <a16:creationId xmlns:a16="http://schemas.microsoft.com/office/drawing/2014/main" id="{9C7F01B4-FA9C-1D28-88DF-B7C9BE32D8A4}"/>
              </a:ext>
            </a:extLst>
          </p:cNvPr>
          <p:cNvSpPr txBox="1">
            <a:spLocks noChangeAspect="1" noChangeArrowheads="1"/>
          </p:cNvSpPr>
          <p:nvPr/>
        </p:nvSpPr>
        <p:spPr bwMode="gray">
          <a:xfrm>
            <a:off x="1725547" y="2514600"/>
            <a:ext cx="2423707" cy="412590"/>
          </a:xfrm>
          <a:prstGeom prst="rect">
            <a:avLst/>
          </a:prstGeom>
          <a:noFill/>
          <a:ln w="9525">
            <a:noFill/>
            <a:miter lim="800000"/>
            <a:headEnd/>
            <a:tailEnd/>
          </a:ln>
        </p:spPr>
        <p:txBody>
          <a:bodyPr wrap="square" lIns="90000" tIns="90000" rIns="72000" bIns="90000">
            <a:spAutoFit/>
          </a:bodyPr>
          <a:lstStyle/>
          <a:p>
            <a:pPr algn="ctr" defTabSz="801688">
              <a:spcBef>
                <a:spcPct val="20000"/>
              </a:spcBef>
            </a:pPr>
            <a:r>
              <a:rPr lang="de-DE" sz="1500" b="1" i="1" dirty="0">
                <a:solidFill>
                  <a:schemeClr val="bg1"/>
                </a:solidFill>
                <a:latin typeface="+mj-lt"/>
              </a:rPr>
              <a:t>Original Dataset</a:t>
            </a:r>
            <a:endParaRPr lang="de-DE" sz="1500" b="1" i="1" dirty="0">
              <a:solidFill>
                <a:schemeClr val="bg1"/>
              </a:solidFill>
              <a:latin typeface="+mj-lt"/>
              <a:cs typeface="Arial" charset="0"/>
            </a:endParaRPr>
          </a:p>
        </p:txBody>
      </p:sp>
      <p:sp>
        <p:nvSpPr>
          <p:cNvPr id="9" name="Rectangle 8">
            <a:extLst>
              <a:ext uri="{FF2B5EF4-FFF2-40B4-BE49-F238E27FC236}">
                <a16:creationId xmlns:a16="http://schemas.microsoft.com/office/drawing/2014/main" id="{688257F9-9539-930C-EB6B-EDF795F3E6CA}"/>
              </a:ext>
            </a:extLst>
          </p:cNvPr>
          <p:cNvSpPr/>
          <p:nvPr/>
        </p:nvSpPr>
        <p:spPr>
          <a:xfrm>
            <a:off x="1663843" y="3203293"/>
            <a:ext cx="2862119" cy="646331"/>
          </a:xfrm>
          <a:prstGeom prst="rect">
            <a:avLst/>
          </a:prstGeom>
        </p:spPr>
        <p:txBody>
          <a:bodyPr wrap="square">
            <a:spAutoFit/>
          </a:bodyPr>
          <a:lstStyle/>
          <a:p>
            <a:pPr algn="just"/>
            <a:r>
              <a:rPr lang="en-US" sz="1200" b="1" dirty="0">
                <a:solidFill>
                  <a:schemeClr val="bg1"/>
                </a:solidFill>
              </a:rPr>
              <a:t>A dataset consisting of 17 variables and providing information from 70,692 individuals</a:t>
            </a:r>
            <a:endParaRPr lang="fr-FR" sz="1200" b="1" dirty="0">
              <a:solidFill>
                <a:schemeClr val="bg1"/>
              </a:solidFill>
            </a:endParaRPr>
          </a:p>
        </p:txBody>
      </p:sp>
      <p:sp>
        <p:nvSpPr>
          <p:cNvPr id="10" name="Text Box 6">
            <a:extLst>
              <a:ext uri="{FF2B5EF4-FFF2-40B4-BE49-F238E27FC236}">
                <a16:creationId xmlns:a16="http://schemas.microsoft.com/office/drawing/2014/main" id="{9A532995-FABA-F6FB-2F32-A343301BA409}"/>
              </a:ext>
            </a:extLst>
          </p:cNvPr>
          <p:cNvSpPr txBox="1">
            <a:spLocks noChangeAspect="1" noChangeArrowheads="1"/>
          </p:cNvSpPr>
          <p:nvPr/>
        </p:nvSpPr>
        <p:spPr bwMode="gray">
          <a:xfrm>
            <a:off x="4842597" y="2514600"/>
            <a:ext cx="2658665" cy="412590"/>
          </a:xfrm>
          <a:prstGeom prst="rect">
            <a:avLst/>
          </a:prstGeom>
          <a:noFill/>
          <a:ln w="9525">
            <a:noFill/>
            <a:miter lim="800000"/>
            <a:headEnd/>
            <a:tailEnd/>
          </a:ln>
        </p:spPr>
        <p:txBody>
          <a:bodyPr wrap="square" lIns="90000" tIns="90000" rIns="72000" bIns="90000">
            <a:spAutoFit/>
          </a:bodyPr>
          <a:lstStyle/>
          <a:p>
            <a:pPr algn="ctr" defTabSz="801688">
              <a:spcBef>
                <a:spcPct val="20000"/>
              </a:spcBef>
            </a:pPr>
            <a:r>
              <a:rPr lang="de-DE" sz="1500" b="1" i="1" dirty="0">
                <a:solidFill>
                  <a:schemeClr val="bg1"/>
                </a:solidFill>
                <a:latin typeface="+mj-lt"/>
                <a:cs typeface="Arial" charset="0"/>
              </a:rPr>
              <a:t>Python</a:t>
            </a:r>
          </a:p>
        </p:txBody>
      </p:sp>
      <p:sp>
        <p:nvSpPr>
          <p:cNvPr id="15" name="Text Box 6">
            <a:extLst>
              <a:ext uri="{FF2B5EF4-FFF2-40B4-BE49-F238E27FC236}">
                <a16:creationId xmlns:a16="http://schemas.microsoft.com/office/drawing/2014/main" id="{4A654BF0-3618-0FFD-2864-0E22254FFBE4}"/>
              </a:ext>
            </a:extLst>
          </p:cNvPr>
          <p:cNvSpPr txBox="1">
            <a:spLocks noChangeAspect="1" noChangeArrowheads="1"/>
          </p:cNvSpPr>
          <p:nvPr/>
        </p:nvSpPr>
        <p:spPr bwMode="gray">
          <a:xfrm>
            <a:off x="7898306" y="2514600"/>
            <a:ext cx="2658665" cy="412590"/>
          </a:xfrm>
          <a:prstGeom prst="rect">
            <a:avLst/>
          </a:prstGeom>
          <a:noFill/>
          <a:ln w="9525">
            <a:noFill/>
            <a:miter lim="800000"/>
            <a:headEnd/>
            <a:tailEnd/>
          </a:ln>
        </p:spPr>
        <p:txBody>
          <a:bodyPr wrap="square" lIns="90000" tIns="90000" rIns="72000" bIns="90000">
            <a:spAutoFit/>
          </a:bodyPr>
          <a:lstStyle/>
          <a:p>
            <a:pPr algn="ctr" defTabSz="801688">
              <a:spcBef>
                <a:spcPct val="20000"/>
              </a:spcBef>
            </a:pPr>
            <a:r>
              <a:rPr lang="de-DE" sz="1500" b="1" i="1" dirty="0">
                <a:solidFill>
                  <a:schemeClr val="bg1"/>
                </a:solidFill>
                <a:latin typeface="+mj-lt"/>
              </a:rPr>
              <a:t>Streamlit</a:t>
            </a:r>
            <a:endParaRPr lang="de-DE" sz="1500" b="1" i="1" dirty="0">
              <a:solidFill>
                <a:schemeClr val="bg1"/>
              </a:solidFill>
              <a:latin typeface="+mj-lt"/>
              <a:cs typeface="Arial" charset="0"/>
            </a:endParaRPr>
          </a:p>
        </p:txBody>
      </p:sp>
      <p:sp>
        <p:nvSpPr>
          <p:cNvPr id="84" name="Rectangle 83">
            <a:extLst>
              <a:ext uri="{FF2B5EF4-FFF2-40B4-BE49-F238E27FC236}">
                <a16:creationId xmlns:a16="http://schemas.microsoft.com/office/drawing/2014/main" id="{7CC4E65D-454A-7B7D-FD63-006AA0DB49AF}"/>
              </a:ext>
            </a:extLst>
          </p:cNvPr>
          <p:cNvSpPr/>
          <p:nvPr/>
        </p:nvSpPr>
        <p:spPr>
          <a:xfrm>
            <a:off x="5207476" y="2990671"/>
            <a:ext cx="2486928" cy="1200329"/>
          </a:xfrm>
          <a:prstGeom prst="rect">
            <a:avLst/>
          </a:prstGeom>
        </p:spPr>
        <p:txBody>
          <a:bodyPr wrap="square">
            <a:spAutoFit/>
          </a:bodyPr>
          <a:lstStyle/>
          <a:p>
            <a:pPr algn="just"/>
            <a:r>
              <a:rPr lang="en-US" sz="1200" b="1" dirty="0">
                <a:solidFill>
                  <a:schemeClr val="bg1"/>
                </a:solidFill>
              </a:rPr>
              <a:t>After finding the dataset, basic data exploration, cleaning and preprocessing techniques were used to check for any imbalance, redundancy or noisy records in the dataset</a:t>
            </a:r>
            <a:endParaRPr lang="fr-FR" sz="1200" b="1" dirty="0">
              <a:solidFill>
                <a:schemeClr val="bg1"/>
              </a:solidFill>
            </a:endParaRPr>
          </a:p>
        </p:txBody>
      </p:sp>
      <p:sp>
        <p:nvSpPr>
          <p:cNvPr id="85" name="Rectangle 84">
            <a:extLst>
              <a:ext uri="{FF2B5EF4-FFF2-40B4-BE49-F238E27FC236}">
                <a16:creationId xmlns:a16="http://schemas.microsoft.com/office/drawing/2014/main" id="{FA584453-5CB5-4D86-FEBD-A2ACAFA18716}"/>
              </a:ext>
            </a:extLst>
          </p:cNvPr>
          <p:cNvSpPr/>
          <p:nvPr/>
        </p:nvSpPr>
        <p:spPr>
          <a:xfrm>
            <a:off x="8274687" y="3094683"/>
            <a:ext cx="2550028" cy="1015663"/>
          </a:xfrm>
          <a:prstGeom prst="rect">
            <a:avLst/>
          </a:prstGeom>
        </p:spPr>
        <p:txBody>
          <a:bodyPr wrap="square">
            <a:spAutoFit/>
          </a:bodyPr>
          <a:lstStyle/>
          <a:p>
            <a:pPr algn="just"/>
            <a:r>
              <a:rPr lang="en-US" sz="1200" b="1" dirty="0">
                <a:solidFill>
                  <a:schemeClr val="bg1"/>
                </a:solidFill>
              </a:rPr>
              <a:t>The final step was importing the data and visualizing the importance of each feature and its relation with the diabetes disease </a:t>
            </a:r>
            <a:endParaRPr lang="fr-FR" sz="1200" b="1" dirty="0">
              <a:solidFill>
                <a:schemeClr val="bg1"/>
              </a:solidFill>
            </a:endParaRPr>
          </a:p>
        </p:txBody>
      </p:sp>
      <p:grpSp>
        <p:nvGrpSpPr>
          <p:cNvPr id="25" name="Group 24">
            <a:extLst>
              <a:ext uri="{FF2B5EF4-FFF2-40B4-BE49-F238E27FC236}">
                <a16:creationId xmlns:a16="http://schemas.microsoft.com/office/drawing/2014/main" id="{42BFC566-B30B-0D60-A717-36B7B230D867}"/>
              </a:ext>
            </a:extLst>
          </p:cNvPr>
          <p:cNvGrpSpPr/>
          <p:nvPr/>
        </p:nvGrpSpPr>
        <p:grpSpPr>
          <a:xfrm>
            <a:off x="3927662" y="5410200"/>
            <a:ext cx="4549775" cy="2905125"/>
            <a:chOff x="3940362" y="5410200"/>
            <a:chExt cx="4549775" cy="2905125"/>
          </a:xfrm>
        </p:grpSpPr>
        <p:grpSp>
          <p:nvGrpSpPr>
            <p:cNvPr id="3" name="Group 39">
              <a:extLst>
                <a:ext uri="{FF2B5EF4-FFF2-40B4-BE49-F238E27FC236}">
                  <a16:creationId xmlns:a16="http://schemas.microsoft.com/office/drawing/2014/main" id="{C491D9A8-113C-2AAB-D9F7-8F7C99B1C103}"/>
                </a:ext>
              </a:extLst>
            </p:cNvPr>
            <p:cNvGrpSpPr>
              <a:grpSpLocks/>
            </p:cNvGrpSpPr>
            <p:nvPr/>
          </p:nvGrpSpPr>
          <p:grpSpPr bwMode="auto">
            <a:xfrm>
              <a:off x="3940362" y="5410200"/>
              <a:ext cx="4549775" cy="2905125"/>
              <a:chOff x="4320" y="3475"/>
              <a:chExt cx="945" cy="604"/>
            </a:xfrm>
          </p:grpSpPr>
          <p:sp>
            <p:nvSpPr>
              <p:cNvPr id="4" name="Freeform 40">
                <a:extLst>
                  <a:ext uri="{FF2B5EF4-FFF2-40B4-BE49-F238E27FC236}">
                    <a16:creationId xmlns:a16="http://schemas.microsoft.com/office/drawing/2014/main" id="{93EDD7A1-055A-208C-997B-ADDE156C1617}"/>
                  </a:ext>
                </a:extLst>
              </p:cNvPr>
              <p:cNvSpPr>
                <a:spLocks/>
              </p:cNvSpPr>
              <p:nvPr/>
            </p:nvSpPr>
            <p:spPr bwMode="auto">
              <a:xfrm>
                <a:off x="4320" y="3475"/>
                <a:ext cx="430" cy="76"/>
              </a:xfrm>
              <a:custGeom>
                <a:avLst/>
                <a:gdLst>
                  <a:gd name="T0" fmla="*/ 8 w 3033"/>
                  <a:gd name="T1" fmla="*/ 0 h 534"/>
                  <a:gd name="T2" fmla="*/ 0 w 3033"/>
                  <a:gd name="T3" fmla="*/ 0 h 534"/>
                  <a:gd name="T4" fmla="*/ 0 w 3033"/>
                  <a:gd name="T5" fmla="*/ 2 h 534"/>
                  <a:gd name="T6" fmla="*/ 9 w 3033"/>
                  <a:gd name="T7" fmla="*/ 2 h 534"/>
                  <a:gd name="T8" fmla="*/ 8 w 3033"/>
                  <a:gd name="T9" fmla="*/ 0 h 534"/>
                  <a:gd name="T10" fmla="*/ 0 60000 65536"/>
                  <a:gd name="T11" fmla="*/ 0 60000 65536"/>
                  <a:gd name="T12" fmla="*/ 0 60000 65536"/>
                  <a:gd name="T13" fmla="*/ 0 60000 65536"/>
                  <a:gd name="T14" fmla="*/ 0 60000 65536"/>
                  <a:gd name="T15" fmla="*/ 0 w 3033"/>
                  <a:gd name="T16" fmla="*/ 0 h 534"/>
                  <a:gd name="T17" fmla="*/ 3033 w 3033"/>
                  <a:gd name="T18" fmla="*/ 534 h 534"/>
                </a:gdLst>
                <a:ahLst/>
                <a:cxnLst>
                  <a:cxn ang="T10">
                    <a:pos x="T0" y="T1"/>
                  </a:cxn>
                  <a:cxn ang="T11">
                    <a:pos x="T2" y="T3"/>
                  </a:cxn>
                  <a:cxn ang="T12">
                    <a:pos x="T4" y="T5"/>
                  </a:cxn>
                  <a:cxn ang="T13">
                    <a:pos x="T6" y="T7"/>
                  </a:cxn>
                  <a:cxn ang="T14">
                    <a:pos x="T8" y="T9"/>
                  </a:cxn>
                </a:cxnLst>
                <a:rect l="T15" t="T16" r="T17" b="T18"/>
                <a:pathLst>
                  <a:path w="3033" h="534">
                    <a:moveTo>
                      <a:pt x="2660" y="0"/>
                    </a:moveTo>
                    <a:lnTo>
                      <a:pt x="0" y="0"/>
                    </a:lnTo>
                    <a:lnTo>
                      <a:pt x="0" y="534"/>
                    </a:lnTo>
                    <a:lnTo>
                      <a:pt x="3033" y="534"/>
                    </a:lnTo>
                    <a:lnTo>
                      <a:pt x="2660" y="0"/>
                    </a:lnTo>
                    <a:close/>
                  </a:path>
                </a:pathLst>
              </a:custGeom>
              <a:solidFill>
                <a:srgbClr val="3A4972"/>
              </a:solidFill>
              <a:ln w="3175" cap="flat" cmpd="sng">
                <a:solidFill>
                  <a:schemeClr val="bg1"/>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 name="Freeform 41">
                <a:extLst>
                  <a:ext uri="{FF2B5EF4-FFF2-40B4-BE49-F238E27FC236}">
                    <a16:creationId xmlns:a16="http://schemas.microsoft.com/office/drawing/2014/main" id="{28B9C8FA-CAEC-0AED-8978-163A8BE101B8}"/>
                  </a:ext>
                </a:extLst>
              </p:cNvPr>
              <p:cNvSpPr>
                <a:spLocks/>
              </p:cNvSpPr>
              <p:nvPr/>
            </p:nvSpPr>
            <p:spPr bwMode="auto">
              <a:xfrm>
                <a:off x="4661" y="3637"/>
                <a:ext cx="181" cy="322"/>
              </a:xfrm>
              <a:custGeom>
                <a:avLst/>
                <a:gdLst>
                  <a:gd name="T0" fmla="*/ 20 w 542"/>
                  <a:gd name="T1" fmla="*/ 26 h 962"/>
                  <a:gd name="T2" fmla="*/ 17 w 542"/>
                  <a:gd name="T3" fmla="*/ 20 h 962"/>
                  <a:gd name="T4" fmla="*/ 17 w 542"/>
                  <a:gd name="T5" fmla="*/ 16 h 962"/>
                  <a:gd name="T6" fmla="*/ 17 w 542"/>
                  <a:gd name="T7" fmla="*/ 14 h 962"/>
                  <a:gd name="T8" fmla="*/ 18 w 542"/>
                  <a:gd name="T9" fmla="*/ 8 h 962"/>
                  <a:gd name="T10" fmla="*/ 14 w 542"/>
                  <a:gd name="T11" fmla="*/ 0 h 962"/>
                  <a:gd name="T12" fmla="*/ 3 w 542"/>
                  <a:gd name="T13" fmla="*/ 1 h 962"/>
                  <a:gd name="T14" fmla="*/ 0 w 542"/>
                  <a:gd name="T15" fmla="*/ 12 h 962"/>
                  <a:gd name="T16" fmla="*/ 0 w 542"/>
                  <a:gd name="T17" fmla="*/ 16 h 962"/>
                  <a:gd name="T18" fmla="*/ 1 w 542"/>
                  <a:gd name="T19" fmla="*/ 25 h 962"/>
                  <a:gd name="T20" fmla="*/ 7 w 542"/>
                  <a:gd name="T21" fmla="*/ 36 h 962"/>
                  <a:gd name="T22" fmla="*/ 10 w 542"/>
                  <a:gd name="T23" fmla="*/ 26 h 962"/>
                  <a:gd name="T24" fmla="*/ 20 w 542"/>
                  <a:gd name="T25" fmla="*/ 26 h 9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
                  <a:gd name="T40" fmla="*/ 0 h 962"/>
                  <a:gd name="T41" fmla="*/ 542 w 542"/>
                  <a:gd name="T42" fmla="*/ 962 h 9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 h="962">
                    <a:moveTo>
                      <a:pt x="542" y="690"/>
                    </a:moveTo>
                    <a:cubicBezTo>
                      <a:pt x="509" y="646"/>
                      <a:pt x="484" y="596"/>
                      <a:pt x="468" y="542"/>
                    </a:cubicBezTo>
                    <a:cubicBezTo>
                      <a:pt x="457" y="502"/>
                      <a:pt x="451" y="461"/>
                      <a:pt x="451" y="418"/>
                    </a:cubicBezTo>
                    <a:cubicBezTo>
                      <a:pt x="451" y="404"/>
                      <a:pt x="452" y="390"/>
                      <a:pt x="453" y="377"/>
                    </a:cubicBezTo>
                    <a:cubicBezTo>
                      <a:pt x="458" y="320"/>
                      <a:pt x="474" y="266"/>
                      <a:pt x="498" y="217"/>
                    </a:cubicBezTo>
                    <a:cubicBezTo>
                      <a:pt x="376" y="0"/>
                      <a:pt x="376" y="0"/>
                      <a:pt x="376" y="0"/>
                    </a:cubicBezTo>
                    <a:cubicBezTo>
                      <a:pt x="94" y="16"/>
                      <a:pt x="94" y="16"/>
                      <a:pt x="94" y="16"/>
                    </a:cubicBezTo>
                    <a:cubicBezTo>
                      <a:pt x="46" y="114"/>
                      <a:pt x="14" y="221"/>
                      <a:pt x="4" y="335"/>
                    </a:cubicBezTo>
                    <a:cubicBezTo>
                      <a:pt x="1" y="362"/>
                      <a:pt x="0" y="390"/>
                      <a:pt x="0" y="418"/>
                    </a:cubicBezTo>
                    <a:cubicBezTo>
                      <a:pt x="0" y="503"/>
                      <a:pt x="12" y="586"/>
                      <a:pt x="34" y="665"/>
                    </a:cubicBezTo>
                    <a:cubicBezTo>
                      <a:pt x="65" y="773"/>
                      <a:pt x="116" y="874"/>
                      <a:pt x="182" y="962"/>
                    </a:cubicBezTo>
                    <a:cubicBezTo>
                      <a:pt x="272" y="688"/>
                      <a:pt x="272" y="688"/>
                      <a:pt x="272" y="688"/>
                    </a:cubicBezTo>
                    <a:lnTo>
                      <a:pt x="542" y="690"/>
                    </a:lnTo>
                    <a:close/>
                  </a:path>
                </a:pathLst>
              </a:custGeom>
              <a:solidFill>
                <a:srgbClr val="3D6AA1"/>
              </a:solidFill>
              <a:ln w="19050" cap="flat" cmpd="sng">
                <a:solidFill>
                  <a:srgbClr val="FFFFFF"/>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 name="Freeform 42">
                <a:extLst>
                  <a:ext uri="{FF2B5EF4-FFF2-40B4-BE49-F238E27FC236}">
                    <a16:creationId xmlns:a16="http://schemas.microsoft.com/office/drawing/2014/main" id="{602CAF1D-C801-598B-9E05-F896D0CEBBDB}"/>
                  </a:ext>
                </a:extLst>
              </p:cNvPr>
              <p:cNvSpPr>
                <a:spLocks/>
              </p:cNvSpPr>
              <p:nvPr/>
            </p:nvSpPr>
            <p:spPr bwMode="auto">
              <a:xfrm>
                <a:off x="4722" y="3867"/>
                <a:ext cx="296" cy="212"/>
              </a:xfrm>
              <a:custGeom>
                <a:avLst/>
                <a:gdLst>
                  <a:gd name="T0" fmla="*/ 27 w 885"/>
                  <a:gd name="T1" fmla="*/ 16 h 632"/>
                  <a:gd name="T2" fmla="*/ 30 w 885"/>
                  <a:gd name="T3" fmla="*/ 6 h 632"/>
                  <a:gd name="T4" fmla="*/ 27 w 885"/>
                  <a:gd name="T5" fmla="*/ 7 h 632"/>
                  <a:gd name="T6" fmla="*/ 24 w 885"/>
                  <a:gd name="T7" fmla="*/ 6 h 632"/>
                  <a:gd name="T8" fmla="*/ 18 w 885"/>
                  <a:gd name="T9" fmla="*/ 4 h 632"/>
                  <a:gd name="T10" fmla="*/ 13 w 885"/>
                  <a:gd name="T11" fmla="*/ 0 h 632"/>
                  <a:gd name="T12" fmla="*/ 3 w 885"/>
                  <a:gd name="T13" fmla="*/ 0 h 632"/>
                  <a:gd name="T14" fmla="*/ 0 w 885"/>
                  <a:gd name="T15" fmla="*/ 10 h 632"/>
                  <a:gd name="T16" fmla="*/ 9 w 885"/>
                  <a:gd name="T17" fmla="*/ 19 h 632"/>
                  <a:gd name="T18" fmla="*/ 21 w 885"/>
                  <a:gd name="T19" fmla="*/ 23 h 632"/>
                  <a:gd name="T20" fmla="*/ 27 w 885"/>
                  <a:gd name="T21" fmla="*/ 24 h 632"/>
                  <a:gd name="T22" fmla="*/ 33 w 885"/>
                  <a:gd name="T23" fmla="*/ 23 h 632"/>
                  <a:gd name="T24" fmla="*/ 27 w 885"/>
                  <a:gd name="T25" fmla="*/ 16 h 6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5"/>
                  <a:gd name="T40" fmla="*/ 0 h 632"/>
                  <a:gd name="T41" fmla="*/ 885 w 885"/>
                  <a:gd name="T42" fmla="*/ 632 h 6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5" h="632">
                    <a:moveTo>
                      <a:pt x="722" y="428"/>
                    </a:moveTo>
                    <a:cubicBezTo>
                      <a:pt x="803" y="173"/>
                      <a:pt x="803" y="173"/>
                      <a:pt x="803" y="173"/>
                    </a:cubicBezTo>
                    <a:cubicBezTo>
                      <a:pt x="776" y="178"/>
                      <a:pt x="748" y="181"/>
                      <a:pt x="720" y="181"/>
                    </a:cubicBezTo>
                    <a:cubicBezTo>
                      <a:pt x="692" y="181"/>
                      <a:pt x="664" y="178"/>
                      <a:pt x="637" y="173"/>
                    </a:cubicBezTo>
                    <a:cubicBezTo>
                      <a:pt x="581" y="163"/>
                      <a:pt x="529" y="142"/>
                      <a:pt x="483" y="114"/>
                    </a:cubicBezTo>
                    <a:cubicBezTo>
                      <a:pt x="435" y="84"/>
                      <a:pt x="394" y="46"/>
                      <a:pt x="360" y="2"/>
                    </a:cubicBezTo>
                    <a:cubicBezTo>
                      <a:pt x="90" y="0"/>
                      <a:pt x="90" y="0"/>
                      <a:pt x="90" y="0"/>
                    </a:cubicBezTo>
                    <a:cubicBezTo>
                      <a:pt x="0" y="274"/>
                      <a:pt x="0" y="274"/>
                      <a:pt x="0" y="274"/>
                    </a:cubicBezTo>
                    <a:cubicBezTo>
                      <a:pt x="67" y="362"/>
                      <a:pt x="150" y="438"/>
                      <a:pt x="245" y="497"/>
                    </a:cubicBezTo>
                    <a:cubicBezTo>
                      <a:pt x="338" y="555"/>
                      <a:pt x="443" y="596"/>
                      <a:pt x="554" y="617"/>
                    </a:cubicBezTo>
                    <a:cubicBezTo>
                      <a:pt x="608" y="627"/>
                      <a:pt x="663" y="632"/>
                      <a:pt x="720" y="632"/>
                    </a:cubicBezTo>
                    <a:cubicBezTo>
                      <a:pt x="776" y="632"/>
                      <a:pt x="832" y="627"/>
                      <a:pt x="885" y="617"/>
                    </a:cubicBezTo>
                    <a:lnTo>
                      <a:pt x="722" y="428"/>
                    </a:lnTo>
                    <a:close/>
                  </a:path>
                </a:pathLst>
              </a:custGeom>
              <a:solidFill>
                <a:srgbClr val="3A4972"/>
              </a:solidFill>
              <a:ln w="19050" cap="flat" cmpd="sng">
                <a:solidFill>
                  <a:srgbClr val="FFFFFF"/>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 name="Freeform 43">
                <a:extLst>
                  <a:ext uri="{FF2B5EF4-FFF2-40B4-BE49-F238E27FC236}">
                    <a16:creationId xmlns:a16="http://schemas.microsoft.com/office/drawing/2014/main" id="{2FD3D50F-F322-5E11-4E4A-656D00F696A4}"/>
                  </a:ext>
                </a:extLst>
              </p:cNvPr>
              <p:cNvSpPr>
                <a:spLocks/>
              </p:cNvSpPr>
              <p:nvPr/>
            </p:nvSpPr>
            <p:spPr bwMode="auto">
              <a:xfrm>
                <a:off x="4964" y="3643"/>
                <a:ext cx="301" cy="431"/>
              </a:xfrm>
              <a:custGeom>
                <a:avLst/>
                <a:gdLst>
                  <a:gd name="T0" fmla="*/ 33 w 900"/>
                  <a:gd name="T1" fmla="*/ 12 h 1288"/>
                  <a:gd name="T2" fmla="*/ 30 w 900"/>
                  <a:gd name="T3" fmla="*/ 0 h 1288"/>
                  <a:gd name="T4" fmla="*/ 26 w 900"/>
                  <a:gd name="T5" fmla="*/ 9 h 1288"/>
                  <a:gd name="T6" fmla="*/ 15 w 900"/>
                  <a:gd name="T7" fmla="*/ 7 h 1288"/>
                  <a:gd name="T8" fmla="*/ 17 w 900"/>
                  <a:gd name="T9" fmla="*/ 13 h 1288"/>
                  <a:gd name="T10" fmla="*/ 17 w 900"/>
                  <a:gd name="T11" fmla="*/ 15 h 1288"/>
                  <a:gd name="T12" fmla="*/ 16 w 900"/>
                  <a:gd name="T13" fmla="*/ 20 h 1288"/>
                  <a:gd name="T14" fmla="*/ 13 w 900"/>
                  <a:gd name="T15" fmla="*/ 25 h 1288"/>
                  <a:gd name="T16" fmla="*/ 9 w 900"/>
                  <a:gd name="T17" fmla="*/ 29 h 1288"/>
                  <a:gd name="T18" fmla="*/ 3 w 900"/>
                  <a:gd name="T19" fmla="*/ 31 h 1288"/>
                  <a:gd name="T20" fmla="*/ 0 w 900"/>
                  <a:gd name="T21" fmla="*/ 41 h 1288"/>
                  <a:gd name="T22" fmla="*/ 6 w 900"/>
                  <a:gd name="T23" fmla="*/ 48 h 1288"/>
                  <a:gd name="T24" fmla="*/ 18 w 900"/>
                  <a:gd name="T25" fmla="*/ 44 h 1288"/>
                  <a:gd name="T26" fmla="*/ 27 w 900"/>
                  <a:gd name="T27" fmla="*/ 35 h 1288"/>
                  <a:gd name="T28" fmla="*/ 32 w 900"/>
                  <a:gd name="T29" fmla="*/ 24 h 1288"/>
                  <a:gd name="T30" fmla="*/ 34 w 900"/>
                  <a:gd name="T31" fmla="*/ 15 h 1288"/>
                  <a:gd name="T32" fmla="*/ 33 w 900"/>
                  <a:gd name="T33" fmla="*/ 12 h 12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0"/>
                  <a:gd name="T52" fmla="*/ 0 h 1288"/>
                  <a:gd name="T53" fmla="*/ 900 w 900"/>
                  <a:gd name="T54" fmla="*/ 1288 h 12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0" h="1288">
                    <a:moveTo>
                      <a:pt x="896" y="319"/>
                    </a:moveTo>
                    <a:cubicBezTo>
                      <a:pt x="886" y="205"/>
                      <a:pt x="855" y="97"/>
                      <a:pt x="806" y="0"/>
                    </a:cubicBezTo>
                    <a:cubicBezTo>
                      <a:pt x="684" y="243"/>
                      <a:pt x="684" y="243"/>
                      <a:pt x="684" y="243"/>
                    </a:cubicBezTo>
                    <a:cubicBezTo>
                      <a:pt x="402" y="200"/>
                      <a:pt x="402" y="200"/>
                      <a:pt x="402" y="200"/>
                    </a:cubicBezTo>
                    <a:cubicBezTo>
                      <a:pt x="426" y="249"/>
                      <a:pt x="442" y="303"/>
                      <a:pt x="447" y="360"/>
                    </a:cubicBezTo>
                    <a:cubicBezTo>
                      <a:pt x="448" y="374"/>
                      <a:pt x="449" y="387"/>
                      <a:pt x="449" y="401"/>
                    </a:cubicBezTo>
                    <a:cubicBezTo>
                      <a:pt x="449" y="444"/>
                      <a:pt x="443" y="485"/>
                      <a:pt x="432" y="525"/>
                    </a:cubicBezTo>
                    <a:cubicBezTo>
                      <a:pt x="416" y="579"/>
                      <a:pt x="391" y="629"/>
                      <a:pt x="358" y="673"/>
                    </a:cubicBezTo>
                    <a:cubicBezTo>
                      <a:pt x="324" y="717"/>
                      <a:pt x="283" y="755"/>
                      <a:pt x="235" y="785"/>
                    </a:cubicBezTo>
                    <a:cubicBezTo>
                      <a:pt x="189" y="813"/>
                      <a:pt x="136" y="834"/>
                      <a:pt x="81" y="844"/>
                    </a:cubicBezTo>
                    <a:cubicBezTo>
                      <a:pt x="0" y="1099"/>
                      <a:pt x="0" y="1099"/>
                      <a:pt x="0" y="1099"/>
                    </a:cubicBezTo>
                    <a:cubicBezTo>
                      <a:pt x="163" y="1288"/>
                      <a:pt x="163" y="1288"/>
                      <a:pt x="163" y="1288"/>
                    </a:cubicBezTo>
                    <a:cubicBezTo>
                      <a:pt x="275" y="1267"/>
                      <a:pt x="379" y="1226"/>
                      <a:pt x="472" y="1168"/>
                    </a:cubicBezTo>
                    <a:cubicBezTo>
                      <a:pt x="567" y="1110"/>
                      <a:pt x="650" y="1034"/>
                      <a:pt x="718" y="945"/>
                    </a:cubicBezTo>
                    <a:cubicBezTo>
                      <a:pt x="784" y="857"/>
                      <a:pt x="835" y="757"/>
                      <a:pt x="866" y="648"/>
                    </a:cubicBezTo>
                    <a:cubicBezTo>
                      <a:pt x="888" y="570"/>
                      <a:pt x="900" y="487"/>
                      <a:pt x="900" y="401"/>
                    </a:cubicBezTo>
                    <a:cubicBezTo>
                      <a:pt x="900" y="373"/>
                      <a:pt x="899" y="346"/>
                      <a:pt x="896" y="319"/>
                    </a:cubicBezTo>
                    <a:close/>
                  </a:path>
                </a:pathLst>
              </a:custGeom>
              <a:solidFill>
                <a:schemeClr val="bg1">
                  <a:lumMod val="75000"/>
                </a:schemeClr>
              </a:solidFill>
              <a:ln w="19050" cap="flat" cmpd="sng">
                <a:solidFill>
                  <a:srgbClr val="FFFFFF"/>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 name="Freeform 44">
                <a:extLst>
                  <a:ext uri="{FF2B5EF4-FFF2-40B4-BE49-F238E27FC236}">
                    <a16:creationId xmlns:a16="http://schemas.microsoft.com/office/drawing/2014/main" id="{174B2CEF-CF47-2DBD-5439-8D160F48ED37}"/>
                  </a:ext>
                </a:extLst>
              </p:cNvPr>
              <p:cNvSpPr>
                <a:spLocks/>
              </p:cNvSpPr>
              <p:nvPr/>
            </p:nvSpPr>
            <p:spPr bwMode="auto">
              <a:xfrm>
                <a:off x="4697" y="3475"/>
                <a:ext cx="537" cy="249"/>
              </a:xfrm>
              <a:custGeom>
                <a:avLst/>
                <a:gdLst>
                  <a:gd name="T0" fmla="*/ 53 w 1602"/>
                  <a:gd name="T1" fmla="*/ 9 h 744"/>
                  <a:gd name="T2" fmla="*/ 42 w 1602"/>
                  <a:gd name="T3" fmla="*/ 2 h 744"/>
                  <a:gd name="T4" fmla="*/ 30 w 1602"/>
                  <a:gd name="T5" fmla="*/ 0 h 744"/>
                  <a:gd name="T6" fmla="*/ 0 w 1602"/>
                  <a:gd name="T7" fmla="*/ 0 h 744"/>
                  <a:gd name="T8" fmla="*/ 6 w 1602"/>
                  <a:gd name="T9" fmla="*/ 8 h 744"/>
                  <a:gd name="T10" fmla="*/ 6 w 1602"/>
                  <a:gd name="T11" fmla="*/ 8 h 744"/>
                  <a:gd name="T12" fmla="*/ 0 w 1602"/>
                  <a:gd name="T13" fmla="*/ 17 h 744"/>
                  <a:gd name="T14" fmla="*/ 30 w 1602"/>
                  <a:gd name="T15" fmla="*/ 17 h 744"/>
                  <a:gd name="T16" fmla="*/ 30 w 1602"/>
                  <a:gd name="T17" fmla="*/ 17 h 744"/>
                  <a:gd name="T18" fmla="*/ 36 w 1602"/>
                  <a:gd name="T19" fmla="*/ 18 h 744"/>
                  <a:gd name="T20" fmla="*/ 41 w 1602"/>
                  <a:gd name="T21" fmla="*/ 21 h 744"/>
                  <a:gd name="T22" fmla="*/ 45 w 1602"/>
                  <a:gd name="T23" fmla="*/ 26 h 744"/>
                  <a:gd name="T24" fmla="*/ 56 w 1602"/>
                  <a:gd name="T25" fmla="*/ 28 h 744"/>
                  <a:gd name="T26" fmla="*/ 60 w 1602"/>
                  <a:gd name="T27" fmla="*/ 19 h 744"/>
                  <a:gd name="T28" fmla="*/ 53 w 1602"/>
                  <a:gd name="T29" fmla="*/ 9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2"/>
                  <a:gd name="T46" fmla="*/ 0 h 744"/>
                  <a:gd name="T47" fmla="*/ 1602 w 1602"/>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2" h="744">
                    <a:moveTo>
                      <a:pt x="1402" y="236"/>
                    </a:moveTo>
                    <a:cubicBezTo>
                      <a:pt x="1321" y="161"/>
                      <a:pt x="1225" y="101"/>
                      <a:pt x="1120" y="61"/>
                    </a:cubicBezTo>
                    <a:cubicBezTo>
                      <a:pt x="1019" y="21"/>
                      <a:pt x="909" y="0"/>
                      <a:pt x="794" y="0"/>
                    </a:cubicBezTo>
                    <a:cubicBezTo>
                      <a:pt x="0" y="0"/>
                      <a:pt x="0" y="0"/>
                      <a:pt x="0" y="0"/>
                    </a:cubicBezTo>
                    <a:cubicBezTo>
                      <a:pt x="158" y="226"/>
                      <a:pt x="158" y="226"/>
                      <a:pt x="158" y="226"/>
                    </a:cubicBezTo>
                    <a:cubicBezTo>
                      <a:pt x="160" y="228"/>
                      <a:pt x="160" y="228"/>
                      <a:pt x="160" y="228"/>
                    </a:cubicBezTo>
                    <a:cubicBezTo>
                      <a:pt x="0" y="451"/>
                      <a:pt x="0" y="451"/>
                      <a:pt x="0" y="451"/>
                    </a:cubicBezTo>
                    <a:cubicBezTo>
                      <a:pt x="794" y="451"/>
                      <a:pt x="794" y="451"/>
                      <a:pt x="794" y="451"/>
                    </a:cubicBezTo>
                    <a:cubicBezTo>
                      <a:pt x="794" y="451"/>
                      <a:pt x="794" y="451"/>
                      <a:pt x="794" y="451"/>
                    </a:cubicBezTo>
                    <a:cubicBezTo>
                      <a:pt x="852" y="451"/>
                      <a:pt x="907" y="462"/>
                      <a:pt x="957" y="481"/>
                    </a:cubicBezTo>
                    <a:cubicBezTo>
                      <a:pt x="1010" y="502"/>
                      <a:pt x="1057" y="532"/>
                      <a:pt x="1098" y="569"/>
                    </a:cubicBezTo>
                    <a:cubicBezTo>
                      <a:pt x="1139" y="606"/>
                      <a:pt x="1173" y="651"/>
                      <a:pt x="1198" y="701"/>
                    </a:cubicBezTo>
                    <a:cubicBezTo>
                      <a:pt x="1480" y="744"/>
                      <a:pt x="1480" y="744"/>
                      <a:pt x="1480" y="744"/>
                    </a:cubicBezTo>
                    <a:cubicBezTo>
                      <a:pt x="1602" y="501"/>
                      <a:pt x="1602" y="501"/>
                      <a:pt x="1602" y="501"/>
                    </a:cubicBezTo>
                    <a:cubicBezTo>
                      <a:pt x="1552" y="400"/>
                      <a:pt x="1484" y="310"/>
                      <a:pt x="1402" y="236"/>
                    </a:cubicBezTo>
                    <a:close/>
                  </a:path>
                </a:pathLst>
              </a:custGeom>
              <a:solidFill>
                <a:srgbClr val="83A5CF"/>
              </a:solidFill>
              <a:ln w="19050" cap="flat" cmpd="sng">
                <a:solidFill>
                  <a:srgbClr val="FFFFFF"/>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 name="Freeform 45">
                <a:extLst>
                  <a:ext uri="{FF2B5EF4-FFF2-40B4-BE49-F238E27FC236}">
                    <a16:creationId xmlns:a16="http://schemas.microsoft.com/office/drawing/2014/main" id="{9BCF16C0-66C6-6BE3-78C2-3B16A2F9B4F9}"/>
                  </a:ext>
                </a:extLst>
              </p:cNvPr>
              <p:cNvSpPr>
                <a:spLocks/>
              </p:cNvSpPr>
              <p:nvPr/>
            </p:nvSpPr>
            <p:spPr bwMode="auto">
              <a:xfrm>
                <a:off x="4320" y="3549"/>
                <a:ext cx="431" cy="75"/>
              </a:xfrm>
              <a:custGeom>
                <a:avLst/>
                <a:gdLst>
                  <a:gd name="T0" fmla="*/ 9 w 3038"/>
                  <a:gd name="T1" fmla="*/ 0 h 531"/>
                  <a:gd name="T2" fmla="*/ 0 w 3038"/>
                  <a:gd name="T3" fmla="*/ 0 h 531"/>
                  <a:gd name="T4" fmla="*/ 0 w 3038"/>
                  <a:gd name="T5" fmla="*/ 2 h 531"/>
                  <a:gd name="T6" fmla="*/ 8 w 3038"/>
                  <a:gd name="T7" fmla="*/ 2 h 531"/>
                  <a:gd name="T8" fmla="*/ 9 w 3038"/>
                  <a:gd name="T9" fmla="*/ 0 h 531"/>
                  <a:gd name="T10" fmla="*/ 9 w 3038"/>
                  <a:gd name="T11" fmla="*/ 0 h 531"/>
                  <a:gd name="T12" fmla="*/ 0 60000 65536"/>
                  <a:gd name="T13" fmla="*/ 0 60000 65536"/>
                  <a:gd name="T14" fmla="*/ 0 60000 65536"/>
                  <a:gd name="T15" fmla="*/ 0 60000 65536"/>
                  <a:gd name="T16" fmla="*/ 0 60000 65536"/>
                  <a:gd name="T17" fmla="*/ 0 60000 65536"/>
                  <a:gd name="T18" fmla="*/ 0 w 3038"/>
                  <a:gd name="T19" fmla="*/ 0 h 531"/>
                  <a:gd name="T20" fmla="*/ 3038 w 3038"/>
                  <a:gd name="T21" fmla="*/ 531 h 531"/>
                </a:gdLst>
                <a:ahLst/>
                <a:cxnLst>
                  <a:cxn ang="T12">
                    <a:pos x="T0" y="T1"/>
                  </a:cxn>
                  <a:cxn ang="T13">
                    <a:pos x="T2" y="T3"/>
                  </a:cxn>
                  <a:cxn ang="T14">
                    <a:pos x="T4" y="T5"/>
                  </a:cxn>
                  <a:cxn ang="T15">
                    <a:pos x="T6" y="T7"/>
                  </a:cxn>
                  <a:cxn ang="T16">
                    <a:pos x="T8" y="T9"/>
                  </a:cxn>
                  <a:cxn ang="T17">
                    <a:pos x="T10" y="T11"/>
                  </a:cxn>
                </a:cxnLst>
                <a:rect l="T18" t="T19" r="T20" b="T21"/>
                <a:pathLst>
                  <a:path w="3038" h="531">
                    <a:moveTo>
                      <a:pt x="3033" y="0"/>
                    </a:moveTo>
                    <a:lnTo>
                      <a:pt x="0" y="0"/>
                    </a:lnTo>
                    <a:lnTo>
                      <a:pt x="0" y="531"/>
                    </a:lnTo>
                    <a:lnTo>
                      <a:pt x="2660" y="531"/>
                    </a:lnTo>
                    <a:lnTo>
                      <a:pt x="3038" y="5"/>
                    </a:lnTo>
                    <a:lnTo>
                      <a:pt x="3033" y="0"/>
                    </a:lnTo>
                    <a:close/>
                  </a:path>
                </a:pathLst>
              </a:custGeom>
              <a:solidFill>
                <a:srgbClr val="B8CCE4"/>
              </a:solidFill>
              <a:ln w="3175" cap="flat" cmpd="sng">
                <a:solidFill>
                  <a:schemeClr val="bg1"/>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9" name="Rectangle 36">
              <a:extLst>
                <a:ext uri="{FF2B5EF4-FFF2-40B4-BE49-F238E27FC236}">
                  <a16:creationId xmlns:a16="http://schemas.microsoft.com/office/drawing/2014/main" id="{9BA7082D-D6DA-505D-9525-F70D524F24C8}"/>
                </a:ext>
              </a:extLst>
            </p:cNvPr>
            <p:cNvSpPr>
              <a:spLocks noChangeArrowheads="1"/>
            </p:cNvSpPr>
            <p:nvPr/>
          </p:nvSpPr>
          <p:spPr bwMode="auto">
            <a:xfrm>
              <a:off x="4283852" y="5482208"/>
              <a:ext cx="1336904"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FFFFFF"/>
                  </a:solidFill>
                  <a:effectLst/>
                  <a:latin typeface="+mj-lt"/>
                </a:rPr>
                <a:t>Preprocessing</a:t>
              </a:r>
              <a:endParaRPr kumimoji="0" lang="en-US" sz="1800" b="1" i="0" u="none" strike="noStrike" cap="none" normalizeH="0" baseline="0" dirty="0">
                <a:ln>
                  <a:noFill/>
                </a:ln>
                <a:solidFill>
                  <a:schemeClr val="tx1"/>
                </a:solidFill>
                <a:effectLst/>
                <a:latin typeface="+mj-lt"/>
              </a:endParaRPr>
            </a:p>
          </p:txBody>
        </p:sp>
        <p:sp>
          <p:nvSpPr>
            <p:cNvPr id="20" name="Rectangle 36">
              <a:extLst>
                <a:ext uri="{FF2B5EF4-FFF2-40B4-BE49-F238E27FC236}">
                  <a16:creationId xmlns:a16="http://schemas.microsoft.com/office/drawing/2014/main" id="{AA047685-E2D3-291E-686A-525583316E6E}"/>
                </a:ext>
              </a:extLst>
            </p:cNvPr>
            <p:cNvSpPr>
              <a:spLocks noChangeArrowheads="1"/>
            </p:cNvSpPr>
            <p:nvPr/>
          </p:nvSpPr>
          <p:spPr bwMode="auto">
            <a:xfrm>
              <a:off x="4297362" y="5842248"/>
              <a:ext cx="1282402"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FFFFFF"/>
                  </a:solidFill>
                  <a:effectLst/>
                  <a:latin typeface="+mj-lt"/>
                </a:rPr>
                <a:t>Data Cleaning</a:t>
              </a:r>
              <a:endParaRPr kumimoji="0" lang="en-US" sz="1800" b="1" i="0" u="none" strike="noStrike" cap="none" normalizeH="0" baseline="0" dirty="0">
                <a:ln>
                  <a:noFill/>
                </a:ln>
                <a:solidFill>
                  <a:schemeClr val="tx1"/>
                </a:solidFill>
                <a:effectLst/>
                <a:latin typeface="+mj-lt"/>
              </a:endParaRPr>
            </a:p>
          </p:txBody>
        </p:sp>
        <p:sp>
          <p:nvSpPr>
            <p:cNvPr id="21" name="Rectangle 36">
              <a:extLst>
                <a:ext uri="{FF2B5EF4-FFF2-40B4-BE49-F238E27FC236}">
                  <a16:creationId xmlns:a16="http://schemas.microsoft.com/office/drawing/2014/main" id="{FF59BC13-B147-E78F-9492-B87BE5E1F58A}"/>
                </a:ext>
              </a:extLst>
            </p:cNvPr>
            <p:cNvSpPr>
              <a:spLocks noChangeArrowheads="1"/>
            </p:cNvSpPr>
            <p:nvPr/>
          </p:nvSpPr>
          <p:spPr bwMode="auto">
            <a:xfrm>
              <a:off x="6313201" y="5713040"/>
              <a:ext cx="1527662" cy="2308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FFFF"/>
                  </a:solidFill>
                  <a:effectLst/>
                  <a:latin typeface="+mj-lt"/>
                </a:rPr>
                <a:t>Data Exploration</a:t>
              </a:r>
              <a:endParaRPr kumimoji="0" lang="en-US" sz="1800" b="1" i="0" u="none" strike="noStrike" cap="none" normalizeH="0" baseline="0" dirty="0">
                <a:ln>
                  <a:noFill/>
                </a:ln>
                <a:solidFill>
                  <a:schemeClr val="tx1"/>
                </a:solidFill>
                <a:effectLst/>
                <a:latin typeface="+mj-lt"/>
              </a:endParaRPr>
            </a:p>
          </p:txBody>
        </p:sp>
        <p:sp>
          <p:nvSpPr>
            <p:cNvPr id="22" name="TextBox 21">
              <a:extLst>
                <a:ext uri="{FF2B5EF4-FFF2-40B4-BE49-F238E27FC236}">
                  <a16:creationId xmlns:a16="http://schemas.microsoft.com/office/drawing/2014/main" id="{7DD13DAB-E929-D1A5-F3F7-D2FEEFAD6DB3}"/>
                </a:ext>
              </a:extLst>
            </p:cNvPr>
            <p:cNvSpPr txBox="1"/>
            <p:nvPr/>
          </p:nvSpPr>
          <p:spPr>
            <a:xfrm rot="1733993">
              <a:off x="6022252" y="7270839"/>
              <a:ext cx="1173658" cy="673588"/>
            </a:xfrm>
            <a:prstGeom prst="rect">
              <a:avLst/>
            </a:prstGeom>
            <a:noFill/>
          </p:spPr>
          <p:txBody>
            <a:bodyPr wrap="none" lIns="0" tIns="0" rIns="0" bIns="0" rtlCol="0">
              <a:prstTxWarp prst="textArchDown">
                <a:avLst/>
              </a:prstTxWarp>
              <a:noAutofit/>
            </a:bodyPr>
            <a:lstStyle/>
            <a:p>
              <a:pPr algn="ctr">
                <a:spcAft>
                  <a:spcPts val="900"/>
                </a:spcAft>
              </a:pPr>
              <a:r>
                <a:rPr lang="en-GB" sz="1500" b="1" dirty="0">
                  <a:solidFill>
                    <a:schemeClr val="bg1"/>
                  </a:solidFill>
                  <a:latin typeface="+mj-lt"/>
                </a:rPr>
                <a:t>Dashboard</a:t>
              </a:r>
            </a:p>
          </p:txBody>
        </p:sp>
        <p:sp>
          <p:nvSpPr>
            <p:cNvPr id="23" name="TextBox 22">
              <a:extLst>
                <a:ext uri="{FF2B5EF4-FFF2-40B4-BE49-F238E27FC236}">
                  <a16:creationId xmlns:a16="http://schemas.microsoft.com/office/drawing/2014/main" id="{32F2396C-FA3C-4782-AF47-C07F6C58252C}"/>
                </a:ext>
              </a:extLst>
            </p:cNvPr>
            <p:cNvSpPr txBox="1"/>
            <p:nvPr/>
          </p:nvSpPr>
          <p:spPr>
            <a:xfrm rot="5400000">
              <a:off x="5888827" y="6543977"/>
              <a:ext cx="1173658" cy="673588"/>
            </a:xfrm>
            <a:prstGeom prst="rect">
              <a:avLst/>
            </a:prstGeom>
            <a:noFill/>
          </p:spPr>
          <p:txBody>
            <a:bodyPr wrap="none" lIns="0" tIns="0" rIns="0" bIns="0" rtlCol="0">
              <a:prstTxWarp prst="textArchDown">
                <a:avLst/>
              </a:prstTxWarp>
              <a:noAutofit/>
            </a:bodyPr>
            <a:lstStyle/>
            <a:p>
              <a:pPr algn="ctr">
                <a:spcAft>
                  <a:spcPts val="900"/>
                </a:spcAft>
              </a:pPr>
              <a:r>
                <a:rPr lang="en-GB" sz="1300" b="1" dirty="0">
                  <a:solidFill>
                    <a:schemeClr val="bg1"/>
                  </a:solidFill>
                  <a:latin typeface="+mj-lt"/>
                </a:rPr>
                <a:t>Analysing</a:t>
              </a:r>
              <a:br>
                <a:rPr lang="en-GB" sz="1300" b="1" dirty="0">
                  <a:solidFill>
                    <a:schemeClr val="bg1"/>
                  </a:solidFill>
                  <a:latin typeface="+mj-lt"/>
                </a:rPr>
              </a:br>
              <a:r>
                <a:rPr lang="en-GB" sz="1300" b="1" dirty="0">
                  <a:solidFill>
                    <a:schemeClr val="bg1"/>
                  </a:solidFill>
                  <a:latin typeface="+mj-lt"/>
                </a:rPr>
                <a:t>and </a:t>
              </a:r>
              <a:br>
                <a:rPr lang="en-GB" sz="1300" b="1" dirty="0">
                  <a:solidFill>
                    <a:schemeClr val="bg1"/>
                  </a:solidFill>
                  <a:latin typeface="+mj-lt"/>
                </a:rPr>
              </a:br>
              <a:r>
                <a:rPr lang="en-GB" sz="1300" b="1" dirty="0">
                  <a:solidFill>
                    <a:schemeClr val="bg1"/>
                  </a:solidFill>
                  <a:latin typeface="+mj-lt"/>
                </a:rPr>
                <a:t>Recommending</a:t>
              </a:r>
            </a:p>
          </p:txBody>
        </p:sp>
        <p:sp>
          <p:nvSpPr>
            <p:cNvPr id="24" name="TextBox 23">
              <a:extLst>
                <a:ext uri="{FF2B5EF4-FFF2-40B4-BE49-F238E27FC236}">
                  <a16:creationId xmlns:a16="http://schemas.microsoft.com/office/drawing/2014/main" id="{EB4CEBFA-FE8C-0B97-9B1B-4B20C30B9B8F}"/>
                </a:ext>
              </a:extLst>
            </p:cNvPr>
            <p:cNvSpPr txBox="1"/>
            <p:nvPr/>
          </p:nvSpPr>
          <p:spPr>
            <a:xfrm rot="18059143">
              <a:off x="7018587" y="6892882"/>
              <a:ext cx="1173658" cy="673588"/>
            </a:xfrm>
            <a:prstGeom prst="rect">
              <a:avLst/>
            </a:prstGeom>
            <a:noFill/>
          </p:spPr>
          <p:txBody>
            <a:bodyPr wrap="none" lIns="0" tIns="0" rIns="0" bIns="0" rtlCol="0">
              <a:prstTxWarp prst="textArchDown">
                <a:avLst/>
              </a:prstTxWarp>
              <a:noAutofit/>
            </a:bodyPr>
            <a:lstStyle/>
            <a:p>
              <a:pPr algn="ctr">
                <a:spcAft>
                  <a:spcPts val="900"/>
                </a:spcAft>
              </a:pPr>
              <a:r>
                <a:rPr lang="en-GB" sz="1500" b="1" dirty="0">
                  <a:solidFill>
                    <a:schemeClr val="bg1"/>
                  </a:solidFill>
                  <a:latin typeface="+mj-lt"/>
                </a:rPr>
                <a:t>Integration</a:t>
              </a:r>
              <a:br>
                <a:rPr lang="en-GB" sz="1500" b="1" dirty="0">
                  <a:solidFill>
                    <a:schemeClr val="bg1"/>
                  </a:solidFill>
                  <a:latin typeface="+mj-lt"/>
                </a:rPr>
              </a:br>
              <a:r>
                <a:rPr lang="en-GB" sz="1500" b="1" dirty="0">
                  <a:solidFill>
                    <a:schemeClr val="bg1"/>
                  </a:solidFill>
                  <a:latin typeface="+mj-lt"/>
                </a:rPr>
                <a:t>into </a:t>
              </a:r>
              <a:r>
                <a:rPr lang="en-GB" sz="1500" b="1" dirty="0" err="1">
                  <a:solidFill>
                    <a:schemeClr val="bg1"/>
                  </a:solidFill>
                  <a:latin typeface="+mj-lt"/>
                </a:rPr>
                <a:t>Streamlit</a:t>
              </a:r>
              <a:endParaRPr lang="en-GB" sz="1500" b="1" dirty="0">
                <a:solidFill>
                  <a:schemeClr val="bg1"/>
                </a:solidFill>
                <a:latin typeface="+mj-lt"/>
              </a:endParaRPr>
            </a:p>
          </p:txBody>
        </p:sp>
      </p:grpSp>
    </p:spTree>
    <p:extLst>
      <p:ext uri="{BB962C8B-B14F-4D97-AF65-F5344CB8AC3E}">
        <p14:creationId xmlns:p14="http://schemas.microsoft.com/office/powerpoint/2010/main" val="215040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hidden="1"/>
          <p:cNvSpPr txBox="1">
            <a:spLocks noChangeArrowheads="1"/>
          </p:cNvSpPr>
          <p:nvPr>
            <p:custDataLst>
              <p:tags r:id="rId2"/>
            </p:custDataLst>
          </p:nvPr>
        </p:nvSpPr>
        <p:spPr bwMode="auto">
          <a:xfrm>
            <a:off x="7746207" y="7842887"/>
            <a:ext cx="451961" cy="226695"/>
          </a:xfrm>
          <a:prstGeom prst="rect">
            <a:avLst/>
          </a:prstGeom>
          <a:noFill/>
          <a:ln w="9525">
            <a:noFill/>
            <a:miter lim="800000"/>
            <a:headEnd/>
            <a:tailEnd/>
          </a:ln>
        </p:spPr>
        <p:txBody>
          <a:bodyPr wrap="none" lIns="100796" tIns="50404" rIns="100808" bIns="50404"/>
          <a:lstStyle/>
          <a:p>
            <a:pPr algn="ctr"/>
            <a:r>
              <a:rPr lang="en-GB" sz="1000" b="1"/>
              <a:t>1</a:t>
            </a:r>
          </a:p>
        </p:txBody>
      </p:sp>
      <p:sp>
        <p:nvSpPr>
          <p:cNvPr id="4" name="Rectangle 2">
            <a:extLst>
              <a:ext uri="{FF2B5EF4-FFF2-40B4-BE49-F238E27FC236}">
                <a16:creationId xmlns:a16="http://schemas.microsoft.com/office/drawing/2014/main" id="{073EFF45-D847-6973-5C83-6E9CED08FD1C}"/>
              </a:ext>
            </a:extLst>
          </p:cNvPr>
          <p:cNvSpPr txBox="1">
            <a:spLocks noChangeArrowheads="1"/>
          </p:cNvSpPr>
          <p:nvPr>
            <p:custDataLst>
              <p:tags r:id="rId3"/>
            </p:custDataLst>
          </p:nvPr>
        </p:nvSpPr>
        <p:spPr bwMode="auto">
          <a:xfrm>
            <a:off x="834714" y="3476310"/>
            <a:ext cx="9722327" cy="496128"/>
          </a:xfrm>
          <a:prstGeom prst="rect">
            <a:avLst/>
          </a:prstGeom>
          <a:noFill/>
          <a:ln w="9525">
            <a:noFill/>
            <a:miter lim="800000"/>
            <a:headEnd/>
            <a:tailEnd/>
          </a:ln>
          <a:effectLst/>
        </p:spPr>
        <p:txBody>
          <a:bodyPr lIns="0" tIns="56138" rIns="0" bIns="56138">
            <a:spAutoFit/>
          </a:bodyPr>
          <a:lstStyle>
            <a:lvl1pPr>
              <a:defRPr sz="2400">
                <a:solidFill>
                  <a:srgbClr val="761437"/>
                </a:solidFill>
              </a:defRPr>
            </a:lvl1pPr>
          </a:lstStyle>
          <a:p>
            <a:pPr defTabSz="1045173">
              <a:spcAft>
                <a:spcPct val="50000"/>
              </a:spcAft>
              <a:defRPr/>
            </a:pPr>
            <a:r>
              <a:rPr lang="en-US" sz="2500" b="1" kern="0" dirty="0">
                <a:solidFill>
                  <a:srgbClr val="3A4972"/>
                </a:solidFill>
                <a:latin typeface="+mj-lt"/>
                <a:ea typeface="+mj-ea"/>
                <a:cs typeface="+mj-cs"/>
              </a:rPr>
              <a:t>Section 3</a:t>
            </a:r>
          </a:p>
        </p:txBody>
      </p:sp>
      <p:sp>
        <p:nvSpPr>
          <p:cNvPr id="5" name="Rectangle 3">
            <a:extLst>
              <a:ext uri="{FF2B5EF4-FFF2-40B4-BE49-F238E27FC236}">
                <a16:creationId xmlns:a16="http://schemas.microsoft.com/office/drawing/2014/main" id="{EDA1E140-B089-D807-CDA9-4D133D6A56D6}"/>
              </a:ext>
            </a:extLst>
          </p:cNvPr>
          <p:cNvSpPr>
            <a:spLocks noGrp="1" noChangeArrowheads="1"/>
          </p:cNvSpPr>
          <p:nvPr>
            <p:ph type="subTitle" idx="1"/>
            <p:custDataLst>
              <p:tags r:id="rId4"/>
            </p:custDataLst>
          </p:nvPr>
        </p:nvSpPr>
        <p:spPr>
          <a:xfrm>
            <a:off x="715962" y="3972438"/>
            <a:ext cx="9722326" cy="519960"/>
          </a:xfrm>
        </p:spPr>
        <p:txBody>
          <a:bodyPr/>
          <a:lstStyle>
            <a:lvl1pPr marL="0" indent="0">
              <a:buFont typeface="Wingdings" pitchFamily="2" charset="2"/>
              <a:buNone/>
              <a:defRPr sz="2400">
                <a:solidFill>
                  <a:srgbClr val="761437"/>
                </a:solidFill>
                <a:latin typeface="Arial" pitchFamily="34" charset="0"/>
              </a:defRPr>
            </a:lvl1pPr>
          </a:lstStyle>
          <a:p>
            <a:pPr>
              <a:defRPr/>
            </a:pPr>
            <a:r>
              <a:rPr lang="en-US" dirty="0">
                <a:solidFill>
                  <a:srgbClr val="3A4972"/>
                </a:solidFill>
              </a:rPr>
              <a:t>Conclusion and Recommendations</a:t>
            </a:r>
          </a:p>
        </p:txBody>
      </p:sp>
    </p:spTree>
    <p:custDataLst>
      <p:tags r:id="rId1"/>
    </p:custDataLst>
    <p:extLst>
      <p:ext uri="{BB962C8B-B14F-4D97-AF65-F5344CB8AC3E}">
        <p14:creationId xmlns:p14="http://schemas.microsoft.com/office/powerpoint/2010/main" val="416720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EE1DF98-9FB1-D834-D131-ACE8F2D018C1}"/>
              </a:ext>
            </a:extLst>
          </p:cNvPr>
          <p:cNvSpPr txBox="1"/>
          <p:nvPr/>
        </p:nvSpPr>
        <p:spPr>
          <a:xfrm>
            <a:off x="482350" y="1524000"/>
            <a:ext cx="11277600" cy="323165"/>
          </a:xfrm>
          <a:prstGeom prst="rect">
            <a:avLst/>
          </a:prstGeom>
          <a:solidFill>
            <a:srgbClr val="3A4972"/>
          </a:solidFill>
          <a:ln cap="flat">
            <a:solidFill>
              <a:srgbClr val="3A4972">
                <a:alpha val="29000"/>
              </a:srgbClr>
            </a:solidFill>
          </a:ln>
          <a:effectLst>
            <a:glow rad="558800">
              <a:srgbClr val="83A5CF">
                <a:alpha val="80000"/>
              </a:srgbClr>
            </a:glow>
          </a:effectLst>
        </p:spPr>
        <p:txBody>
          <a:bodyPr wrap="square" rtlCol="0">
            <a:spAutoFit/>
          </a:bodyPr>
          <a:lstStyle>
            <a:defPPr>
              <a:defRPr lang="en-US"/>
            </a:defPPr>
            <a:lvl1pPr algn="ctr">
              <a:defRPr sz="1500" b="1">
                <a:solidFill>
                  <a:schemeClr val="bg1"/>
                </a:solidFill>
              </a:defRPr>
            </a:lvl1pPr>
          </a:lstStyle>
          <a:p>
            <a:r>
              <a:rPr lang="en-US" dirty="0"/>
              <a:t>Conclusion and Recommendations</a:t>
            </a:r>
          </a:p>
        </p:txBody>
      </p:sp>
      <p:grpSp>
        <p:nvGrpSpPr>
          <p:cNvPr id="91" name="Group 90">
            <a:extLst>
              <a:ext uri="{FF2B5EF4-FFF2-40B4-BE49-F238E27FC236}">
                <a16:creationId xmlns:a16="http://schemas.microsoft.com/office/drawing/2014/main" id="{9D30278C-33DE-3DDB-C366-292AF3C05C0B}"/>
              </a:ext>
            </a:extLst>
          </p:cNvPr>
          <p:cNvGrpSpPr/>
          <p:nvPr/>
        </p:nvGrpSpPr>
        <p:grpSpPr>
          <a:xfrm>
            <a:off x="482350" y="3117518"/>
            <a:ext cx="11277599" cy="4657115"/>
            <a:chOff x="810984" y="2884240"/>
            <a:chExt cx="11258778" cy="4657115"/>
          </a:xfrm>
        </p:grpSpPr>
        <p:sp>
          <p:nvSpPr>
            <p:cNvPr id="70" name="TextBox 69">
              <a:extLst>
                <a:ext uri="{FF2B5EF4-FFF2-40B4-BE49-F238E27FC236}">
                  <a16:creationId xmlns:a16="http://schemas.microsoft.com/office/drawing/2014/main" id="{F2D01F1C-880A-43D9-CC91-4764C39AD1C2}"/>
                </a:ext>
              </a:extLst>
            </p:cNvPr>
            <p:cNvSpPr txBox="1"/>
            <p:nvPr/>
          </p:nvSpPr>
          <p:spPr>
            <a:xfrm>
              <a:off x="4211187" y="3726813"/>
              <a:ext cx="1735997" cy="553998"/>
            </a:xfrm>
            <a:prstGeom prst="rect">
              <a:avLst/>
            </a:prstGeom>
            <a:noFill/>
          </p:spPr>
          <p:txBody>
            <a:bodyPr wrap="square" rtlCol="0">
              <a:spAutoFit/>
            </a:bodyPr>
            <a:lstStyle/>
            <a:p>
              <a:pPr algn="ctr"/>
              <a:r>
                <a:rPr lang="en-US" sz="1500" b="1" dirty="0">
                  <a:solidFill>
                    <a:schemeClr val="bg1"/>
                  </a:solidFill>
                  <a:latin typeface="+mj-lt"/>
                </a:rPr>
                <a:t>Pricing </a:t>
              </a:r>
              <a:br>
                <a:rPr lang="en-US" sz="1500" b="1" dirty="0">
                  <a:solidFill>
                    <a:schemeClr val="bg1"/>
                  </a:solidFill>
                  <a:latin typeface="+mj-lt"/>
                </a:rPr>
              </a:br>
              <a:r>
                <a:rPr lang="en-US" sz="1500" b="1" dirty="0">
                  <a:solidFill>
                    <a:schemeClr val="bg1"/>
                  </a:solidFill>
                  <a:latin typeface="+mj-lt"/>
                </a:rPr>
                <a:t>Criteria</a:t>
              </a:r>
            </a:p>
          </p:txBody>
        </p:sp>
        <p:sp>
          <p:nvSpPr>
            <p:cNvPr id="71" name="Oval 70">
              <a:extLst>
                <a:ext uri="{FF2B5EF4-FFF2-40B4-BE49-F238E27FC236}">
                  <a16:creationId xmlns:a16="http://schemas.microsoft.com/office/drawing/2014/main" id="{7F79596C-6D74-BFD0-79BD-231945698CB2}"/>
                </a:ext>
              </a:extLst>
            </p:cNvPr>
            <p:cNvSpPr/>
            <p:nvPr/>
          </p:nvSpPr>
          <p:spPr bwMode="ltGray">
            <a:xfrm>
              <a:off x="5528492" y="3363084"/>
              <a:ext cx="1323421" cy="1323420"/>
            </a:xfrm>
            <a:prstGeom prst="ellipse">
              <a:avLst/>
            </a:prstGeom>
            <a:no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mj-lt"/>
              </a:endParaRPr>
            </a:p>
          </p:txBody>
        </p:sp>
        <p:sp>
          <p:nvSpPr>
            <p:cNvPr id="72" name="Oval 71">
              <a:extLst>
                <a:ext uri="{FF2B5EF4-FFF2-40B4-BE49-F238E27FC236}">
                  <a16:creationId xmlns:a16="http://schemas.microsoft.com/office/drawing/2014/main" id="{B21F47A9-AE8C-15AE-149C-73A9BFD41EBA}"/>
                </a:ext>
              </a:extLst>
            </p:cNvPr>
            <p:cNvSpPr/>
            <p:nvPr/>
          </p:nvSpPr>
          <p:spPr bwMode="ltGray">
            <a:xfrm>
              <a:off x="6449068" y="4944751"/>
              <a:ext cx="1323421" cy="1323420"/>
            </a:xfrm>
            <a:prstGeom prst="ellipse">
              <a:avLst/>
            </a:prstGeom>
            <a:no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mj-lt"/>
              </a:endParaRPr>
            </a:p>
          </p:txBody>
        </p:sp>
        <p:sp>
          <p:nvSpPr>
            <p:cNvPr id="73" name="Oval 72">
              <a:extLst>
                <a:ext uri="{FF2B5EF4-FFF2-40B4-BE49-F238E27FC236}">
                  <a16:creationId xmlns:a16="http://schemas.microsoft.com/office/drawing/2014/main" id="{146013E8-564D-7791-90B1-C0702F35D404}"/>
                </a:ext>
              </a:extLst>
            </p:cNvPr>
            <p:cNvSpPr/>
            <p:nvPr/>
          </p:nvSpPr>
          <p:spPr bwMode="ltGray">
            <a:xfrm>
              <a:off x="4616955" y="4944751"/>
              <a:ext cx="1323421" cy="1323420"/>
            </a:xfrm>
            <a:prstGeom prst="ellipse">
              <a:avLst/>
            </a:prstGeom>
            <a:no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mj-lt"/>
              </a:endParaRPr>
            </a:p>
          </p:txBody>
        </p:sp>
        <p:sp>
          <p:nvSpPr>
            <p:cNvPr id="74" name="Freeform 2210">
              <a:extLst>
                <a:ext uri="{FF2B5EF4-FFF2-40B4-BE49-F238E27FC236}">
                  <a16:creationId xmlns:a16="http://schemas.microsoft.com/office/drawing/2014/main" id="{C7377C8C-C5BC-D2E8-F6BC-18BF4D3A0E8D}"/>
                </a:ext>
              </a:extLst>
            </p:cNvPr>
            <p:cNvSpPr>
              <a:spLocks/>
            </p:cNvSpPr>
            <p:nvPr/>
          </p:nvSpPr>
          <p:spPr bwMode="auto">
            <a:xfrm>
              <a:off x="4136188" y="4442857"/>
              <a:ext cx="2062498" cy="2317286"/>
            </a:xfrm>
            <a:custGeom>
              <a:avLst/>
              <a:gdLst>
                <a:gd name="T0" fmla="*/ 1268 w 1449"/>
                <a:gd name="T1" fmla="*/ 851 h 1628"/>
                <a:gd name="T2" fmla="*/ 1252 w 1449"/>
                <a:gd name="T3" fmla="*/ 939 h 1628"/>
                <a:gd name="T4" fmla="*/ 1220 w 1449"/>
                <a:gd name="T5" fmla="*/ 1020 h 1628"/>
                <a:gd name="T6" fmla="*/ 1174 w 1449"/>
                <a:gd name="T7" fmla="*/ 1093 h 1628"/>
                <a:gd name="T8" fmla="*/ 1116 w 1449"/>
                <a:gd name="T9" fmla="*/ 1155 h 1628"/>
                <a:gd name="T10" fmla="*/ 1046 w 1449"/>
                <a:gd name="T11" fmla="*/ 1206 h 1628"/>
                <a:gd name="T12" fmla="*/ 967 w 1449"/>
                <a:gd name="T13" fmla="*/ 1242 h 1628"/>
                <a:gd name="T14" fmla="*/ 882 w 1449"/>
                <a:gd name="T15" fmla="*/ 1264 h 1628"/>
                <a:gd name="T16" fmla="*/ 814 w 1449"/>
                <a:gd name="T17" fmla="*/ 1269 h 1628"/>
                <a:gd name="T18" fmla="*/ 722 w 1449"/>
                <a:gd name="T19" fmla="*/ 1260 h 1628"/>
                <a:gd name="T20" fmla="*/ 637 w 1449"/>
                <a:gd name="T21" fmla="*/ 1234 h 1628"/>
                <a:gd name="T22" fmla="*/ 560 w 1449"/>
                <a:gd name="T23" fmla="*/ 1192 h 1628"/>
                <a:gd name="T24" fmla="*/ 492 w 1449"/>
                <a:gd name="T25" fmla="*/ 1136 h 1628"/>
                <a:gd name="T26" fmla="*/ 436 w 1449"/>
                <a:gd name="T27" fmla="*/ 1068 h 1628"/>
                <a:gd name="T28" fmla="*/ 394 w 1449"/>
                <a:gd name="T29" fmla="*/ 991 h 1628"/>
                <a:gd name="T30" fmla="*/ 368 w 1449"/>
                <a:gd name="T31" fmla="*/ 906 h 1628"/>
                <a:gd name="T32" fmla="*/ 359 w 1449"/>
                <a:gd name="T33" fmla="*/ 814 h 1628"/>
                <a:gd name="T34" fmla="*/ 364 w 1449"/>
                <a:gd name="T35" fmla="*/ 745 h 1628"/>
                <a:gd name="T36" fmla="*/ 387 w 1449"/>
                <a:gd name="T37" fmla="*/ 658 h 1628"/>
                <a:gd name="T38" fmla="*/ 425 w 1449"/>
                <a:gd name="T39" fmla="*/ 578 h 1628"/>
                <a:gd name="T40" fmla="*/ 477 w 1449"/>
                <a:gd name="T41" fmla="*/ 508 h 1628"/>
                <a:gd name="T42" fmla="*/ 542 w 1449"/>
                <a:gd name="T43" fmla="*/ 450 h 1628"/>
                <a:gd name="T44" fmla="*/ 617 w 1449"/>
                <a:gd name="T45" fmla="*/ 404 h 1628"/>
                <a:gd name="T46" fmla="*/ 701 w 1449"/>
                <a:gd name="T47" fmla="*/ 374 h 1628"/>
                <a:gd name="T48" fmla="*/ 791 w 1449"/>
                <a:gd name="T49" fmla="*/ 360 h 1628"/>
                <a:gd name="T50" fmla="*/ 866 w 1449"/>
                <a:gd name="T51" fmla="*/ 362 h 1628"/>
                <a:gd name="T52" fmla="*/ 962 w 1449"/>
                <a:gd name="T53" fmla="*/ 384 h 1628"/>
                <a:gd name="T54" fmla="*/ 1015 w 1449"/>
                <a:gd name="T55" fmla="*/ 406 h 1628"/>
                <a:gd name="T56" fmla="*/ 1188 w 1449"/>
                <a:gd name="T57" fmla="*/ 91 h 1628"/>
                <a:gd name="T58" fmla="*/ 1009 w 1449"/>
                <a:gd name="T59" fmla="*/ 25 h 1628"/>
                <a:gd name="T60" fmla="*/ 839 w 1449"/>
                <a:gd name="T61" fmla="*/ 0 h 1628"/>
                <a:gd name="T62" fmla="*/ 750 w 1449"/>
                <a:gd name="T63" fmla="*/ 3 h 1628"/>
                <a:gd name="T64" fmla="*/ 652 w 1449"/>
                <a:gd name="T65" fmla="*/ 17 h 1628"/>
                <a:gd name="T66" fmla="*/ 514 w 1449"/>
                <a:gd name="T67" fmla="*/ 58 h 1628"/>
                <a:gd name="T68" fmla="*/ 386 w 1449"/>
                <a:gd name="T69" fmla="*/ 122 h 1628"/>
                <a:gd name="T70" fmla="*/ 273 w 1449"/>
                <a:gd name="T71" fmla="*/ 206 h 1628"/>
                <a:gd name="T72" fmla="*/ 176 w 1449"/>
                <a:gd name="T73" fmla="*/ 309 h 1628"/>
                <a:gd name="T74" fmla="*/ 97 w 1449"/>
                <a:gd name="T75" fmla="*/ 427 h 1628"/>
                <a:gd name="T76" fmla="*/ 40 w 1449"/>
                <a:gd name="T77" fmla="*/ 559 h 1628"/>
                <a:gd name="T78" fmla="*/ 7 w 1449"/>
                <a:gd name="T79" fmla="*/ 701 h 1628"/>
                <a:gd name="T80" fmla="*/ 0 w 1449"/>
                <a:gd name="T81" fmla="*/ 814 h 1628"/>
                <a:gd name="T82" fmla="*/ 16 w 1449"/>
                <a:gd name="T83" fmla="*/ 978 h 1628"/>
                <a:gd name="T84" fmla="*/ 64 w 1449"/>
                <a:gd name="T85" fmla="*/ 1131 h 1628"/>
                <a:gd name="T86" fmla="*/ 139 w 1449"/>
                <a:gd name="T87" fmla="*/ 1269 h 1628"/>
                <a:gd name="T88" fmla="*/ 238 w 1449"/>
                <a:gd name="T89" fmla="*/ 1390 h 1628"/>
                <a:gd name="T90" fmla="*/ 359 w 1449"/>
                <a:gd name="T91" fmla="*/ 1489 h 1628"/>
                <a:gd name="T92" fmla="*/ 497 w 1449"/>
                <a:gd name="T93" fmla="*/ 1564 h 1628"/>
                <a:gd name="T94" fmla="*/ 650 w 1449"/>
                <a:gd name="T95" fmla="*/ 1612 h 1628"/>
                <a:gd name="T96" fmla="*/ 814 w 1449"/>
                <a:gd name="T97" fmla="*/ 1628 h 1628"/>
                <a:gd name="T98" fmla="*/ 955 w 1449"/>
                <a:gd name="T99" fmla="*/ 1616 h 1628"/>
                <a:gd name="T100" fmla="*/ 1131 w 1449"/>
                <a:gd name="T101" fmla="*/ 1564 h 1628"/>
                <a:gd name="T102" fmla="*/ 1287 w 1449"/>
                <a:gd name="T103" fmla="*/ 1476 h 1628"/>
                <a:gd name="T104" fmla="*/ 1419 w 1449"/>
                <a:gd name="T105" fmla="*/ 1358 h 1628"/>
                <a:gd name="T106" fmla="*/ 1409 w 1449"/>
                <a:gd name="T107" fmla="*/ 1272 h 1628"/>
                <a:gd name="T108" fmla="*/ 1344 w 1449"/>
                <a:gd name="T109" fmla="*/ 1157 h 1628"/>
                <a:gd name="T110" fmla="*/ 1299 w 1449"/>
                <a:gd name="T111" fmla="*/ 1032 h 1628"/>
                <a:gd name="T112" fmla="*/ 1273 w 1449"/>
                <a:gd name="T113" fmla="*/ 898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9" h="1628">
                  <a:moveTo>
                    <a:pt x="1269" y="828"/>
                  </a:moveTo>
                  <a:lnTo>
                    <a:pt x="1269" y="828"/>
                  </a:lnTo>
                  <a:lnTo>
                    <a:pt x="1269" y="828"/>
                  </a:lnTo>
                  <a:lnTo>
                    <a:pt x="1268" y="851"/>
                  </a:lnTo>
                  <a:lnTo>
                    <a:pt x="1266" y="874"/>
                  </a:lnTo>
                  <a:lnTo>
                    <a:pt x="1262" y="896"/>
                  </a:lnTo>
                  <a:lnTo>
                    <a:pt x="1257" y="917"/>
                  </a:lnTo>
                  <a:lnTo>
                    <a:pt x="1252" y="939"/>
                  </a:lnTo>
                  <a:lnTo>
                    <a:pt x="1245" y="960"/>
                  </a:lnTo>
                  <a:lnTo>
                    <a:pt x="1238" y="981"/>
                  </a:lnTo>
                  <a:lnTo>
                    <a:pt x="1229" y="1001"/>
                  </a:lnTo>
                  <a:lnTo>
                    <a:pt x="1220" y="1020"/>
                  </a:lnTo>
                  <a:lnTo>
                    <a:pt x="1210" y="1039"/>
                  </a:lnTo>
                  <a:lnTo>
                    <a:pt x="1198" y="1058"/>
                  </a:lnTo>
                  <a:lnTo>
                    <a:pt x="1187" y="1076"/>
                  </a:lnTo>
                  <a:lnTo>
                    <a:pt x="1174" y="1093"/>
                  </a:lnTo>
                  <a:lnTo>
                    <a:pt x="1160" y="1109"/>
                  </a:lnTo>
                  <a:lnTo>
                    <a:pt x="1146" y="1126"/>
                  </a:lnTo>
                  <a:lnTo>
                    <a:pt x="1131" y="1141"/>
                  </a:lnTo>
                  <a:lnTo>
                    <a:pt x="1116" y="1155"/>
                  </a:lnTo>
                  <a:lnTo>
                    <a:pt x="1099" y="1169"/>
                  </a:lnTo>
                  <a:lnTo>
                    <a:pt x="1081" y="1183"/>
                  </a:lnTo>
                  <a:lnTo>
                    <a:pt x="1064" y="1194"/>
                  </a:lnTo>
                  <a:lnTo>
                    <a:pt x="1046" y="1206"/>
                  </a:lnTo>
                  <a:lnTo>
                    <a:pt x="1027" y="1217"/>
                  </a:lnTo>
                  <a:lnTo>
                    <a:pt x="1008" y="1226"/>
                  </a:lnTo>
                  <a:lnTo>
                    <a:pt x="988" y="1235"/>
                  </a:lnTo>
                  <a:lnTo>
                    <a:pt x="967" y="1242"/>
                  </a:lnTo>
                  <a:lnTo>
                    <a:pt x="947" y="1250"/>
                  </a:lnTo>
                  <a:lnTo>
                    <a:pt x="925" y="1255"/>
                  </a:lnTo>
                  <a:lnTo>
                    <a:pt x="904" y="1260"/>
                  </a:lnTo>
                  <a:lnTo>
                    <a:pt x="882" y="1264"/>
                  </a:lnTo>
                  <a:lnTo>
                    <a:pt x="859" y="1268"/>
                  </a:lnTo>
                  <a:lnTo>
                    <a:pt x="836" y="1269"/>
                  </a:lnTo>
                  <a:lnTo>
                    <a:pt x="814" y="1269"/>
                  </a:lnTo>
                  <a:lnTo>
                    <a:pt x="814" y="1269"/>
                  </a:lnTo>
                  <a:lnTo>
                    <a:pt x="791" y="1269"/>
                  </a:lnTo>
                  <a:lnTo>
                    <a:pt x="768" y="1267"/>
                  </a:lnTo>
                  <a:lnTo>
                    <a:pt x="745" y="1264"/>
                  </a:lnTo>
                  <a:lnTo>
                    <a:pt x="722" y="1260"/>
                  </a:lnTo>
                  <a:lnTo>
                    <a:pt x="701" y="1255"/>
                  </a:lnTo>
                  <a:lnTo>
                    <a:pt x="679" y="1249"/>
                  </a:lnTo>
                  <a:lnTo>
                    <a:pt x="657" y="1242"/>
                  </a:lnTo>
                  <a:lnTo>
                    <a:pt x="637" y="1234"/>
                  </a:lnTo>
                  <a:lnTo>
                    <a:pt x="617" y="1225"/>
                  </a:lnTo>
                  <a:lnTo>
                    <a:pt x="596" y="1214"/>
                  </a:lnTo>
                  <a:lnTo>
                    <a:pt x="577" y="1203"/>
                  </a:lnTo>
                  <a:lnTo>
                    <a:pt x="560" y="1192"/>
                  </a:lnTo>
                  <a:lnTo>
                    <a:pt x="542" y="1179"/>
                  </a:lnTo>
                  <a:lnTo>
                    <a:pt x="524" y="1165"/>
                  </a:lnTo>
                  <a:lnTo>
                    <a:pt x="508" y="1151"/>
                  </a:lnTo>
                  <a:lnTo>
                    <a:pt x="492" y="1136"/>
                  </a:lnTo>
                  <a:lnTo>
                    <a:pt x="477" y="1121"/>
                  </a:lnTo>
                  <a:lnTo>
                    <a:pt x="463" y="1104"/>
                  </a:lnTo>
                  <a:lnTo>
                    <a:pt x="449" y="1086"/>
                  </a:lnTo>
                  <a:lnTo>
                    <a:pt x="436" y="1068"/>
                  </a:lnTo>
                  <a:lnTo>
                    <a:pt x="425" y="1051"/>
                  </a:lnTo>
                  <a:lnTo>
                    <a:pt x="414" y="1032"/>
                  </a:lnTo>
                  <a:lnTo>
                    <a:pt x="403" y="1011"/>
                  </a:lnTo>
                  <a:lnTo>
                    <a:pt x="394" y="991"/>
                  </a:lnTo>
                  <a:lnTo>
                    <a:pt x="387" y="971"/>
                  </a:lnTo>
                  <a:lnTo>
                    <a:pt x="379" y="949"/>
                  </a:lnTo>
                  <a:lnTo>
                    <a:pt x="373" y="927"/>
                  </a:lnTo>
                  <a:lnTo>
                    <a:pt x="368" y="906"/>
                  </a:lnTo>
                  <a:lnTo>
                    <a:pt x="364" y="883"/>
                  </a:lnTo>
                  <a:lnTo>
                    <a:pt x="361" y="860"/>
                  </a:lnTo>
                  <a:lnTo>
                    <a:pt x="359" y="837"/>
                  </a:lnTo>
                  <a:lnTo>
                    <a:pt x="359" y="814"/>
                  </a:lnTo>
                  <a:lnTo>
                    <a:pt x="359" y="814"/>
                  </a:lnTo>
                  <a:lnTo>
                    <a:pt x="359" y="790"/>
                  </a:lnTo>
                  <a:lnTo>
                    <a:pt x="361" y="767"/>
                  </a:lnTo>
                  <a:lnTo>
                    <a:pt x="364" y="745"/>
                  </a:lnTo>
                  <a:lnTo>
                    <a:pt x="368" y="723"/>
                  </a:lnTo>
                  <a:lnTo>
                    <a:pt x="373" y="700"/>
                  </a:lnTo>
                  <a:lnTo>
                    <a:pt x="379" y="679"/>
                  </a:lnTo>
                  <a:lnTo>
                    <a:pt x="387" y="658"/>
                  </a:lnTo>
                  <a:lnTo>
                    <a:pt x="394" y="637"/>
                  </a:lnTo>
                  <a:lnTo>
                    <a:pt x="403" y="616"/>
                  </a:lnTo>
                  <a:lnTo>
                    <a:pt x="414" y="597"/>
                  </a:lnTo>
                  <a:lnTo>
                    <a:pt x="425" y="578"/>
                  </a:lnTo>
                  <a:lnTo>
                    <a:pt x="436" y="559"/>
                  </a:lnTo>
                  <a:lnTo>
                    <a:pt x="449" y="541"/>
                  </a:lnTo>
                  <a:lnTo>
                    <a:pt x="463" y="525"/>
                  </a:lnTo>
                  <a:lnTo>
                    <a:pt x="477" y="508"/>
                  </a:lnTo>
                  <a:lnTo>
                    <a:pt x="492" y="492"/>
                  </a:lnTo>
                  <a:lnTo>
                    <a:pt x="508" y="477"/>
                  </a:lnTo>
                  <a:lnTo>
                    <a:pt x="524" y="463"/>
                  </a:lnTo>
                  <a:lnTo>
                    <a:pt x="542" y="450"/>
                  </a:lnTo>
                  <a:lnTo>
                    <a:pt x="560" y="437"/>
                  </a:lnTo>
                  <a:lnTo>
                    <a:pt x="577" y="425"/>
                  </a:lnTo>
                  <a:lnTo>
                    <a:pt x="596" y="414"/>
                  </a:lnTo>
                  <a:lnTo>
                    <a:pt x="617" y="404"/>
                  </a:lnTo>
                  <a:lnTo>
                    <a:pt x="637" y="394"/>
                  </a:lnTo>
                  <a:lnTo>
                    <a:pt x="657" y="387"/>
                  </a:lnTo>
                  <a:lnTo>
                    <a:pt x="679" y="379"/>
                  </a:lnTo>
                  <a:lnTo>
                    <a:pt x="701" y="374"/>
                  </a:lnTo>
                  <a:lnTo>
                    <a:pt x="722" y="369"/>
                  </a:lnTo>
                  <a:lnTo>
                    <a:pt x="745" y="364"/>
                  </a:lnTo>
                  <a:lnTo>
                    <a:pt x="768" y="361"/>
                  </a:lnTo>
                  <a:lnTo>
                    <a:pt x="791" y="360"/>
                  </a:lnTo>
                  <a:lnTo>
                    <a:pt x="814" y="359"/>
                  </a:lnTo>
                  <a:lnTo>
                    <a:pt x="814" y="359"/>
                  </a:lnTo>
                  <a:lnTo>
                    <a:pt x="840" y="360"/>
                  </a:lnTo>
                  <a:lnTo>
                    <a:pt x="866" y="362"/>
                  </a:lnTo>
                  <a:lnTo>
                    <a:pt x="890" y="365"/>
                  </a:lnTo>
                  <a:lnTo>
                    <a:pt x="915" y="370"/>
                  </a:lnTo>
                  <a:lnTo>
                    <a:pt x="938" y="376"/>
                  </a:lnTo>
                  <a:lnTo>
                    <a:pt x="962" y="384"/>
                  </a:lnTo>
                  <a:lnTo>
                    <a:pt x="985" y="393"/>
                  </a:lnTo>
                  <a:lnTo>
                    <a:pt x="1008" y="402"/>
                  </a:lnTo>
                  <a:lnTo>
                    <a:pt x="1008" y="402"/>
                  </a:lnTo>
                  <a:lnTo>
                    <a:pt x="1015" y="406"/>
                  </a:lnTo>
                  <a:lnTo>
                    <a:pt x="1200" y="98"/>
                  </a:lnTo>
                  <a:lnTo>
                    <a:pt x="1200" y="98"/>
                  </a:lnTo>
                  <a:lnTo>
                    <a:pt x="1188" y="91"/>
                  </a:lnTo>
                  <a:lnTo>
                    <a:pt x="1188" y="91"/>
                  </a:lnTo>
                  <a:lnTo>
                    <a:pt x="1145" y="70"/>
                  </a:lnTo>
                  <a:lnTo>
                    <a:pt x="1101" y="53"/>
                  </a:lnTo>
                  <a:lnTo>
                    <a:pt x="1056" y="37"/>
                  </a:lnTo>
                  <a:lnTo>
                    <a:pt x="1009" y="25"/>
                  </a:lnTo>
                  <a:lnTo>
                    <a:pt x="962" y="13"/>
                  </a:lnTo>
                  <a:lnTo>
                    <a:pt x="914" y="7"/>
                  </a:lnTo>
                  <a:lnTo>
                    <a:pt x="864" y="2"/>
                  </a:lnTo>
                  <a:lnTo>
                    <a:pt x="839" y="0"/>
                  </a:lnTo>
                  <a:lnTo>
                    <a:pt x="814" y="0"/>
                  </a:lnTo>
                  <a:lnTo>
                    <a:pt x="814" y="0"/>
                  </a:lnTo>
                  <a:lnTo>
                    <a:pt x="782" y="0"/>
                  </a:lnTo>
                  <a:lnTo>
                    <a:pt x="750" y="3"/>
                  </a:lnTo>
                  <a:lnTo>
                    <a:pt x="720" y="6"/>
                  </a:lnTo>
                  <a:lnTo>
                    <a:pt x="689" y="9"/>
                  </a:lnTo>
                  <a:lnTo>
                    <a:pt x="689" y="9"/>
                  </a:lnTo>
                  <a:lnTo>
                    <a:pt x="652" y="17"/>
                  </a:lnTo>
                  <a:lnTo>
                    <a:pt x="617" y="25"/>
                  </a:lnTo>
                  <a:lnTo>
                    <a:pt x="581" y="33"/>
                  </a:lnTo>
                  <a:lnTo>
                    <a:pt x="547" y="45"/>
                  </a:lnTo>
                  <a:lnTo>
                    <a:pt x="514" y="58"/>
                  </a:lnTo>
                  <a:lnTo>
                    <a:pt x="480" y="72"/>
                  </a:lnTo>
                  <a:lnTo>
                    <a:pt x="448" y="87"/>
                  </a:lnTo>
                  <a:lnTo>
                    <a:pt x="416" y="103"/>
                  </a:lnTo>
                  <a:lnTo>
                    <a:pt x="386" y="122"/>
                  </a:lnTo>
                  <a:lnTo>
                    <a:pt x="356" y="141"/>
                  </a:lnTo>
                  <a:lnTo>
                    <a:pt x="327" y="162"/>
                  </a:lnTo>
                  <a:lnTo>
                    <a:pt x="299" y="183"/>
                  </a:lnTo>
                  <a:lnTo>
                    <a:pt x="273" y="206"/>
                  </a:lnTo>
                  <a:lnTo>
                    <a:pt x="246" y="230"/>
                  </a:lnTo>
                  <a:lnTo>
                    <a:pt x="222" y="256"/>
                  </a:lnTo>
                  <a:lnTo>
                    <a:pt x="198" y="282"/>
                  </a:lnTo>
                  <a:lnTo>
                    <a:pt x="176" y="309"/>
                  </a:lnTo>
                  <a:lnTo>
                    <a:pt x="154" y="337"/>
                  </a:lnTo>
                  <a:lnTo>
                    <a:pt x="134" y="366"/>
                  </a:lnTo>
                  <a:lnTo>
                    <a:pt x="115" y="397"/>
                  </a:lnTo>
                  <a:lnTo>
                    <a:pt x="97" y="427"/>
                  </a:lnTo>
                  <a:lnTo>
                    <a:pt x="81" y="459"/>
                  </a:lnTo>
                  <a:lnTo>
                    <a:pt x="66" y="492"/>
                  </a:lnTo>
                  <a:lnTo>
                    <a:pt x="53" y="525"/>
                  </a:lnTo>
                  <a:lnTo>
                    <a:pt x="40" y="559"/>
                  </a:lnTo>
                  <a:lnTo>
                    <a:pt x="30" y="593"/>
                  </a:lnTo>
                  <a:lnTo>
                    <a:pt x="21" y="629"/>
                  </a:lnTo>
                  <a:lnTo>
                    <a:pt x="14" y="666"/>
                  </a:lnTo>
                  <a:lnTo>
                    <a:pt x="7" y="701"/>
                  </a:lnTo>
                  <a:lnTo>
                    <a:pt x="3" y="738"/>
                  </a:lnTo>
                  <a:lnTo>
                    <a:pt x="1" y="776"/>
                  </a:lnTo>
                  <a:lnTo>
                    <a:pt x="0" y="814"/>
                  </a:lnTo>
                  <a:lnTo>
                    <a:pt x="0" y="814"/>
                  </a:lnTo>
                  <a:lnTo>
                    <a:pt x="1" y="856"/>
                  </a:lnTo>
                  <a:lnTo>
                    <a:pt x="5" y="897"/>
                  </a:lnTo>
                  <a:lnTo>
                    <a:pt x="10" y="938"/>
                  </a:lnTo>
                  <a:lnTo>
                    <a:pt x="16" y="978"/>
                  </a:lnTo>
                  <a:lnTo>
                    <a:pt x="25" y="1018"/>
                  </a:lnTo>
                  <a:lnTo>
                    <a:pt x="36" y="1056"/>
                  </a:lnTo>
                  <a:lnTo>
                    <a:pt x="49" y="1094"/>
                  </a:lnTo>
                  <a:lnTo>
                    <a:pt x="64" y="1131"/>
                  </a:lnTo>
                  <a:lnTo>
                    <a:pt x="81" y="1167"/>
                  </a:lnTo>
                  <a:lnTo>
                    <a:pt x="99" y="1202"/>
                  </a:lnTo>
                  <a:lnTo>
                    <a:pt x="118" y="1236"/>
                  </a:lnTo>
                  <a:lnTo>
                    <a:pt x="139" y="1269"/>
                  </a:lnTo>
                  <a:lnTo>
                    <a:pt x="162" y="1301"/>
                  </a:lnTo>
                  <a:lnTo>
                    <a:pt x="186" y="1333"/>
                  </a:lnTo>
                  <a:lnTo>
                    <a:pt x="212" y="1362"/>
                  </a:lnTo>
                  <a:lnTo>
                    <a:pt x="238" y="1390"/>
                  </a:lnTo>
                  <a:lnTo>
                    <a:pt x="266" y="1416"/>
                  </a:lnTo>
                  <a:lnTo>
                    <a:pt x="297" y="1442"/>
                  </a:lnTo>
                  <a:lnTo>
                    <a:pt x="327" y="1466"/>
                  </a:lnTo>
                  <a:lnTo>
                    <a:pt x="359" y="1489"/>
                  </a:lnTo>
                  <a:lnTo>
                    <a:pt x="392" y="1510"/>
                  </a:lnTo>
                  <a:lnTo>
                    <a:pt x="426" y="1529"/>
                  </a:lnTo>
                  <a:lnTo>
                    <a:pt x="461" y="1548"/>
                  </a:lnTo>
                  <a:lnTo>
                    <a:pt x="497" y="1564"/>
                  </a:lnTo>
                  <a:lnTo>
                    <a:pt x="534" y="1579"/>
                  </a:lnTo>
                  <a:lnTo>
                    <a:pt x="572" y="1592"/>
                  </a:lnTo>
                  <a:lnTo>
                    <a:pt x="610" y="1603"/>
                  </a:lnTo>
                  <a:lnTo>
                    <a:pt x="650" y="1612"/>
                  </a:lnTo>
                  <a:lnTo>
                    <a:pt x="690" y="1618"/>
                  </a:lnTo>
                  <a:lnTo>
                    <a:pt x="731" y="1623"/>
                  </a:lnTo>
                  <a:lnTo>
                    <a:pt x="772" y="1627"/>
                  </a:lnTo>
                  <a:lnTo>
                    <a:pt x="814" y="1628"/>
                  </a:lnTo>
                  <a:lnTo>
                    <a:pt x="814" y="1628"/>
                  </a:lnTo>
                  <a:lnTo>
                    <a:pt x="862" y="1627"/>
                  </a:lnTo>
                  <a:lnTo>
                    <a:pt x="909" y="1622"/>
                  </a:lnTo>
                  <a:lnTo>
                    <a:pt x="955" y="1616"/>
                  </a:lnTo>
                  <a:lnTo>
                    <a:pt x="1000" y="1607"/>
                  </a:lnTo>
                  <a:lnTo>
                    <a:pt x="1045" y="1595"/>
                  </a:lnTo>
                  <a:lnTo>
                    <a:pt x="1088" y="1580"/>
                  </a:lnTo>
                  <a:lnTo>
                    <a:pt x="1131" y="1564"/>
                  </a:lnTo>
                  <a:lnTo>
                    <a:pt x="1172" y="1546"/>
                  </a:lnTo>
                  <a:lnTo>
                    <a:pt x="1211" y="1524"/>
                  </a:lnTo>
                  <a:lnTo>
                    <a:pt x="1250" y="1501"/>
                  </a:lnTo>
                  <a:lnTo>
                    <a:pt x="1287" y="1476"/>
                  </a:lnTo>
                  <a:lnTo>
                    <a:pt x="1323" y="1449"/>
                  </a:lnTo>
                  <a:lnTo>
                    <a:pt x="1357" y="1421"/>
                  </a:lnTo>
                  <a:lnTo>
                    <a:pt x="1389" y="1390"/>
                  </a:lnTo>
                  <a:lnTo>
                    <a:pt x="1419" y="1358"/>
                  </a:lnTo>
                  <a:lnTo>
                    <a:pt x="1449" y="1324"/>
                  </a:lnTo>
                  <a:lnTo>
                    <a:pt x="1449" y="1324"/>
                  </a:lnTo>
                  <a:lnTo>
                    <a:pt x="1428" y="1298"/>
                  </a:lnTo>
                  <a:lnTo>
                    <a:pt x="1409" y="1272"/>
                  </a:lnTo>
                  <a:lnTo>
                    <a:pt x="1391" y="1244"/>
                  </a:lnTo>
                  <a:lnTo>
                    <a:pt x="1375" y="1216"/>
                  </a:lnTo>
                  <a:lnTo>
                    <a:pt x="1360" y="1187"/>
                  </a:lnTo>
                  <a:lnTo>
                    <a:pt x="1344" y="1157"/>
                  </a:lnTo>
                  <a:lnTo>
                    <a:pt x="1332" y="1127"/>
                  </a:lnTo>
                  <a:lnTo>
                    <a:pt x="1319" y="1095"/>
                  </a:lnTo>
                  <a:lnTo>
                    <a:pt x="1309" y="1063"/>
                  </a:lnTo>
                  <a:lnTo>
                    <a:pt x="1299" y="1032"/>
                  </a:lnTo>
                  <a:lnTo>
                    <a:pt x="1290" y="999"/>
                  </a:lnTo>
                  <a:lnTo>
                    <a:pt x="1283" y="966"/>
                  </a:lnTo>
                  <a:lnTo>
                    <a:pt x="1278" y="933"/>
                  </a:lnTo>
                  <a:lnTo>
                    <a:pt x="1273" y="898"/>
                  </a:lnTo>
                  <a:lnTo>
                    <a:pt x="1271" y="864"/>
                  </a:lnTo>
                  <a:lnTo>
                    <a:pt x="1269" y="828"/>
                  </a:lnTo>
                  <a:lnTo>
                    <a:pt x="1269" y="828"/>
                  </a:lnTo>
                  <a:close/>
                </a:path>
              </a:pathLst>
            </a:custGeom>
            <a:solidFill>
              <a:srgbClr val="B8CCE4"/>
            </a:solidFill>
            <a:ln w="7938">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75" name="Freeform 2211">
              <a:extLst>
                <a:ext uri="{FF2B5EF4-FFF2-40B4-BE49-F238E27FC236}">
                  <a16:creationId xmlns:a16="http://schemas.microsoft.com/office/drawing/2014/main" id="{7FCEFE07-C635-FEBC-A264-0C2A84E82AEF}"/>
                </a:ext>
              </a:extLst>
            </p:cNvPr>
            <p:cNvSpPr>
              <a:spLocks/>
            </p:cNvSpPr>
            <p:nvPr/>
          </p:nvSpPr>
          <p:spPr bwMode="auto">
            <a:xfrm>
              <a:off x="5942476" y="4455667"/>
              <a:ext cx="2317286" cy="2304475"/>
            </a:xfrm>
            <a:custGeom>
              <a:avLst/>
              <a:gdLst>
                <a:gd name="T0" fmla="*/ 239 w 1628"/>
                <a:gd name="T1" fmla="*/ 1381 h 1619"/>
                <a:gd name="T2" fmla="*/ 379 w 1628"/>
                <a:gd name="T3" fmla="*/ 1492 h 1619"/>
                <a:gd name="T4" fmla="*/ 540 w 1628"/>
                <a:gd name="T5" fmla="*/ 1571 h 1619"/>
                <a:gd name="T6" fmla="*/ 719 w 1628"/>
                <a:gd name="T7" fmla="*/ 1613 h 1619"/>
                <a:gd name="T8" fmla="*/ 856 w 1628"/>
                <a:gd name="T9" fmla="*/ 1618 h 1619"/>
                <a:gd name="T10" fmla="*/ 1018 w 1628"/>
                <a:gd name="T11" fmla="*/ 1594 h 1619"/>
                <a:gd name="T12" fmla="*/ 1167 w 1628"/>
                <a:gd name="T13" fmla="*/ 1539 h 1619"/>
                <a:gd name="T14" fmla="*/ 1301 w 1628"/>
                <a:gd name="T15" fmla="*/ 1457 h 1619"/>
                <a:gd name="T16" fmla="*/ 1416 w 1628"/>
                <a:gd name="T17" fmla="*/ 1353 h 1619"/>
                <a:gd name="T18" fmla="*/ 1510 w 1628"/>
                <a:gd name="T19" fmla="*/ 1227 h 1619"/>
                <a:gd name="T20" fmla="*/ 1579 w 1628"/>
                <a:gd name="T21" fmla="*/ 1085 h 1619"/>
                <a:gd name="T22" fmla="*/ 1618 w 1628"/>
                <a:gd name="T23" fmla="*/ 929 h 1619"/>
                <a:gd name="T24" fmla="*/ 1628 w 1628"/>
                <a:gd name="T25" fmla="*/ 805 h 1619"/>
                <a:gd name="T26" fmla="*/ 1614 w 1628"/>
                <a:gd name="T27" fmla="*/ 657 h 1619"/>
                <a:gd name="T28" fmla="*/ 1575 w 1628"/>
                <a:gd name="T29" fmla="*/ 516 h 1619"/>
                <a:gd name="T30" fmla="*/ 1513 w 1628"/>
                <a:gd name="T31" fmla="*/ 388 h 1619"/>
                <a:gd name="T32" fmla="*/ 1430 w 1628"/>
                <a:gd name="T33" fmla="*/ 273 h 1619"/>
                <a:gd name="T34" fmla="*/ 1329 w 1628"/>
                <a:gd name="T35" fmla="*/ 174 h 1619"/>
                <a:gd name="T36" fmla="*/ 1212 w 1628"/>
                <a:gd name="T37" fmla="*/ 94 h 1619"/>
                <a:gd name="T38" fmla="*/ 1081 w 1628"/>
                <a:gd name="T39" fmla="*/ 36 h 1619"/>
                <a:gd name="T40" fmla="*/ 940 w 1628"/>
                <a:gd name="T41" fmla="*/ 0 h 1619"/>
                <a:gd name="T42" fmla="*/ 900 w 1628"/>
                <a:gd name="T43" fmla="*/ 89 h 1619"/>
                <a:gd name="T44" fmla="*/ 831 w 1628"/>
                <a:gd name="T45" fmla="*/ 197 h 1619"/>
                <a:gd name="T46" fmla="*/ 746 w 1628"/>
                <a:gd name="T47" fmla="*/ 294 h 1619"/>
                <a:gd name="T48" fmla="*/ 647 w 1628"/>
                <a:gd name="T49" fmla="*/ 375 h 1619"/>
                <a:gd name="T50" fmla="*/ 666 w 1628"/>
                <a:gd name="T51" fmla="*/ 375 h 1619"/>
                <a:gd name="T52" fmla="*/ 764 w 1628"/>
                <a:gd name="T53" fmla="*/ 353 h 1619"/>
                <a:gd name="T54" fmla="*/ 837 w 1628"/>
                <a:gd name="T55" fmla="*/ 351 h 1619"/>
                <a:gd name="T56" fmla="*/ 927 w 1628"/>
                <a:gd name="T57" fmla="*/ 365 h 1619"/>
                <a:gd name="T58" fmla="*/ 1011 w 1628"/>
                <a:gd name="T59" fmla="*/ 395 h 1619"/>
                <a:gd name="T60" fmla="*/ 1086 w 1628"/>
                <a:gd name="T61" fmla="*/ 441 h 1619"/>
                <a:gd name="T62" fmla="*/ 1151 w 1628"/>
                <a:gd name="T63" fmla="*/ 499 h 1619"/>
                <a:gd name="T64" fmla="*/ 1203 w 1628"/>
                <a:gd name="T65" fmla="*/ 569 h 1619"/>
                <a:gd name="T66" fmla="*/ 1242 w 1628"/>
                <a:gd name="T67" fmla="*/ 649 h 1619"/>
                <a:gd name="T68" fmla="*/ 1264 w 1628"/>
                <a:gd name="T69" fmla="*/ 736 h 1619"/>
                <a:gd name="T70" fmla="*/ 1269 w 1628"/>
                <a:gd name="T71" fmla="*/ 805 h 1619"/>
                <a:gd name="T72" fmla="*/ 1260 w 1628"/>
                <a:gd name="T73" fmla="*/ 897 h 1619"/>
                <a:gd name="T74" fmla="*/ 1234 w 1628"/>
                <a:gd name="T75" fmla="*/ 982 h 1619"/>
                <a:gd name="T76" fmla="*/ 1192 w 1628"/>
                <a:gd name="T77" fmla="*/ 1059 h 1619"/>
                <a:gd name="T78" fmla="*/ 1136 w 1628"/>
                <a:gd name="T79" fmla="*/ 1127 h 1619"/>
                <a:gd name="T80" fmla="*/ 1068 w 1628"/>
                <a:gd name="T81" fmla="*/ 1183 h 1619"/>
                <a:gd name="T82" fmla="*/ 991 w 1628"/>
                <a:gd name="T83" fmla="*/ 1225 h 1619"/>
                <a:gd name="T84" fmla="*/ 906 w 1628"/>
                <a:gd name="T85" fmla="*/ 1251 h 1619"/>
                <a:gd name="T86" fmla="*/ 814 w 1628"/>
                <a:gd name="T87" fmla="*/ 1260 h 1619"/>
                <a:gd name="T88" fmla="*/ 746 w 1628"/>
                <a:gd name="T89" fmla="*/ 1255 h 1619"/>
                <a:gd name="T90" fmla="*/ 661 w 1628"/>
                <a:gd name="T91" fmla="*/ 1233 h 1619"/>
                <a:gd name="T92" fmla="*/ 582 w 1628"/>
                <a:gd name="T93" fmla="*/ 1197 h 1619"/>
                <a:gd name="T94" fmla="*/ 512 w 1628"/>
                <a:gd name="T95" fmla="*/ 1146 h 1619"/>
                <a:gd name="T96" fmla="*/ 454 w 1628"/>
                <a:gd name="T97" fmla="*/ 1084 h 1619"/>
                <a:gd name="T98" fmla="*/ 408 w 1628"/>
                <a:gd name="T99" fmla="*/ 1011 h 1619"/>
                <a:gd name="T100" fmla="*/ 376 w 1628"/>
                <a:gd name="T101" fmla="*/ 930 h 1619"/>
                <a:gd name="T102" fmla="*/ 361 w 1628"/>
                <a:gd name="T103" fmla="*/ 842 h 1619"/>
                <a:gd name="T104" fmla="*/ 0 w 1628"/>
                <a:gd name="T105" fmla="*/ 819 h 1619"/>
                <a:gd name="T106" fmla="*/ 14 w 1628"/>
                <a:gd name="T107" fmla="*/ 957 h 1619"/>
                <a:gd name="T108" fmla="*/ 50 w 1628"/>
                <a:gd name="T109" fmla="*/ 1086 h 1619"/>
                <a:gd name="T110" fmla="*/ 106 w 1628"/>
                <a:gd name="T111" fmla="*/ 1207 h 1619"/>
                <a:gd name="T112" fmla="*/ 180 w 1628"/>
                <a:gd name="T113" fmla="*/ 1315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8" h="1619">
                  <a:moveTo>
                    <a:pt x="180" y="1315"/>
                  </a:moveTo>
                  <a:lnTo>
                    <a:pt x="180" y="1315"/>
                  </a:lnTo>
                  <a:lnTo>
                    <a:pt x="209" y="1349"/>
                  </a:lnTo>
                  <a:lnTo>
                    <a:pt x="239" y="1381"/>
                  </a:lnTo>
                  <a:lnTo>
                    <a:pt x="271" y="1412"/>
                  </a:lnTo>
                  <a:lnTo>
                    <a:pt x="305" y="1440"/>
                  </a:lnTo>
                  <a:lnTo>
                    <a:pt x="341" y="1467"/>
                  </a:lnTo>
                  <a:lnTo>
                    <a:pt x="379" y="1492"/>
                  </a:lnTo>
                  <a:lnTo>
                    <a:pt x="417" y="1515"/>
                  </a:lnTo>
                  <a:lnTo>
                    <a:pt x="456" y="1537"/>
                  </a:lnTo>
                  <a:lnTo>
                    <a:pt x="498" y="1555"/>
                  </a:lnTo>
                  <a:lnTo>
                    <a:pt x="540" y="1571"/>
                  </a:lnTo>
                  <a:lnTo>
                    <a:pt x="583" y="1586"/>
                  </a:lnTo>
                  <a:lnTo>
                    <a:pt x="628" y="1598"/>
                  </a:lnTo>
                  <a:lnTo>
                    <a:pt x="673" y="1607"/>
                  </a:lnTo>
                  <a:lnTo>
                    <a:pt x="719" y="1613"/>
                  </a:lnTo>
                  <a:lnTo>
                    <a:pt x="766" y="1618"/>
                  </a:lnTo>
                  <a:lnTo>
                    <a:pt x="814" y="1619"/>
                  </a:lnTo>
                  <a:lnTo>
                    <a:pt x="814" y="1619"/>
                  </a:lnTo>
                  <a:lnTo>
                    <a:pt x="856" y="1618"/>
                  </a:lnTo>
                  <a:lnTo>
                    <a:pt x="897" y="1614"/>
                  </a:lnTo>
                  <a:lnTo>
                    <a:pt x="938" y="1609"/>
                  </a:lnTo>
                  <a:lnTo>
                    <a:pt x="978" y="1603"/>
                  </a:lnTo>
                  <a:lnTo>
                    <a:pt x="1018" y="1594"/>
                  </a:lnTo>
                  <a:lnTo>
                    <a:pt x="1056" y="1583"/>
                  </a:lnTo>
                  <a:lnTo>
                    <a:pt x="1094" y="1570"/>
                  </a:lnTo>
                  <a:lnTo>
                    <a:pt x="1131" y="1555"/>
                  </a:lnTo>
                  <a:lnTo>
                    <a:pt x="1167" y="1539"/>
                  </a:lnTo>
                  <a:lnTo>
                    <a:pt x="1202" y="1520"/>
                  </a:lnTo>
                  <a:lnTo>
                    <a:pt x="1236" y="1501"/>
                  </a:lnTo>
                  <a:lnTo>
                    <a:pt x="1269" y="1480"/>
                  </a:lnTo>
                  <a:lnTo>
                    <a:pt x="1301" y="1457"/>
                  </a:lnTo>
                  <a:lnTo>
                    <a:pt x="1333" y="1433"/>
                  </a:lnTo>
                  <a:lnTo>
                    <a:pt x="1362" y="1407"/>
                  </a:lnTo>
                  <a:lnTo>
                    <a:pt x="1390" y="1381"/>
                  </a:lnTo>
                  <a:lnTo>
                    <a:pt x="1416" y="1353"/>
                  </a:lnTo>
                  <a:lnTo>
                    <a:pt x="1442" y="1324"/>
                  </a:lnTo>
                  <a:lnTo>
                    <a:pt x="1466" y="1292"/>
                  </a:lnTo>
                  <a:lnTo>
                    <a:pt x="1489" y="1260"/>
                  </a:lnTo>
                  <a:lnTo>
                    <a:pt x="1510" y="1227"/>
                  </a:lnTo>
                  <a:lnTo>
                    <a:pt x="1529" y="1193"/>
                  </a:lnTo>
                  <a:lnTo>
                    <a:pt x="1548" y="1158"/>
                  </a:lnTo>
                  <a:lnTo>
                    <a:pt x="1564" y="1122"/>
                  </a:lnTo>
                  <a:lnTo>
                    <a:pt x="1579" y="1085"/>
                  </a:lnTo>
                  <a:lnTo>
                    <a:pt x="1592" y="1047"/>
                  </a:lnTo>
                  <a:lnTo>
                    <a:pt x="1603" y="1009"/>
                  </a:lnTo>
                  <a:lnTo>
                    <a:pt x="1612" y="969"/>
                  </a:lnTo>
                  <a:lnTo>
                    <a:pt x="1618" y="929"/>
                  </a:lnTo>
                  <a:lnTo>
                    <a:pt x="1623" y="888"/>
                  </a:lnTo>
                  <a:lnTo>
                    <a:pt x="1627" y="847"/>
                  </a:lnTo>
                  <a:lnTo>
                    <a:pt x="1628" y="805"/>
                  </a:lnTo>
                  <a:lnTo>
                    <a:pt x="1628" y="805"/>
                  </a:lnTo>
                  <a:lnTo>
                    <a:pt x="1627" y="767"/>
                  </a:lnTo>
                  <a:lnTo>
                    <a:pt x="1625" y="729"/>
                  </a:lnTo>
                  <a:lnTo>
                    <a:pt x="1621" y="692"/>
                  </a:lnTo>
                  <a:lnTo>
                    <a:pt x="1614" y="657"/>
                  </a:lnTo>
                  <a:lnTo>
                    <a:pt x="1607" y="620"/>
                  </a:lnTo>
                  <a:lnTo>
                    <a:pt x="1598" y="584"/>
                  </a:lnTo>
                  <a:lnTo>
                    <a:pt x="1588" y="550"/>
                  </a:lnTo>
                  <a:lnTo>
                    <a:pt x="1575" y="516"/>
                  </a:lnTo>
                  <a:lnTo>
                    <a:pt x="1562" y="483"/>
                  </a:lnTo>
                  <a:lnTo>
                    <a:pt x="1547" y="450"/>
                  </a:lnTo>
                  <a:lnTo>
                    <a:pt x="1531" y="418"/>
                  </a:lnTo>
                  <a:lnTo>
                    <a:pt x="1513" y="388"/>
                  </a:lnTo>
                  <a:lnTo>
                    <a:pt x="1494" y="357"/>
                  </a:lnTo>
                  <a:lnTo>
                    <a:pt x="1474" y="328"/>
                  </a:lnTo>
                  <a:lnTo>
                    <a:pt x="1453" y="300"/>
                  </a:lnTo>
                  <a:lnTo>
                    <a:pt x="1430" y="273"/>
                  </a:lnTo>
                  <a:lnTo>
                    <a:pt x="1406" y="247"/>
                  </a:lnTo>
                  <a:lnTo>
                    <a:pt x="1382" y="221"/>
                  </a:lnTo>
                  <a:lnTo>
                    <a:pt x="1355" y="197"/>
                  </a:lnTo>
                  <a:lnTo>
                    <a:pt x="1329" y="174"/>
                  </a:lnTo>
                  <a:lnTo>
                    <a:pt x="1301" y="153"/>
                  </a:lnTo>
                  <a:lnTo>
                    <a:pt x="1272" y="132"/>
                  </a:lnTo>
                  <a:lnTo>
                    <a:pt x="1242" y="113"/>
                  </a:lnTo>
                  <a:lnTo>
                    <a:pt x="1212" y="94"/>
                  </a:lnTo>
                  <a:lnTo>
                    <a:pt x="1180" y="78"/>
                  </a:lnTo>
                  <a:lnTo>
                    <a:pt x="1148" y="63"/>
                  </a:lnTo>
                  <a:lnTo>
                    <a:pt x="1115" y="49"/>
                  </a:lnTo>
                  <a:lnTo>
                    <a:pt x="1081" y="36"/>
                  </a:lnTo>
                  <a:lnTo>
                    <a:pt x="1047" y="24"/>
                  </a:lnTo>
                  <a:lnTo>
                    <a:pt x="1011" y="16"/>
                  </a:lnTo>
                  <a:lnTo>
                    <a:pt x="976" y="8"/>
                  </a:lnTo>
                  <a:lnTo>
                    <a:pt x="940" y="0"/>
                  </a:lnTo>
                  <a:lnTo>
                    <a:pt x="940" y="0"/>
                  </a:lnTo>
                  <a:lnTo>
                    <a:pt x="927" y="31"/>
                  </a:lnTo>
                  <a:lnTo>
                    <a:pt x="914" y="60"/>
                  </a:lnTo>
                  <a:lnTo>
                    <a:pt x="900" y="89"/>
                  </a:lnTo>
                  <a:lnTo>
                    <a:pt x="884" y="117"/>
                  </a:lnTo>
                  <a:lnTo>
                    <a:pt x="867" y="145"/>
                  </a:lnTo>
                  <a:lnTo>
                    <a:pt x="849" y="172"/>
                  </a:lnTo>
                  <a:lnTo>
                    <a:pt x="831" y="197"/>
                  </a:lnTo>
                  <a:lnTo>
                    <a:pt x="811" y="223"/>
                  </a:lnTo>
                  <a:lnTo>
                    <a:pt x="790" y="247"/>
                  </a:lnTo>
                  <a:lnTo>
                    <a:pt x="769" y="271"/>
                  </a:lnTo>
                  <a:lnTo>
                    <a:pt x="746" y="294"/>
                  </a:lnTo>
                  <a:lnTo>
                    <a:pt x="723" y="315"/>
                  </a:lnTo>
                  <a:lnTo>
                    <a:pt x="699" y="337"/>
                  </a:lnTo>
                  <a:lnTo>
                    <a:pt x="673" y="356"/>
                  </a:lnTo>
                  <a:lnTo>
                    <a:pt x="647" y="375"/>
                  </a:lnTo>
                  <a:lnTo>
                    <a:pt x="621" y="393"/>
                  </a:lnTo>
                  <a:lnTo>
                    <a:pt x="621" y="393"/>
                  </a:lnTo>
                  <a:lnTo>
                    <a:pt x="643" y="384"/>
                  </a:lnTo>
                  <a:lnTo>
                    <a:pt x="666" y="375"/>
                  </a:lnTo>
                  <a:lnTo>
                    <a:pt x="690" y="367"/>
                  </a:lnTo>
                  <a:lnTo>
                    <a:pt x="714" y="361"/>
                  </a:lnTo>
                  <a:lnTo>
                    <a:pt x="738" y="356"/>
                  </a:lnTo>
                  <a:lnTo>
                    <a:pt x="764" y="353"/>
                  </a:lnTo>
                  <a:lnTo>
                    <a:pt x="788" y="351"/>
                  </a:lnTo>
                  <a:lnTo>
                    <a:pt x="814" y="350"/>
                  </a:lnTo>
                  <a:lnTo>
                    <a:pt x="814" y="350"/>
                  </a:lnTo>
                  <a:lnTo>
                    <a:pt x="837" y="351"/>
                  </a:lnTo>
                  <a:lnTo>
                    <a:pt x="860" y="352"/>
                  </a:lnTo>
                  <a:lnTo>
                    <a:pt x="883" y="355"/>
                  </a:lnTo>
                  <a:lnTo>
                    <a:pt x="906" y="360"/>
                  </a:lnTo>
                  <a:lnTo>
                    <a:pt x="927" y="365"/>
                  </a:lnTo>
                  <a:lnTo>
                    <a:pt x="949" y="370"/>
                  </a:lnTo>
                  <a:lnTo>
                    <a:pt x="971" y="378"/>
                  </a:lnTo>
                  <a:lnTo>
                    <a:pt x="991" y="385"/>
                  </a:lnTo>
                  <a:lnTo>
                    <a:pt x="1011" y="395"/>
                  </a:lnTo>
                  <a:lnTo>
                    <a:pt x="1032" y="405"/>
                  </a:lnTo>
                  <a:lnTo>
                    <a:pt x="1051" y="416"/>
                  </a:lnTo>
                  <a:lnTo>
                    <a:pt x="1068" y="428"/>
                  </a:lnTo>
                  <a:lnTo>
                    <a:pt x="1086" y="441"/>
                  </a:lnTo>
                  <a:lnTo>
                    <a:pt x="1104" y="454"/>
                  </a:lnTo>
                  <a:lnTo>
                    <a:pt x="1120" y="468"/>
                  </a:lnTo>
                  <a:lnTo>
                    <a:pt x="1136" y="483"/>
                  </a:lnTo>
                  <a:lnTo>
                    <a:pt x="1151" y="499"/>
                  </a:lnTo>
                  <a:lnTo>
                    <a:pt x="1165" y="516"/>
                  </a:lnTo>
                  <a:lnTo>
                    <a:pt x="1179" y="532"/>
                  </a:lnTo>
                  <a:lnTo>
                    <a:pt x="1192" y="550"/>
                  </a:lnTo>
                  <a:lnTo>
                    <a:pt x="1203" y="569"/>
                  </a:lnTo>
                  <a:lnTo>
                    <a:pt x="1214" y="588"/>
                  </a:lnTo>
                  <a:lnTo>
                    <a:pt x="1225" y="607"/>
                  </a:lnTo>
                  <a:lnTo>
                    <a:pt x="1234" y="628"/>
                  </a:lnTo>
                  <a:lnTo>
                    <a:pt x="1242" y="649"/>
                  </a:lnTo>
                  <a:lnTo>
                    <a:pt x="1249" y="670"/>
                  </a:lnTo>
                  <a:lnTo>
                    <a:pt x="1255" y="691"/>
                  </a:lnTo>
                  <a:lnTo>
                    <a:pt x="1260" y="714"/>
                  </a:lnTo>
                  <a:lnTo>
                    <a:pt x="1264" y="736"/>
                  </a:lnTo>
                  <a:lnTo>
                    <a:pt x="1267" y="758"/>
                  </a:lnTo>
                  <a:lnTo>
                    <a:pt x="1269" y="781"/>
                  </a:lnTo>
                  <a:lnTo>
                    <a:pt x="1269" y="805"/>
                  </a:lnTo>
                  <a:lnTo>
                    <a:pt x="1269" y="805"/>
                  </a:lnTo>
                  <a:lnTo>
                    <a:pt x="1269" y="828"/>
                  </a:lnTo>
                  <a:lnTo>
                    <a:pt x="1267" y="851"/>
                  </a:lnTo>
                  <a:lnTo>
                    <a:pt x="1264" y="874"/>
                  </a:lnTo>
                  <a:lnTo>
                    <a:pt x="1260" y="897"/>
                  </a:lnTo>
                  <a:lnTo>
                    <a:pt x="1255" y="918"/>
                  </a:lnTo>
                  <a:lnTo>
                    <a:pt x="1249" y="940"/>
                  </a:lnTo>
                  <a:lnTo>
                    <a:pt x="1242" y="962"/>
                  </a:lnTo>
                  <a:lnTo>
                    <a:pt x="1234" y="982"/>
                  </a:lnTo>
                  <a:lnTo>
                    <a:pt x="1225" y="1002"/>
                  </a:lnTo>
                  <a:lnTo>
                    <a:pt x="1214" y="1023"/>
                  </a:lnTo>
                  <a:lnTo>
                    <a:pt x="1203" y="1042"/>
                  </a:lnTo>
                  <a:lnTo>
                    <a:pt x="1192" y="1059"/>
                  </a:lnTo>
                  <a:lnTo>
                    <a:pt x="1179" y="1077"/>
                  </a:lnTo>
                  <a:lnTo>
                    <a:pt x="1165" y="1095"/>
                  </a:lnTo>
                  <a:lnTo>
                    <a:pt x="1151" y="1112"/>
                  </a:lnTo>
                  <a:lnTo>
                    <a:pt x="1136" y="1127"/>
                  </a:lnTo>
                  <a:lnTo>
                    <a:pt x="1120" y="1142"/>
                  </a:lnTo>
                  <a:lnTo>
                    <a:pt x="1104" y="1156"/>
                  </a:lnTo>
                  <a:lnTo>
                    <a:pt x="1086" y="1170"/>
                  </a:lnTo>
                  <a:lnTo>
                    <a:pt x="1068" y="1183"/>
                  </a:lnTo>
                  <a:lnTo>
                    <a:pt x="1051" y="1194"/>
                  </a:lnTo>
                  <a:lnTo>
                    <a:pt x="1032" y="1205"/>
                  </a:lnTo>
                  <a:lnTo>
                    <a:pt x="1011" y="1216"/>
                  </a:lnTo>
                  <a:lnTo>
                    <a:pt x="991" y="1225"/>
                  </a:lnTo>
                  <a:lnTo>
                    <a:pt x="971" y="1233"/>
                  </a:lnTo>
                  <a:lnTo>
                    <a:pt x="949" y="1240"/>
                  </a:lnTo>
                  <a:lnTo>
                    <a:pt x="927" y="1246"/>
                  </a:lnTo>
                  <a:lnTo>
                    <a:pt x="906" y="1251"/>
                  </a:lnTo>
                  <a:lnTo>
                    <a:pt x="883" y="1255"/>
                  </a:lnTo>
                  <a:lnTo>
                    <a:pt x="860" y="1258"/>
                  </a:lnTo>
                  <a:lnTo>
                    <a:pt x="837" y="1260"/>
                  </a:lnTo>
                  <a:lnTo>
                    <a:pt x="814" y="1260"/>
                  </a:lnTo>
                  <a:lnTo>
                    <a:pt x="814" y="1260"/>
                  </a:lnTo>
                  <a:lnTo>
                    <a:pt x="792" y="1260"/>
                  </a:lnTo>
                  <a:lnTo>
                    <a:pt x="769" y="1259"/>
                  </a:lnTo>
                  <a:lnTo>
                    <a:pt x="746" y="1255"/>
                  </a:lnTo>
                  <a:lnTo>
                    <a:pt x="724" y="1251"/>
                  </a:lnTo>
                  <a:lnTo>
                    <a:pt x="703" y="1246"/>
                  </a:lnTo>
                  <a:lnTo>
                    <a:pt x="681" y="1241"/>
                  </a:lnTo>
                  <a:lnTo>
                    <a:pt x="661" y="1233"/>
                  </a:lnTo>
                  <a:lnTo>
                    <a:pt x="640" y="1226"/>
                  </a:lnTo>
                  <a:lnTo>
                    <a:pt x="620" y="1217"/>
                  </a:lnTo>
                  <a:lnTo>
                    <a:pt x="601" y="1208"/>
                  </a:lnTo>
                  <a:lnTo>
                    <a:pt x="582" y="1197"/>
                  </a:lnTo>
                  <a:lnTo>
                    <a:pt x="564" y="1185"/>
                  </a:lnTo>
                  <a:lnTo>
                    <a:pt x="547" y="1174"/>
                  </a:lnTo>
                  <a:lnTo>
                    <a:pt x="529" y="1160"/>
                  </a:lnTo>
                  <a:lnTo>
                    <a:pt x="512" y="1146"/>
                  </a:lnTo>
                  <a:lnTo>
                    <a:pt x="497" y="1132"/>
                  </a:lnTo>
                  <a:lnTo>
                    <a:pt x="482" y="1117"/>
                  </a:lnTo>
                  <a:lnTo>
                    <a:pt x="468" y="1100"/>
                  </a:lnTo>
                  <a:lnTo>
                    <a:pt x="454" y="1084"/>
                  </a:lnTo>
                  <a:lnTo>
                    <a:pt x="441" y="1067"/>
                  </a:lnTo>
                  <a:lnTo>
                    <a:pt x="430" y="1049"/>
                  </a:lnTo>
                  <a:lnTo>
                    <a:pt x="418" y="1030"/>
                  </a:lnTo>
                  <a:lnTo>
                    <a:pt x="408" y="1011"/>
                  </a:lnTo>
                  <a:lnTo>
                    <a:pt x="399" y="992"/>
                  </a:lnTo>
                  <a:lnTo>
                    <a:pt x="390" y="972"/>
                  </a:lnTo>
                  <a:lnTo>
                    <a:pt x="383" y="951"/>
                  </a:lnTo>
                  <a:lnTo>
                    <a:pt x="376" y="930"/>
                  </a:lnTo>
                  <a:lnTo>
                    <a:pt x="371" y="908"/>
                  </a:lnTo>
                  <a:lnTo>
                    <a:pt x="366" y="887"/>
                  </a:lnTo>
                  <a:lnTo>
                    <a:pt x="362" y="865"/>
                  </a:lnTo>
                  <a:lnTo>
                    <a:pt x="361" y="842"/>
                  </a:lnTo>
                  <a:lnTo>
                    <a:pt x="360" y="819"/>
                  </a:lnTo>
                  <a:lnTo>
                    <a:pt x="359" y="819"/>
                  </a:lnTo>
                  <a:lnTo>
                    <a:pt x="0" y="819"/>
                  </a:lnTo>
                  <a:lnTo>
                    <a:pt x="0" y="819"/>
                  </a:lnTo>
                  <a:lnTo>
                    <a:pt x="2" y="855"/>
                  </a:lnTo>
                  <a:lnTo>
                    <a:pt x="4" y="889"/>
                  </a:lnTo>
                  <a:lnTo>
                    <a:pt x="9" y="924"/>
                  </a:lnTo>
                  <a:lnTo>
                    <a:pt x="14" y="957"/>
                  </a:lnTo>
                  <a:lnTo>
                    <a:pt x="21" y="990"/>
                  </a:lnTo>
                  <a:lnTo>
                    <a:pt x="30" y="1023"/>
                  </a:lnTo>
                  <a:lnTo>
                    <a:pt x="40" y="1054"/>
                  </a:lnTo>
                  <a:lnTo>
                    <a:pt x="50" y="1086"/>
                  </a:lnTo>
                  <a:lnTo>
                    <a:pt x="63" y="1118"/>
                  </a:lnTo>
                  <a:lnTo>
                    <a:pt x="75" y="1148"/>
                  </a:lnTo>
                  <a:lnTo>
                    <a:pt x="91" y="1178"/>
                  </a:lnTo>
                  <a:lnTo>
                    <a:pt x="106" y="1207"/>
                  </a:lnTo>
                  <a:lnTo>
                    <a:pt x="122" y="1235"/>
                  </a:lnTo>
                  <a:lnTo>
                    <a:pt x="140" y="1263"/>
                  </a:lnTo>
                  <a:lnTo>
                    <a:pt x="159" y="1289"/>
                  </a:lnTo>
                  <a:lnTo>
                    <a:pt x="180" y="1315"/>
                  </a:lnTo>
                  <a:lnTo>
                    <a:pt x="180" y="1315"/>
                  </a:lnTo>
                  <a:close/>
                </a:path>
              </a:pathLst>
            </a:custGeom>
            <a:solidFill>
              <a:srgbClr val="83A5CF"/>
            </a:solidFill>
            <a:ln w="7938">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76" name="Freeform 2212">
              <a:extLst>
                <a:ext uri="{FF2B5EF4-FFF2-40B4-BE49-F238E27FC236}">
                  <a16:creationId xmlns:a16="http://schemas.microsoft.com/office/drawing/2014/main" id="{D0617E38-3F29-72B3-20BE-7EE9CE75804A}"/>
                </a:ext>
              </a:extLst>
            </p:cNvPr>
            <p:cNvSpPr>
              <a:spLocks/>
            </p:cNvSpPr>
            <p:nvPr/>
          </p:nvSpPr>
          <p:spPr bwMode="auto">
            <a:xfrm>
              <a:off x="5038620" y="2884240"/>
              <a:ext cx="2318709" cy="2136514"/>
            </a:xfrm>
            <a:custGeom>
              <a:avLst/>
              <a:gdLst>
                <a:gd name="T0" fmla="*/ 116 w 1629"/>
                <a:gd name="T1" fmla="*/ 1098 h 1501"/>
                <a:gd name="T2" fmla="*/ 205 w 1629"/>
                <a:gd name="T3" fmla="*/ 1095 h 1501"/>
                <a:gd name="T4" fmla="*/ 375 w 1629"/>
                <a:gd name="T5" fmla="*/ 1120 h 1501"/>
                <a:gd name="T6" fmla="*/ 554 w 1629"/>
                <a:gd name="T7" fmla="*/ 1186 h 1501"/>
                <a:gd name="T8" fmla="*/ 492 w 1629"/>
                <a:gd name="T9" fmla="*/ 1135 h 1501"/>
                <a:gd name="T10" fmla="*/ 426 w 1629"/>
                <a:gd name="T11" fmla="*/ 1050 h 1501"/>
                <a:gd name="T12" fmla="*/ 380 w 1629"/>
                <a:gd name="T13" fmla="*/ 952 h 1501"/>
                <a:gd name="T14" fmla="*/ 360 w 1629"/>
                <a:gd name="T15" fmla="*/ 841 h 1501"/>
                <a:gd name="T16" fmla="*/ 361 w 1629"/>
                <a:gd name="T17" fmla="*/ 767 h 1501"/>
                <a:gd name="T18" fmla="*/ 380 w 1629"/>
                <a:gd name="T19" fmla="*/ 678 h 1501"/>
                <a:gd name="T20" fmla="*/ 414 w 1629"/>
                <a:gd name="T21" fmla="*/ 596 h 1501"/>
                <a:gd name="T22" fmla="*/ 463 w 1629"/>
                <a:gd name="T23" fmla="*/ 524 h 1501"/>
                <a:gd name="T24" fmla="*/ 525 w 1629"/>
                <a:gd name="T25" fmla="*/ 462 h 1501"/>
                <a:gd name="T26" fmla="*/ 597 w 1629"/>
                <a:gd name="T27" fmla="*/ 412 h 1501"/>
                <a:gd name="T28" fmla="*/ 679 w 1629"/>
                <a:gd name="T29" fmla="*/ 378 h 1501"/>
                <a:gd name="T30" fmla="*/ 768 w 1629"/>
                <a:gd name="T31" fmla="*/ 360 h 1501"/>
                <a:gd name="T32" fmla="*/ 837 w 1629"/>
                <a:gd name="T33" fmla="*/ 359 h 1501"/>
                <a:gd name="T34" fmla="*/ 929 w 1629"/>
                <a:gd name="T35" fmla="*/ 372 h 1501"/>
                <a:gd name="T36" fmla="*/ 1011 w 1629"/>
                <a:gd name="T37" fmla="*/ 402 h 1501"/>
                <a:gd name="T38" fmla="*/ 1088 w 1629"/>
                <a:gd name="T39" fmla="*/ 448 h 1501"/>
                <a:gd name="T40" fmla="*/ 1151 w 1629"/>
                <a:gd name="T41" fmla="*/ 507 h 1501"/>
                <a:gd name="T42" fmla="*/ 1204 w 1629"/>
                <a:gd name="T43" fmla="*/ 577 h 1501"/>
                <a:gd name="T44" fmla="*/ 1242 w 1629"/>
                <a:gd name="T45" fmla="*/ 656 h 1501"/>
                <a:gd name="T46" fmla="*/ 1264 w 1629"/>
                <a:gd name="T47" fmla="*/ 744 h 1501"/>
                <a:gd name="T48" fmla="*/ 1270 w 1629"/>
                <a:gd name="T49" fmla="*/ 814 h 1501"/>
                <a:gd name="T50" fmla="*/ 1256 w 1629"/>
                <a:gd name="T51" fmla="*/ 925 h 1501"/>
                <a:gd name="T52" fmla="*/ 1217 w 1629"/>
                <a:gd name="T53" fmla="*/ 1027 h 1501"/>
                <a:gd name="T54" fmla="*/ 1155 w 1629"/>
                <a:gd name="T55" fmla="*/ 1115 h 1501"/>
                <a:gd name="T56" fmla="*/ 1075 w 1629"/>
                <a:gd name="T57" fmla="*/ 1186 h 1501"/>
                <a:gd name="T58" fmla="*/ 1248 w 1629"/>
                <a:gd name="T59" fmla="*/ 1501 h 1501"/>
                <a:gd name="T60" fmla="*/ 1308 w 1629"/>
                <a:gd name="T61" fmla="*/ 1460 h 1501"/>
                <a:gd name="T62" fmla="*/ 1404 w 1629"/>
                <a:gd name="T63" fmla="*/ 1375 h 1501"/>
                <a:gd name="T64" fmla="*/ 1484 w 1629"/>
                <a:gd name="T65" fmla="*/ 1276 h 1501"/>
                <a:gd name="T66" fmla="*/ 1549 w 1629"/>
                <a:gd name="T67" fmla="*/ 1164 h 1501"/>
                <a:gd name="T68" fmla="*/ 1587 w 1629"/>
                <a:gd name="T69" fmla="*/ 1070 h 1501"/>
                <a:gd name="T70" fmla="*/ 1621 w 1629"/>
                <a:gd name="T71" fmla="*/ 927 h 1501"/>
                <a:gd name="T72" fmla="*/ 1629 w 1629"/>
                <a:gd name="T73" fmla="*/ 814 h 1501"/>
                <a:gd name="T74" fmla="*/ 1612 w 1629"/>
                <a:gd name="T75" fmla="*/ 648 h 1501"/>
                <a:gd name="T76" fmla="*/ 1565 w 1629"/>
                <a:gd name="T77" fmla="*/ 496 h 1501"/>
                <a:gd name="T78" fmla="*/ 1490 w 1629"/>
                <a:gd name="T79" fmla="*/ 358 h 1501"/>
                <a:gd name="T80" fmla="*/ 1390 w 1629"/>
                <a:gd name="T81" fmla="*/ 237 h 1501"/>
                <a:gd name="T82" fmla="*/ 1269 w 1629"/>
                <a:gd name="T83" fmla="*/ 138 h 1501"/>
                <a:gd name="T84" fmla="*/ 1132 w 1629"/>
                <a:gd name="T85" fmla="*/ 63 h 1501"/>
                <a:gd name="T86" fmla="*/ 978 w 1629"/>
                <a:gd name="T87" fmla="*/ 16 h 1501"/>
                <a:gd name="T88" fmla="*/ 815 w 1629"/>
                <a:gd name="T89" fmla="*/ 0 h 1501"/>
                <a:gd name="T90" fmla="*/ 690 w 1629"/>
                <a:gd name="T91" fmla="*/ 8 h 1501"/>
                <a:gd name="T92" fmla="*/ 535 w 1629"/>
                <a:gd name="T93" fmla="*/ 49 h 1501"/>
                <a:gd name="T94" fmla="*/ 393 w 1629"/>
                <a:gd name="T95" fmla="*/ 116 h 1501"/>
                <a:gd name="T96" fmla="*/ 267 w 1629"/>
                <a:gd name="T97" fmla="*/ 210 h 1501"/>
                <a:gd name="T98" fmla="*/ 162 w 1629"/>
                <a:gd name="T99" fmla="*/ 326 h 1501"/>
                <a:gd name="T100" fmla="*/ 80 w 1629"/>
                <a:gd name="T101" fmla="*/ 461 h 1501"/>
                <a:gd name="T102" fmla="*/ 26 w 1629"/>
                <a:gd name="T103" fmla="*/ 609 h 1501"/>
                <a:gd name="T104" fmla="*/ 2 w 1629"/>
                <a:gd name="T105" fmla="*/ 772 h 1501"/>
                <a:gd name="T106" fmla="*/ 4 w 1629"/>
                <a:gd name="T107" fmla="*/ 890 h 1501"/>
                <a:gd name="T108" fmla="*/ 31 w 1629"/>
                <a:gd name="T109" fmla="*/ 1036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9" h="1501">
                  <a:moveTo>
                    <a:pt x="55" y="1104"/>
                  </a:moveTo>
                  <a:lnTo>
                    <a:pt x="55" y="1104"/>
                  </a:lnTo>
                  <a:lnTo>
                    <a:pt x="86" y="1101"/>
                  </a:lnTo>
                  <a:lnTo>
                    <a:pt x="116" y="1098"/>
                  </a:lnTo>
                  <a:lnTo>
                    <a:pt x="148" y="1095"/>
                  </a:lnTo>
                  <a:lnTo>
                    <a:pt x="180" y="1095"/>
                  </a:lnTo>
                  <a:lnTo>
                    <a:pt x="180" y="1095"/>
                  </a:lnTo>
                  <a:lnTo>
                    <a:pt x="205" y="1095"/>
                  </a:lnTo>
                  <a:lnTo>
                    <a:pt x="230" y="1097"/>
                  </a:lnTo>
                  <a:lnTo>
                    <a:pt x="280" y="1102"/>
                  </a:lnTo>
                  <a:lnTo>
                    <a:pt x="328" y="1108"/>
                  </a:lnTo>
                  <a:lnTo>
                    <a:pt x="375" y="1120"/>
                  </a:lnTo>
                  <a:lnTo>
                    <a:pt x="422" y="1132"/>
                  </a:lnTo>
                  <a:lnTo>
                    <a:pt x="467" y="1148"/>
                  </a:lnTo>
                  <a:lnTo>
                    <a:pt x="511" y="1165"/>
                  </a:lnTo>
                  <a:lnTo>
                    <a:pt x="554" y="1186"/>
                  </a:lnTo>
                  <a:lnTo>
                    <a:pt x="554" y="1186"/>
                  </a:lnTo>
                  <a:lnTo>
                    <a:pt x="533" y="1170"/>
                  </a:lnTo>
                  <a:lnTo>
                    <a:pt x="511" y="1153"/>
                  </a:lnTo>
                  <a:lnTo>
                    <a:pt x="492" y="1135"/>
                  </a:lnTo>
                  <a:lnTo>
                    <a:pt x="474" y="1115"/>
                  </a:lnTo>
                  <a:lnTo>
                    <a:pt x="456" y="1094"/>
                  </a:lnTo>
                  <a:lnTo>
                    <a:pt x="441" y="1073"/>
                  </a:lnTo>
                  <a:lnTo>
                    <a:pt x="426" y="1050"/>
                  </a:lnTo>
                  <a:lnTo>
                    <a:pt x="412" y="1027"/>
                  </a:lnTo>
                  <a:lnTo>
                    <a:pt x="401" y="1003"/>
                  </a:lnTo>
                  <a:lnTo>
                    <a:pt x="390" y="977"/>
                  </a:lnTo>
                  <a:lnTo>
                    <a:pt x="380" y="952"/>
                  </a:lnTo>
                  <a:lnTo>
                    <a:pt x="373" y="925"/>
                  </a:lnTo>
                  <a:lnTo>
                    <a:pt x="367" y="897"/>
                  </a:lnTo>
                  <a:lnTo>
                    <a:pt x="362" y="869"/>
                  </a:lnTo>
                  <a:lnTo>
                    <a:pt x="360" y="841"/>
                  </a:lnTo>
                  <a:lnTo>
                    <a:pt x="360" y="814"/>
                  </a:lnTo>
                  <a:lnTo>
                    <a:pt x="360" y="814"/>
                  </a:lnTo>
                  <a:lnTo>
                    <a:pt x="360" y="789"/>
                  </a:lnTo>
                  <a:lnTo>
                    <a:pt x="361" y="767"/>
                  </a:lnTo>
                  <a:lnTo>
                    <a:pt x="365" y="744"/>
                  </a:lnTo>
                  <a:lnTo>
                    <a:pt x="369" y="721"/>
                  </a:lnTo>
                  <a:lnTo>
                    <a:pt x="374" y="699"/>
                  </a:lnTo>
                  <a:lnTo>
                    <a:pt x="380" y="678"/>
                  </a:lnTo>
                  <a:lnTo>
                    <a:pt x="387" y="656"/>
                  </a:lnTo>
                  <a:lnTo>
                    <a:pt x="395" y="636"/>
                  </a:lnTo>
                  <a:lnTo>
                    <a:pt x="404" y="615"/>
                  </a:lnTo>
                  <a:lnTo>
                    <a:pt x="414" y="596"/>
                  </a:lnTo>
                  <a:lnTo>
                    <a:pt x="425" y="577"/>
                  </a:lnTo>
                  <a:lnTo>
                    <a:pt x="437" y="558"/>
                  </a:lnTo>
                  <a:lnTo>
                    <a:pt x="450" y="541"/>
                  </a:lnTo>
                  <a:lnTo>
                    <a:pt x="463" y="524"/>
                  </a:lnTo>
                  <a:lnTo>
                    <a:pt x="478" y="507"/>
                  </a:lnTo>
                  <a:lnTo>
                    <a:pt x="493" y="491"/>
                  </a:lnTo>
                  <a:lnTo>
                    <a:pt x="508" y="476"/>
                  </a:lnTo>
                  <a:lnTo>
                    <a:pt x="525" y="462"/>
                  </a:lnTo>
                  <a:lnTo>
                    <a:pt x="543" y="448"/>
                  </a:lnTo>
                  <a:lnTo>
                    <a:pt x="561" y="435"/>
                  </a:lnTo>
                  <a:lnTo>
                    <a:pt x="578" y="424"/>
                  </a:lnTo>
                  <a:lnTo>
                    <a:pt x="597" y="412"/>
                  </a:lnTo>
                  <a:lnTo>
                    <a:pt x="618" y="402"/>
                  </a:lnTo>
                  <a:lnTo>
                    <a:pt x="637" y="393"/>
                  </a:lnTo>
                  <a:lnTo>
                    <a:pt x="658" y="386"/>
                  </a:lnTo>
                  <a:lnTo>
                    <a:pt x="679" y="378"/>
                  </a:lnTo>
                  <a:lnTo>
                    <a:pt x="700" y="372"/>
                  </a:lnTo>
                  <a:lnTo>
                    <a:pt x="723" y="367"/>
                  </a:lnTo>
                  <a:lnTo>
                    <a:pt x="745" y="363"/>
                  </a:lnTo>
                  <a:lnTo>
                    <a:pt x="768" y="360"/>
                  </a:lnTo>
                  <a:lnTo>
                    <a:pt x="792" y="359"/>
                  </a:lnTo>
                  <a:lnTo>
                    <a:pt x="815" y="358"/>
                  </a:lnTo>
                  <a:lnTo>
                    <a:pt x="815" y="358"/>
                  </a:lnTo>
                  <a:lnTo>
                    <a:pt x="837" y="359"/>
                  </a:lnTo>
                  <a:lnTo>
                    <a:pt x="861" y="360"/>
                  </a:lnTo>
                  <a:lnTo>
                    <a:pt x="884" y="363"/>
                  </a:lnTo>
                  <a:lnTo>
                    <a:pt x="906" y="367"/>
                  </a:lnTo>
                  <a:lnTo>
                    <a:pt x="929" y="372"/>
                  </a:lnTo>
                  <a:lnTo>
                    <a:pt x="950" y="378"/>
                  </a:lnTo>
                  <a:lnTo>
                    <a:pt x="971" y="386"/>
                  </a:lnTo>
                  <a:lnTo>
                    <a:pt x="992" y="393"/>
                  </a:lnTo>
                  <a:lnTo>
                    <a:pt x="1011" y="402"/>
                  </a:lnTo>
                  <a:lnTo>
                    <a:pt x="1032" y="412"/>
                  </a:lnTo>
                  <a:lnTo>
                    <a:pt x="1051" y="424"/>
                  </a:lnTo>
                  <a:lnTo>
                    <a:pt x="1068" y="435"/>
                  </a:lnTo>
                  <a:lnTo>
                    <a:pt x="1088" y="448"/>
                  </a:lnTo>
                  <a:lnTo>
                    <a:pt x="1104" y="462"/>
                  </a:lnTo>
                  <a:lnTo>
                    <a:pt x="1121" y="476"/>
                  </a:lnTo>
                  <a:lnTo>
                    <a:pt x="1137" y="491"/>
                  </a:lnTo>
                  <a:lnTo>
                    <a:pt x="1151" y="507"/>
                  </a:lnTo>
                  <a:lnTo>
                    <a:pt x="1166" y="524"/>
                  </a:lnTo>
                  <a:lnTo>
                    <a:pt x="1179" y="541"/>
                  </a:lnTo>
                  <a:lnTo>
                    <a:pt x="1192" y="558"/>
                  </a:lnTo>
                  <a:lnTo>
                    <a:pt x="1204" y="577"/>
                  </a:lnTo>
                  <a:lnTo>
                    <a:pt x="1215" y="596"/>
                  </a:lnTo>
                  <a:lnTo>
                    <a:pt x="1225" y="615"/>
                  </a:lnTo>
                  <a:lnTo>
                    <a:pt x="1234" y="636"/>
                  </a:lnTo>
                  <a:lnTo>
                    <a:pt x="1242" y="656"/>
                  </a:lnTo>
                  <a:lnTo>
                    <a:pt x="1249" y="678"/>
                  </a:lnTo>
                  <a:lnTo>
                    <a:pt x="1255" y="699"/>
                  </a:lnTo>
                  <a:lnTo>
                    <a:pt x="1260" y="721"/>
                  </a:lnTo>
                  <a:lnTo>
                    <a:pt x="1264" y="744"/>
                  </a:lnTo>
                  <a:lnTo>
                    <a:pt x="1268" y="767"/>
                  </a:lnTo>
                  <a:lnTo>
                    <a:pt x="1269" y="789"/>
                  </a:lnTo>
                  <a:lnTo>
                    <a:pt x="1270" y="814"/>
                  </a:lnTo>
                  <a:lnTo>
                    <a:pt x="1270" y="814"/>
                  </a:lnTo>
                  <a:lnTo>
                    <a:pt x="1269" y="841"/>
                  </a:lnTo>
                  <a:lnTo>
                    <a:pt x="1267" y="869"/>
                  </a:lnTo>
                  <a:lnTo>
                    <a:pt x="1262" y="897"/>
                  </a:lnTo>
                  <a:lnTo>
                    <a:pt x="1256" y="925"/>
                  </a:lnTo>
                  <a:lnTo>
                    <a:pt x="1249" y="952"/>
                  </a:lnTo>
                  <a:lnTo>
                    <a:pt x="1240" y="977"/>
                  </a:lnTo>
                  <a:lnTo>
                    <a:pt x="1228" y="1003"/>
                  </a:lnTo>
                  <a:lnTo>
                    <a:pt x="1217" y="1027"/>
                  </a:lnTo>
                  <a:lnTo>
                    <a:pt x="1203" y="1050"/>
                  </a:lnTo>
                  <a:lnTo>
                    <a:pt x="1189" y="1073"/>
                  </a:lnTo>
                  <a:lnTo>
                    <a:pt x="1173" y="1094"/>
                  </a:lnTo>
                  <a:lnTo>
                    <a:pt x="1155" y="1115"/>
                  </a:lnTo>
                  <a:lnTo>
                    <a:pt x="1137" y="1135"/>
                  </a:lnTo>
                  <a:lnTo>
                    <a:pt x="1118" y="1153"/>
                  </a:lnTo>
                  <a:lnTo>
                    <a:pt x="1096" y="1170"/>
                  </a:lnTo>
                  <a:lnTo>
                    <a:pt x="1075" y="1186"/>
                  </a:lnTo>
                  <a:lnTo>
                    <a:pt x="1075" y="1186"/>
                  </a:lnTo>
                  <a:lnTo>
                    <a:pt x="1065" y="1193"/>
                  </a:lnTo>
                  <a:lnTo>
                    <a:pt x="1248" y="1501"/>
                  </a:lnTo>
                  <a:lnTo>
                    <a:pt x="1248" y="1501"/>
                  </a:lnTo>
                  <a:lnTo>
                    <a:pt x="1256" y="1497"/>
                  </a:lnTo>
                  <a:lnTo>
                    <a:pt x="1256" y="1497"/>
                  </a:lnTo>
                  <a:lnTo>
                    <a:pt x="1282" y="1479"/>
                  </a:lnTo>
                  <a:lnTo>
                    <a:pt x="1308" y="1460"/>
                  </a:lnTo>
                  <a:lnTo>
                    <a:pt x="1334" y="1441"/>
                  </a:lnTo>
                  <a:lnTo>
                    <a:pt x="1358" y="1419"/>
                  </a:lnTo>
                  <a:lnTo>
                    <a:pt x="1381" y="1398"/>
                  </a:lnTo>
                  <a:lnTo>
                    <a:pt x="1404" y="1375"/>
                  </a:lnTo>
                  <a:lnTo>
                    <a:pt x="1425" y="1351"/>
                  </a:lnTo>
                  <a:lnTo>
                    <a:pt x="1446" y="1327"/>
                  </a:lnTo>
                  <a:lnTo>
                    <a:pt x="1466" y="1301"/>
                  </a:lnTo>
                  <a:lnTo>
                    <a:pt x="1484" y="1276"/>
                  </a:lnTo>
                  <a:lnTo>
                    <a:pt x="1502" y="1249"/>
                  </a:lnTo>
                  <a:lnTo>
                    <a:pt x="1519" y="1221"/>
                  </a:lnTo>
                  <a:lnTo>
                    <a:pt x="1535" y="1193"/>
                  </a:lnTo>
                  <a:lnTo>
                    <a:pt x="1549" y="1164"/>
                  </a:lnTo>
                  <a:lnTo>
                    <a:pt x="1562" y="1135"/>
                  </a:lnTo>
                  <a:lnTo>
                    <a:pt x="1575" y="1104"/>
                  </a:lnTo>
                  <a:lnTo>
                    <a:pt x="1575" y="1104"/>
                  </a:lnTo>
                  <a:lnTo>
                    <a:pt x="1587" y="1070"/>
                  </a:lnTo>
                  <a:lnTo>
                    <a:pt x="1598" y="1036"/>
                  </a:lnTo>
                  <a:lnTo>
                    <a:pt x="1607" y="1000"/>
                  </a:lnTo>
                  <a:lnTo>
                    <a:pt x="1615" y="963"/>
                  </a:lnTo>
                  <a:lnTo>
                    <a:pt x="1621" y="927"/>
                  </a:lnTo>
                  <a:lnTo>
                    <a:pt x="1625" y="890"/>
                  </a:lnTo>
                  <a:lnTo>
                    <a:pt x="1627" y="852"/>
                  </a:lnTo>
                  <a:lnTo>
                    <a:pt x="1629" y="814"/>
                  </a:lnTo>
                  <a:lnTo>
                    <a:pt x="1629" y="814"/>
                  </a:lnTo>
                  <a:lnTo>
                    <a:pt x="1627" y="772"/>
                  </a:lnTo>
                  <a:lnTo>
                    <a:pt x="1625" y="730"/>
                  </a:lnTo>
                  <a:lnTo>
                    <a:pt x="1620" y="689"/>
                  </a:lnTo>
                  <a:lnTo>
                    <a:pt x="1612" y="648"/>
                  </a:lnTo>
                  <a:lnTo>
                    <a:pt x="1603" y="609"/>
                  </a:lnTo>
                  <a:lnTo>
                    <a:pt x="1592" y="571"/>
                  </a:lnTo>
                  <a:lnTo>
                    <a:pt x="1579" y="533"/>
                  </a:lnTo>
                  <a:lnTo>
                    <a:pt x="1565" y="496"/>
                  </a:lnTo>
                  <a:lnTo>
                    <a:pt x="1549" y="461"/>
                  </a:lnTo>
                  <a:lnTo>
                    <a:pt x="1531" y="425"/>
                  </a:lnTo>
                  <a:lnTo>
                    <a:pt x="1510" y="391"/>
                  </a:lnTo>
                  <a:lnTo>
                    <a:pt x="1490" y="358"/>
                  </a:lnTo>
                  <a:lnTo>
                    <a:pt x="1467" y="326"/>
                  </a:lnTo>
                  <a:lnTo>
                    <a:pt x="1443" y="295"/>
                  </a:lnTo>
                  <a:lnTo>
                    <a:pt x="1418" y="266"/>
                  </a:lnTo>
                  <a:lnTo>
                    <a:pt x="1390" y="237"/>
                  </a:lnTo>
                  <a:lnTo>
                    <a:pt x="1362" y="210"/>
                  </a:lnTo>
                  <a:lnTo>
                    <a:pt x="1333" y="185"/>
                  </a:lnTo>
                  <a:lnTo>
                    <a:pt x="1302" y="161"/>
                  </a:lnTo>
                  <a:lnTo>
                    <a:pt x="1269" y="138"/>
                  </a:lnTo>
                  <a:lnTo>
                    <a:pt x="1236" y="116"/>
                  </a:lnTo>
                  <a:lnTo>
                    <a:pt x="1203" y="97"/>
                  </a:lnTo>
                  <a:lnTo>
                    <a:pt x="1168" y="80"/>
                  </a:lnTo>
                  <a:lnTo>
                    <a:pt x="1132" y="63"/>
                  </a:lnTo>
                  <a:lnTo>
                    <a:pt x="1094" y="49"/>
                  </a:lnTo>
                  <a:lnTo>
                    <a:pt x="1057" y="35"/>
                  </a:lnTo>
                  <a:lnTo>
                    <a:pt x="1018" y="25"/>
                  </a:lnTo>
                  <a:lnTo>
                    <a:pt x="978" y="16"/>
                  </a:lnTo>
                  <a:lnTo>
                    <a:pt x="939" y="8"/>
                  </a:lnTo>
                  <a:lnTo>
                    <a:pt x="898" y="3"/>
                  </a:lnTo>
                  <a:lnTo>
                    <a:pt x="856" y="1"/>
                  </a:lnTo>
                  <a:lnTo>
                    <a:pt x="815" y="0"/>
                  </a:lnTo>
                  <a:lnTo>
                    <a:pt x="815" y="0"/>
                  </a:lnTo>
                  <a:lnTo>
                    <a:pt x="773" y="1"/>
                  </a:lnTo>
                  <a:lnTo>
                    <a:pt x="732" y="3"/>
                  </a:lnTo>
                  <a:lnTo>
                    <a:pt x="690" y="8"/>
                  </a:lnTo>
                  <a:lnTo>
                    <a:pt x="651" y="16"/>
                  </a:lnTo>
                  <a:lnTo>
                    <a:pt x="611" y="25"/>
                  </a:lnTo>
                  <a:lnTo>
                    <a:pt x="572" y="35"/>
                  </a:lnTo>
                  <a:lnTo>
                    <a:pt x="535" y="49"/>
                  </a:lnTo>
                  <a:lnTo>
                    <a:pt x="498" y="63"/>
                  </a:lnTo>
                  <a:lnTo>
                    <a:pt x="461" y="80"/>
                  </a:lnTo>
                  <a:lnTo>
                    <a:pt x="427" y="97"/>
                  </a:lnTo>
                  <a:lnTo>
                    <a:pt x="393" y="116"/>
                  </a:lnTo>
                  <a:lnTo>
                    <a:pt x="360" y="138"/>
                  </a:lnTo>
                  <a:lnTo>
                    <a:pt x="328" y="161"/>
                  </a:lnTo>
                  <a:lnTo>
                    <a:pt x="296" y="185"/>
                  </a:lnTo>
                  <a:lnTo>
                    <a:pt x="267" y="210"/>
                  </a:lnTo>
                  <a:lnTo>
                    <a:pt x="239" y="237"/>
                  </a:lnTo>
                  <a:lnTo>
                    <a:pt x="213" y="266"/>
                  </a:lnTo>
                  <a:lnTo>
                    <a:pt x="186" y="295"/>
                  </a:lnTo>
                  <a:lnTo>
                    <a:pt x="162" y="326"/>
                  </a:lnTo>
                  <a:lnTo>
                    <a:pt x="140" y="358"/>
                  </a:lnTo>
                  <a:lnTo>
                    <a:pt x="119" y="391"/>
                  </a:lnTo>
                  <a:lnTo>
                    <a:pt x="98" y="425"/>
                  </a:lnTo>
                  <a:lnTo>
                    <a:pt x="80" y="461"/>
                  </a:lnTo>
                  <a:lnTo>
                    <a:pt x="64" y="496"/>
                  </a:lnTo>
                  <a:lnTo>
                    <a:pt x="50" y="533"/>
                  </a:lnTo>
                  <a:lnTo>
                    <a:pt x="37" y="571"/>
                  </a:lnTo>
                  <a:lnTo>
                    <a:pt x="26" y="609"/>
                  </a:lnTo>
                  <a:lnTo>
                    <a:pt x="17" y="648"/>
                  </a:lnTo>
                  <a:lnTo>
                    <a:pt x="9" y="689"/>
                  </a:lnTo>
                  <a:lnTo>
                    <a:pt x="4" y="730"/>
                  </a:lnTo>
                  <a:lnTo>
                    <a:pt x="2" y="772"/>
                  </a:lnTo>
                  <a:lnTo>
                    <a:pt x="0" y="814"/>
                  </a:lnTo>
                  <a:lnTo>
                    <a:pt x="0" y="814"/>
                  </a:lnTo>
                  <a:lnTo>
                    <a:pt x="2" y="852"/>
                  </a:lnTo>
                  <a:lnTo>
                    <a:pt x="4" y="890"/>
                  </a:lnTo>
                  <a:lnTo>
                    <a:pt x="8" y="927"/>
                  </a:lnTo>
                  <a:lnTo>
                    <a:pt x="14" y="963"/>
                  </a:lnTo>
                  <a:lnTo>
                    <a:pt x="22" y="1000"/>
                  </a:lnTo>
                  <a:lnTo>
                    <a:pt x="31" y="1036"/>
                  </a:lnTo>
                  <a:lnTo>
                    <a:pt x="42" y="1070"/>
                  </a:lnTo>
                  <a:lnTo>
                    <a:pt x="55" y="1104"/>
                  </a:lnTo>
                  <a:lnTo>
                    <a:pt x="55" y="1104"/>
                  </a:lnTo>
                  <a:close/>
                </a:path>
              </a:pathLst>
            </a:custGeom>
            <a:solidFill>
              <a:srgbClr val="3A4972"/>
            </a:solidFill>
            <a:ln w="7938">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84" name="Rectangle 83">
              <a:extLst>
                <a:ext uri="{FF2B5EF4-FFF2-40B4-BE49-F238E27FC236}">
                  <a16:creationId xmlns:a16="http://schemas.microsoft.com/office/drawing/2014/main" id="{F8B43655-A9F2-DC10-ED75-C183EBB3260E}"/>
                </a:ext>
              </a:extLst>
            </p:cNvPr>
            <p:cNvSpPr/>
            <p:nvPr/>
          </p:nvSpPr>
          <p:spPr bwMode="auto">
            <a:xfrm>
              <a:off x="6586144" y="2987752"/>
              <a:ext cx="4538776" cy="328698"/>
            </a:xfrm>
            <a:prstGeom prst="rect">
              <a:avLst/>
            </a:prstGeom>
            <a:solidFill>
              <a:srgbClr val="3A4972"/>
            </a:solidFill>
            <a:ln w="19050">
              <a:noFill/>
              <a:prstDash val="lgDash"/>
              <a:miter lim="800000"/>
              <a:headEnd/>
              <a:tailEnd/>
            </a:ln>
          </p:spPr>
          <p:txBody>
            <a:bodyPr wrap="none" rtlCol="0" anchor="ctr"/>
            <a:lstStyle/>
            <a:p>
              <a:pPr algn="ctr"/>
              <a:r>
                <a:rPr lang="en-US" sz="1300" b="1" dirty="0">
                  <a:solidFill>
                    <a:schemeClr val="bg1"/>
                  </a:solidFill>
                </a:rPr>
                <a:t>Limited Scope of Data</a:t>
              </a:r>
            </a:p>
          </p:txBody>
        </p:sp>
        <p:sp>
          <p:nvSpPr>
            <p:cNvPr id="85" name="Rectangle 84">
              <a:extLst>
                <a:ext uri="{FF2B5EF4-FFF2-40B4-BE49-F238E27FC236}">
                  <a16:creationId xmlns:a16="http://schemas.microsoft.com/office/drawing/2014/main" id="{EB26C1DA-9767-5D3A-9D68-135714F4DF08}"/>
                </a:ext>
              </a:extLst>
            </p:cNvPr>
            <p:cNvSpPr/>
            <p:nvPr/>
          </p:nvSpPr>
          <p:spPr bwMode="auto">
            <a:xfrm>
              <a:off x="7723473" y="6073889"/>
              <a:ext cx="4346289" cy="338328"/>
            </a:xfrm>
            <a:prstGeom prst="rect">
              <a:avLst/>
            </a:prstGeom>
            <a:solidFill>
              <a:srgbClr val="83A5CF"/>
            </a:solidFill>
            <a:ln w="19050">
              <a:noFill/>
              <a:prstDash val="lgDash"/>
              <a:miter lim="800000"/>
              <a:headEnd/>
              <a:tailEnd/>
            </a:ln>
          </p:spPr>
          <p:txBody>
            <a:bodyPr wrap="none" rtlCol="0" anchor="ctr"/>
            <a:lstStyle/>
            <a:p>
              <a:pPr algn="ctr"/>
              <a:r>
                <a:rPr lang="en-US" sz="1300" b="1" dirty="0">
                  <a:solidFill>
                    <a:schemeClr val="bg1"/>
                  </a:solidFill>
                </a:rPr>
                <a:t>Conclusion</a:t>
              </a:r>
            </a:p>
          </p:txBody>
        </p:sp>
        <p:sp>
          <p:nvSpPr>
            <p:cNvPr id="86" name="Rectangle 85">
              <a:extLst>
                <a:ext uri="{FF2B5EF4-FFF2-40B4-BE49-F238E27FC236}">
                  <a16:creationId xmlns:a16="http://schemas.microsoft.com/office/drawing/2014/main" id="{EF8FF859-E498-69B6-0E42-2FA634D19C38}"/>
                </a:ext>
              </a:extLst>
            </p:cNvPr>
            <p:cNvSpPr/>
            <p:nvPr/>
          </p:nvSpPr>
          <p:spPr bwMode="auto">
            <a:xfrm>
              <a:off x="810984" y="4775587"/>
              <a:ext cx="3666640" cy="338328"/>
            </a:xfrm>
            <a:prstGeom prst="rect">
              <a:avLst/>
            </a:prstGeom>
            <a:solidFill>
              <a:srgbClr val="B8CCE4"/>
            </a:solidFill>
            <a:ln w="19050">
              <a:noFill/>
              <a:prstDash val="lgDash"/>
              <a:miter lim="800000"/>
              <a:headEnd/>
              <a:tailEnd/>
            </a:ln>
          </p:spPr>
          <p:txBody>
            <a:bodyPr wrap="none" rtlCol="0" anchor="ctr"/>
            <a:lstStyle/>
            <a:p>
              <a:pPr algn="ctr"/>
              <a:r>
                <a:rPr lang="en-US" sz="1300" b="1" dirty="0">
                  <a:solidFill>
                    <a:schemeClr val="bg1"/>
                  </a:solidFill>
                </a:rPr>
                <a:t>Small Dataset</a:t>
              </a:r>
            </a:p>
          </p:txBody>
        </p:sp>
        <p:sp>
          <p:nvSpPr>
            <p:cNvPr id="87" name="Rectangle 86">
              <a:extLst>
                <a:ext uri="{FF2B5EF4-FFF2-40B4-BE49-F238E27FC236}">
                  <a16:creationId xmlns:a16="http://schemas.microsoft.com/office/drawing/2014/main" id="{B96E7EE7-4B8A-D416-D9F9-151C74C73157}"/>
                </a:ext>
              </a:extLst>
            </p:cNvPr>
            <p:cNvSpPr/>
            <p:nvPr/>
          </p:nvSpPr>
          <p:spPr>
            <a:xfrm>
              <a:off x="810984" y="5221575"/>
              <a:ext cx="3265159" cy="830997"/>
            </a:xfrm>
            <a:prstGeom prst="rect">
              <a:avLst/>
            </a:prstGeom>
          </p:spPr>
          <p:txBody>
            <a:bodyPr wrap="square">
              <a:spAutoFit/>
            </a:bodyPr>
            <a:lstStyle/>
            <a:p>
              <a:pPr algn="just"/>
              <a:r>
                <a:rPr lang="en-US" sz="1200" dirty="0"/>
                <a:t>The dataset at hand was not large enough, therefore a larger dataset covering more individuals and more specific cases is recommended for further analysis</a:t>
              </a:r>
            </a:p>
          </p:txBody>
        </p:sp>
        <p:sp>
          <p:nvSpPr>
            <p:cNvPr id="88" name="Rectangle 87">
              <a:extLst>
                <a:ext uri="{FF2B5EF4-FFF2-40B4-BE49-F238E27FC236}">
                  <a16:creationId xmlns:a16="http://schemas.microsoft.com/office/drawing/2014/main" id="{41DCDE75-24D2-A081-56D7-B84306D3E491}"/>
                </a:ext>
              </a:extLst>
            </p:cNvPr>
            <p:cNvSpPr/>
            <p:nvPr/>
          </p:nvSpPr>
          <p:spPr>
            <a:xfrm>
              <a:off x="7441715" y="3367867"/>
              <a:ext cx="3637447" cy="830997"/>
            </a:xfrm>
            <a:prstGeom prst="rect">
              <a:avLst/>
            </a:prstGeom>
          </p:spPr>
          <p:txBody>
            <a:bodyPr wrap="square">
              <a:spAutoFit/>
            </a:bodyPr>
            <a:lstStyle/>
            <a:p>
              <a:pPr algn="just"/>
              <a:r>
                <a:rPr lang="en-US" sz="1200" dirty="0"/>
                <a:t>Some of the features were imbalanced, therefore I would recommend for further analysis or future researchers to use a balanced dataset for the most relevant features </a:t>
              </a:r>
            </a:p>
          </p:txBody>
        </p:sp>
        <p:sp>
          <p:nvSpPr>
            <p:cNvPr id="89" name="Rectangle 88">
              <a:extLst>
                <a:ext uri="{FF2B5EF4-FFF2-40B4-BE49-F238E27FC236}">
                  <a16:creationId xmlns:a16="http://schemas.microsoft.com/office/drawing/2014/main" id="{EAB6DBD6-409A-9BD7-1A1B-DE0372E62984}"/>
                </a:ext>
              </a:extLst>
            </p:cNvPr>
            <p:cNvSpPr/>
            <p:nvPr/>
          </p:nvSpPr>
          <p:spPr>
            <a:xfrm>
              <a:off x="7878762" y="6525692"/>
              <a:ext cx="4191000" cy="1015663"/>
            </a:xfrm>
            <a:prstGeom prst="rect">
              <a:avLst/>
            </a:prstGeom>
          </p:spPr>
          <p:txBody>
            <a:bodyPr wrap="square">
              <a:spAutoFit/>
            </a:bodyPr>
            <a:lstStyle/>
            <a:p>
              <a:pPr algn="just"/>
              <a:r>
                <a:rPr lang="en-US" sz="1200" dirty="0"/>
                <a:t>Based on the results of this research, and by using different visualization techniques, I recommend individuals and especially man aged between 50 and 70 years old to have a healthy diet, maintain a good body weight while staying away from smoking and keep a physically active routine</a:t>
              </a:r>
            </a:p>
          </p:txBody>
        </p:sp>
      </p:grpSp>
      <p:sp>
        <p:nvSpPr>
          <p:cNvPr id="2" name="TextBox 1">
            <a:extLst>
              <a:ext uri="{FF2B5EF4-FFF2-40B4-BE49-F238E27FC236}">
                <a16:creationId xmlns:a16="http://schemas.microsoft.com/office/drawing/2014/main" id="{766BCA99-190C-E488-01A3-93D1DE657018}"/>
              </a:ext>
            </a:extLst>
          </p:cNvPr>
          <p:cNvSpPr txBox="1">
            <a:spLocks noChangeArrowheads="1"/>
          </p:cNvSpPr>
          <p:nvPr/>
        </p:nvSpPr>
        <p:spPr bwMode="auto">
          <a:xfrm>
            <a:off x="319722" y="533400"/>
            <a:ext cx="11292840" cy="488334"/>
          </a:xfrm>
          <a:prstGeom prst="rect">
            <a:avLst/>
          </a:prstGeom>
          <a:noFill/>
          <a:ln w="9525">
            <a:noFill/>
            <a:miter lim="800000"/>
            <a:headEnd/>
            <a:tailEnd/>
          </a:ln>
        </p:spPr>
        <p:txBody>
          <a:bodyPr wrap="square" lIns="104493" tIns="52247" rIns="104493" bIns="52247">
            <a:spAutoFit/>
          </a:bodyPr>
          <a:lstStyle/>
          <a:p>
            <a:r>
              <a:rPr lang="en-US" sz="2500" b="1" dirty="0">
                <a:solidFill>
                  <a:srgbClr val="3A4972"/>
                </a:solidFill>
              </a:rPr>
              <a:t>Conclusion and Recommendations</a:t>
            </a:r>
          </a:p>
        </p:txBody>
      </p:sp>
    </p:spTree>
    <p:extLst>
      <p:ext uri="{BB962C8B-B14F-4D97-AF65-F5344CB8AC3E}">
        <p14:creationId xmlns:p14="http://schemas.microsoft.com/office/powerpoint/2010/main" val="85254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SLIDEELEMTYPE" val="46"/>
</p:tagLst>
</file>

<file path=ppt/tags/tag11.xml><?xml version="1.0" encoding="utf-8"?>
<p:tagLst xmlns:a="http://schemas.openxmlformats.org/drawingml/2006/main" xmlns:r="http://schemas.openxmlformats.org/officeDocument/2006/relationships" xmlns:p="http://schemas.openxmlformats.org/presentationml/2006/main">
  <p:tag name="SLIDETYPE" val="5"/>
  <p:tag name="SLIDECOLORNAME" val="COLOR PALETTE1"/>
  <p:tag name="FOOTERCOLORBAND" val="False"/>
</p:tagLst>
</file>

<file path=ppt/tags/tag12.xml><?xml version="1.0" encoding="utf-8"?>
<p:tagLst xmlns:a="http://schemas.openxmlformats.org/drawingml/2006/main" xmlns:r="http://schemas.openxmlformats.org/officeDocument/2006/relationships" xmlns:p="http://schemas.openxmlformats.org/presentationml/2006/main">
  <p:tag name="DEFAULTWIDTH" val="30"/>
  <p:tag name="DEFAULTHEIGHT" val="18"/>
  <p:tag name="DEFAULTTOP" val="569.6251"/>
  <p:tag name="DEFAULTLEFT" val="377.125"/>
  <p:tag name="SLIDEELEMTYPE" val="40"/>
</p:tagLst>
</file>

<file path=ppt/tags/tag13.xml><?xml version="1.0" encoding="utf-8"?>
<p:tagLst xmlns:a="http://schemas.openxmlformats.org/drawingml/2006/main" xmlns:r="http://schemas.openxmlformats.org/officeDocument/2006/relationships" xmlns:p="http://schemas.openxmlformats.org/presentationml/2006/main">
  <p:tag name="SLIDEELEMTYPE" val="45"/>
</p:tagLst>
</file>

<file path=ppt/tags/tag14.xml><?xml version="1.0" encoding="utf-8"?>
<p:tagLst xmlns:a="http://schemas.openxmlformats.org/drawingml/2006/main" xmlns:r="http://schemas.openxmlformats.org/officeDocument/2006/relationships" xmlns:p="http://schemas.openxmlformats.org/presentationml/2006/main">
  <p:tag name="SLIDEELEMTYPE" val="46"/>
</p:tagLst>
</file>

<file path=ppt/tags/tag2.xml><?xml version="1.0" encoding="utf-8"?>
<p:tagLst xmlns:a="http://schemas.openxmlformats.org/drawingml/2006/main" xmlns:r="http://schemas.openxmlformats.org/officeDocument/2006/relationships" xmlns:p="http://schemas.openxmlformats.org/presentationml/2006/main">
  <p:tag name="SLIDEELEMTYPE" val="48"/>
</p:tagLst>
</file>

<file path=ppt/tags/tag3.xml><?xml version="1.0" encoding="utf-8"?>
<p:tagLst xmlns:a="http://schemas.openxmlformats.org/drawingml/2006/main" xmlns:r="http://schemas.openxmlformats.org/officeDocument/2006/relationships" xmlns:p="http://schemas.openxmlformats.org/presentationml/2006/main">
  <p:tag name="SLIDETYPE" val="5"/>
  <p:tag name="SLIDECOLORNAME" val="COLOR PALETTE1"/>
  <p:tag name="FOOTERCOLORBAND" val="False"/>
</p:tagLst>
</file>

<file path=ppt/tags/tag4.xml><?xml version="1.0" encoding="utf-8"?>
<p:tagLst xmlns:a="http://schemas.openxmlformats.org/drawingml/2006/main" xmlns:r="http://schemas.openxmlformats.org/officeDocument/2006/relationships" xmlns:p="http://schemas.openxmlformats.org/presentationml/2006/main">
  <p:tag name="DEFAULTWIDTH" val="30"/>
  <p:tag name="DEFAULTHEIGHT" val="18"/>
  <p:tag name="DEFAULTTOP" val="569.6251"/>
  <p:tag name="DEFAULTLEFT" val="377.125"/>
  <p:tag name="SLIDEELEMTYPE" val="40"/>
</p:tagLst>
</file>

<file path=ppt/tags/tag5.xml><?xml version="1.0" encoding="utf-8"?>
<p:tagLst xmlns:a="http://schemas.openxmlformats.org/drawingml/2006/main" xmlns:r="http://schemas.openxmlformats.org/officeDocument/2006/relationships" xmlns:p="http://schemas.openxmlformats.org/presentationml/2006/main">
  <p:tag name="SLIDEELEMTYPE" val="45"/>
</p:tagLst>
</file>

<file path=ppt/tags/tag6.xml><?xml version="1.0" encoding="utf-8"?>
<p:tagLst xmlns:a="http://schemas.openxmlformats.org/drawingml/2006/main" xmlns:r="http://schemas.openxmlformats.org/officeDocument/2006/relationships" xmlns:p="http://schemas.openxmlformats.org/presentationml/2006/main">
  <p:tag name="SLIDEELEMTYPE" val="46"/>
</p:tagLst>
</file>

<file path=ppt/tags/tag7.xml><?xml version="1.0" encoding="utf-8"?>
<p:tagLst xmlns:a="http://schemas.openxmlformats.org/drawingml/2006/main" xmlns:r="http://schemas.openxmlformats.org/officeDocument/2006/relationships" xmlns:p="http://schemas.openxmlformats.org/presentationml/2006/main">
  <p:tag name="SLIDETYPE" val="5"/>
  <p:tag name="SLIDECOLORNAME" val="COLOR PALETTE1"/>
  <p:tag name="FOOTERCOLORBAND" val="False"/>
</p:tagLst>
</file>

<file path=ppt/tags/tag8.xml><?xml version="1.0" encoding="utf-8"?>
<p:tagLst xmlns:a="http://schemas.openxmlformats.org/drawingml/2006/main" xmlns:r="http://schemas.openxmlformats.org/officeDocument/2006/relationships" xmlns:p="http://schemas.openxmlformats.org/presentationml/2006/main">
  <p:tag name="DEFAULTWIDTH" val="30"/>
  <p:tag name="DEFAULTHEIGHT" val="18"/>
  <p:tag name="DEFAULTTOP" val="569.6251"/>
  <p:tag name="DEFAULTLEFT" val="377.125"/>
  <p:tag name="SLIDEELEMTYPE" val="40"/>
</p:tagLst>
</file>

<file path=ppt/tags/tag9.xml><?xml version="1.0" encoding="utf-8"?>
<p:tagLst xmlns:a="http://schemas.openxmlformats.org/drawingml/2006/main" xmlns:r="http://schemas.openxmlformats.org/officeDocument/2006/relationships" xmlns:p="http://schemas.openxmlformats.org/presentationml/2006/main">
  <p:tag name="SLIDEELEMTYPE" val="45"/>
</p:tagLst>
</file>

<file path=ppt/theme/theme1.xml><?xml version="1.0" encoding="utf-8"?>
<a:theme xmlns:a="http://schemas.openxmlformats.org/drawingml/2006/main" name="Body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3A4972"/>
          </a:solidFill>
          <a:prstDash val="lgDash"/>
          <a:miter lim="800000"/>
          <a:headEnd/>
          <a:tailEnd/>
        </a:ln>
      </a:spPr>
      <a:bodyPr wrap="none" rtlCol="0" anchor="ctr"/>
      <a:lstStyle>
        <a:defPPr algn="just">
          <a:defRPr sz="1400">
            <a:solidFill>
              <a:schemeClr val="bg2">
                <a:lumMod val="50000"/>
              </a:schemeClr>
            </a:solidFill>
          </a:defRPr>
        </a:defPPr>
      </a:lstStyle>
    </a:spDef>
    <a:txDef>
      <a:spPr>
        <a:noFill/>
      </a:spPr>
      <a:bodyPr wrap="square" rtlCol="0">
        <a:spAutoFit/>
      </a:bodyPr>
      <a:lstStyle>
        <a:defPPr algn="ctr">
          <a:defRPr sz="1000" b="1" i="1" dirty="0" smtClean="0">
            <a:solidFill>
              <a:srgbClr val="3A4972"/>
            </a:solidFill>
            <a:latin typeface="+mj-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ody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128546</TotalTime>
  <Words>434</Words>
  <Application>Microsoft Office PowerPoint</Application>
  <PresentationFormat>Custom</PresentationFormat>
  <Paragraphs>64</Paragraphs>
  <Slides>8</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Georgia</vt:lpstr>
      <vt:lpstr>Wingdings</vt:lpstr>
      <vt:lpstr>Body Slide</vt:lpstr>
      <vt:lpstr>1_Body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Human Resources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Management</dc:title>
  <dc:creator>Rima Shaar</dc:creator>
  <cp:lastModifiedBy>Georges El Hajal (Student)</cp:lastModifiedBy>
  <cp:revision>8253</cp:revision>
  <cp:lastPrinted>2023-04-25T10:41:03Z</cp:lastPrinted>
  <dcterms:created xsi:type="dcterms:W3CDTF">2008-09-09T21:50:58Z</dcterms:created>
  <dcterms:modified xsi:type="dcterms:W3CDTF">2023-06-13T20:07:07Z</dcterms:modified>
</cp:coreProperties>
</file>