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4f1927c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4f1927c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4f1927c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4f1927c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4f1927cb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294f1927cb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4f1927cbb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g294f1927cbb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4f1927cbb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g294f1927cbb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4f1927cb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294f1927cb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4f1927cbb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294f1927cbb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4f1927cbb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g294f1927cbb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3" name="Google Shape;103;p19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>
            <a:spLocks noGrp="1"/>
          </p:cNvSpPr>
          <p:nvPr>
            <p:ph type="pic" idx="2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68975" y="-431174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Cyclistic: How to Make the Casual Rider a Member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Philip N. LaFountain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October 29,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“How do annual members and casual riders use Cyclistic bikes differently?”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47325" y="188550"/>
            <a:ext cx="8520600" cy="1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How do we answer this question and what is its purpose?</a:t>
            </a:r>
            <a:endParaRPr sz="4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276075" y="1602900"/>
            <a:ext cx="8520600" cy="26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Cyclistic date from January 2021 - December 2021, we will find out how casual riders us Cyclistic bikes differently from members.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will use this information to see how to effectively convert casual riders into members.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36242" y="2143125"/>
            <a:ext cx="24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" sz="5000"/>
              <a:t>The Data</a:t>
            </a:r>
            <a:endParaRPr/>
          </a:p>
        </p:txBody>
      </p:sp>
      <p:pic>
        <p:nvPicPr>
          <p:cNvPr id="165" name="Google Shape;165;p28" descr="RPubs - Google Data Analytics: Cyclistic Bike-Share Capstone Projec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5887" y="1768078"/>
            <a:ext cx="1607344" cy="160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617225" y="161222"/>
            <a:ext cx="56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Casuals vs. Members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822950" y="1541475"/>
            <a:ext cx="7675800" cy="3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503150"/>
            <a:ext cx="7162800" cy="30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800100" y="1606525"/>
            <a:ext cx="7543800" cy="17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In this graph both members and casual riders use the bikes at about the same time during the day!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617225" y="161222"/>
            <a:ext cx="56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Casuals vs. Members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822939" y="1541475"/>
            <a:ext cx="7675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50" y="1254650"/>
            <a:ext cx="8270925" cy="2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800100" y="1606525"/>
            <a:ext cx="7543800" cy="17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In this graph both members and casual riders use the bikes at about the same time during the year!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617220" y="161214"/>
            <a:ext cx="56580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How to Bring in Members</a:t>
            </a: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1652750" y="1738250"/>
            <a:ext cx="41034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Recommendation 1: “Ride More!” Promotion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Offer a discount to casual riders to use bikes for travel to work or school. Since casual riders already use bikes at about the same time during the day, an emphasis on a wider range of options would be helpful.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1652750" y="2952125"/>
            <a:ext cx="41034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Recommendation 2: “Member Reachout Program!”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Give a discount to members who enlist casual riders to become members. Give members who already enjoy the use of bikes a chance to create new ideas for casual bike riders.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On-screen Show (16:9)</PresentationFormat>
  <Paragraphs>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Simple Light</vt:lpstr>
      <vt:lpstr>Retrospect</vt:lpstr>
      <vt:lpstr>Cyclistic: How to Make the Casual Rider a Member</vt:lpstr>
      <vt:lpstr>Business Question</vt:lpstr>
      <vt:lpstr>How do we answer this question and what is its purpose? </vt:lpstr>
      <vt:lpstr>The Data</vt:lpstr>
      <vt:lpstr>Casuals vs. Members</vt:lpstr>
      <vt:lpstr>In this graph both members and casual riders use the bikes at about the same time during the day! </vt:lpstr>
      <vt:lpstr>Casuals vs. Members</vt:lpstr>
      <vt:lpstr>In this graph both members and casual riders use the bikes at about the same time during the year! </vt:lpstr>
      <vt:lpstr>How to Bring in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Cyclistic: How to Make the Casual Rider a Member</dc:title>
  <dc:creator>Philip LaFountain</dc:creator>
  <cp:lastModifiedBy>LaFountain, Philip N</cp:lastModifiedBy>
  <cp:revision>1</cp:revision>
  <dcterms:modified xsi:type="dcterms:W3CDTF">2023-10-30T15:23:56Z</dcterms:modified>
</cp:coreProperties>
</file>