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1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3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1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7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1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5082-172F-4F23-8597-30068A3F7308}" type="datetimeFigureOut">
              <a:rPr lang="zh-CN" altLang="en-US" smtClean="0"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0DE1-7E3E-4967-8EF2-92EB61316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你有没有以下几个问题？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9125" y="1371600"/>
            <a:ext cx="105932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为什么打字的时候很多声母是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 q x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的字？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为什么清华大学的拼音是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Tsinghua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为什么在广东话等方言中，剑（粤：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gim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），箭（粤：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zin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）发音不一样？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为什么京剧等剧中总有很多尖尖的音，比如「西」读成「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C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」？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... ...</a:t>
            </a:r>
            <a:endParaRPr lang="zh-CN" altLang="en-US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6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今天我们就来讲讲 </a:t>
            </a:r>
            <a:r>
              <a:rPr lang="en-US" altLang="zh-CN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 </a:t>
            </a:r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的故事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小时候学汉语拼音的时候，有一句口诀「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 q x y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 小淘气，见到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ü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眼就挖去」。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那这几个声母有什么特别的呢（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y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实际上是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i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，不算是声母，这里只看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 q x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实际上，语言学者针对这三个音进行了长达百年的争吵。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我们来看看他们都吵些什么</a:t>
            </a:r>
            <a:endParaRPr lang="zh-CN" altLang="en-US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5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</a:t>
            </a:r>
            <a:r>
              <a:rPr lang="zh-CN" altLang="en-US" i="1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 </a:t>
            </a:r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的来历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古时候，是没有 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这三个音的。对应的音是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G, K, H</a:t>
            </a:r>
            <a:r>
              <a:rPr lang="en-US" altLang="zh-CN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.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因此那个时候的「君」读「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gvn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」；「其」读「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ki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」；「虚」读「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hv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」。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然而，语言是在不断地演化，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G, K, H</a:t>
            </a:r>
            <a:r>
              <a:rPr lang="zh-CN" altLang="en-US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这三个音不断地腭化（发音时舌头抬高），就变成了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而很多方言腭化程度比较小（事实上也由于满清入关，导致北方话腭化严重），如广东话，客家话中「学」的声母仍为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H. </a:t>
            </a:r>
          </a:p>
        </p:txBody>
      </p:sp>
    </p:spTree>
    <p:extLst>
      <p:ext uri="{BB962C8B-B14F-4D97-AF65-F5344CB8AC3E}">
        <p14:creationId xmlns:p14="http://schemas.microsoft.com/office/powerpoint/2010/main" val="5769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尖音与团音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叫团音；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Z, C, S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与之分别对应，发出来比较尖，所以叫尖音。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包括北方话在内的大多数方言本是尖团分明的，可是现在的普通话和台湾国语尖团完全不分。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什么导致的呢？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48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满族人与普通话（</a:t>
            </a:r>
            <a:r>
              <a:rPr lang="en-US" altLang="zh-CN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Mandarin, </a:t>
            </a:r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满大人）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满族人是说满语的，而满语只有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11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个声母，远少于当时汉语的声母。于是很多音发不出来，就都合成一个音了。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那个时候的北方话还是尖团分明的，可是满族人不分啊。于是有很多汉族人为了迎合之，也学着不分。这也就打开了尖团合流的序幕。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期间，由于入主中原有些时间了，有些满族皇帝试图去正音，尖团音一直保留得还不错。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8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老国音与尖团合流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民国初年，订北京话为国语时，还是尖团分明的，比如清华的清，声母是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C,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还不是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Q.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因此清华的拼音是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Tsinghua.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期间有不少学者或所谓的学者试图去让尖团合流。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直到共党建政，制定拼音方案时，经过了长时间的争论，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Z, C, S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最终变成了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J, Q, X.</a:t>
            </a:r>
          </a:p>
        </p:txBody>
      </p:sp>
    </p:spTree>
    <p:extLst>
      <p:ext uri="{BB962C8B-B14F-4D97-AF65-F5344CB8AC3E}">
        <p14:creationId xmlns:p14="http://schemas.microsoft.com/office/powerpoint/2010/main" val="268927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125" y="569344"/>
            <a:ext cx="1059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消失的尖音</a:t>
            </a:r>
            <a:endParaRPr lang="zh-CN" altLang="en-US" i="1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1" y="1371600"/>
            <a:ext cx="1059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并且，现代北京话也受之影响，尖团不分。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西班牙（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Span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）的西本是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C, 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正是当时尖音对外来音较好的模拟。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剑（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jian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），箭（</a:t>
            </a:r>
            <a:r>
              <a:rPr lang="en-US" altLang="zh-CN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zian</a:t>
            </a: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），本是可以通过读音分清的。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方正细等线简体" panose="02010601030101010101" pitchFamily="2" charset="-122"/>
                <a:ea typeface="方正细等线简体" panose="02010601030101010101" pitchFamily="2" charset="-122"/>
              </a:rPr>
              <a:t>语音的产生是很不容易的，而将其粗暴地合并，虽然简化了很多事件，但也失去了很多。</a:t>
            </a:r>
            <a:endParaRPr lang="en-US" altLang="zh-CN" smtClean="0">
              <a:latin typeface="方正细等线简体" panose="02010601030101010101" pitchFamily="2" charset="-122"/>
              <a:ea typeface="方正细等线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627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宋体</vt:lpstr>
      <vt:lpstr>Calibri</vt:lpstr>
      <vt:lpstr>方正细等线简体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2015-12-14T12:31:26Z</dcterms:created>
  <dcterms:modified xsi:type="dcterms:W3CDTF">2015-12-14T13:08:59Z</dcterms:modified>
</cp:coreProperties>
</file>