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9" r:id="rId4"/>
    <p:sldId id="260" r:id="rId5"/>
    <p:sldId id="264" r:id="rId6"/>
    <p:sldId id="261" r:id="rId7"/>
    <p:sldId id="266"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ido Genco" initials="GG" lastIdx="1" clrIdx="0">
    <p:extLst>
      <p:ext uri="{19B8F6BF-5375-455C-9EA6-DF929625EA0E}">
        <p15:presenceInfo xmlns:p15="http://schemas.microsoft.com/office/powerpoint/2012/main" userId="3f917961c797e8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41C74-57F5-4C57-BB1E-E46EACC5AEB0}" v="14" dt="2019-07-15T22:38:24.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3" autoAdjust="0"/>
    <p:restoredTop sz="94660"/>
  </p:normalViewPr>
  <p:slideViewPr>
    <p:cSldViewPr snapToGrid="0">
      <p:cViewPr varScale="1">
        <p:scale>
          <a:sx n="67" d="100"/>
          <a:sy n="67" d="100"/>
        </p:scale>
        <p:origin x="1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DI MAIO" userId="a4074c47-2125-408e-8511-46414ed79783" providerId="ADAL" clId="{08E41C74-57F5-4C57-BB1E-E46EACC5AEB0}"/>
    <pc:docChg chg="undo custSel addSld modSld">
      <pc:chgData name="CHRISTIAN DI MAIO" userId="a4074c47-2125-408e-8511-46414ed79783" providerId="ADAL" clId="{08E41C74-57F5-4C57-BB1E-E46EACC5AEB0}" dt="2019-07-15T22:38:37.833" v="286" actId="1076"/>
      <pc:docMkLst>
        <pc:docMk/>
      </pc:docMkLst>
      <pc:sldChg chg="addSp delSp modSp">
        <pc:chgData name="CHRISTIAN DI MAIO" userId="a4074c47-2125-408e-8511-46414ed79783" providerId="ADAL" clId="{08E41C74-57F5-4C57-BB1E-E46EACC5AEB0}" dt="2019-07-15T22:29:58.279" v="127" actId="20577"/>
        <pc:sldMkLst>
          <pc:docMk/>
          <pc:sldMk cId="2257350204" sldId="261"/>
        </pc:sldMkLst>
        <pc:spChg chg="add del">
          <ac:chgData name="CHRISTIAN DI MAIO" userId="a4074c47-2125-408e-8511-46414ed79783" providerId="ADAL" clId="{08E41C74-57F5-4C57-BB1E-E46EACC5AEB0}" dt="2019-07-15T22:29:41.557" v="122" actId="478"/>
          <ac:spMkLst>
            <pc:docMk/>
            <pc:sldMk cId="2257350204" sldId="261"/>
            <ac:spMk id="5" creationId="{807473E7-A7C3-434E-A701-BDB38EC9FF95}"/>
          </ac:spMkLst>
        </pc:spChg>
        <pc:spChg chg="add del mod">
          <ac:chgData name="CHRISTIAN DI MAIO" userId="a4074c47-2125-408e-8511-46414ed79783" providerId="ADAL" clId="{08E41C74-57F5-4C57-BB1E-E46EACC5AEB0}" dt="2019-07-15T22:29:38.621" v="121" actId="478"/>
          <ac:spMkLst>
            <pc:docMk/>
            <pc:sldMk cId="2257350204" sldId="261"/>
            <ac:spMk id="6" creationId="{53BC1CC5-9E36-48B3-998C-8AD6412AD6C7}"/>
          </ac:spMkLst>
        </pc:spChg>
        <pc:spChg chg="add del mod">
          <ac:chgData name="CHRISTIAN DI MAIO" userId="a4074c47-2125-408e-8511-46414ed79783" providerId="ADAL" clId="{08E41C74-57F5-4C57-BB1E-E46EACC5AEB0}" dt="2019-07-15T22:29:01.740" v="106" actId="478"/>
          <ac:spMkLst>
            <pc:docMk/>
            <pc:sldMk cId="2257350204" sldId="261"/>
            <ac:spMk id="7" creationId="{40412C4E-EC24-4995-BC55-0DA00AFA824A}"/>
          </ac:spMkLst>
        </pc:spChg>
        <pc:spChg chg="add del mod">
          <ac:chgData name="CHRISTIAN DI MAIO" userId="a4074c47-2125-408e-8511-46414ed79783" providerId="ADAL" clId="{08E41C74-57F5-4C57-BB1E-E46EACC5AEB0}" dt="2019-07-15T22:29:58.279" v="127" actId="20577"/>
          <ac:spMkLst>
            <pc:docMk/>
            <pc:sldMk cId="2257350204" sldId="261"/>
            <ac:spMk id="28" creationId="{C1076A1B-71AD-4E43-BD3F-70C8388AB631}"/>
          </ac:spMkLst>
        </pc:spChg>
        <pc:picChg chg="add mod">
          <ac:chgData name="CHRISTIAN DI MAIO" userId="a4074c47-2125-408e-8511-46414ed79783" providerId="ADAL" clId="{08E41C74-57F5-4C57-BB1E-E46EACC5AEB0}" dt="2019-07-15T22:25:17.198" v="9" actId="14100"/>
          <ac:picMkLst>
            <pc:docMk/>
            <pc:sldMk cId="2257350204" sldId="261"/>
            <ac:picMk id="4" creationId="{C36FF9FA-5842-4FDD-B471-53A1ECBD5FB0}"/>
          </ac:picMkLst>
        </pc:picChg>
        <pc:picChg chg="del mod">
          <ac:chgData name="CHRISTIAN DI MAIO" userId="a4074c47-2125-408e-8511-46414ed79783" providerId="ADAL" clId="{08E41C74-57F5-4C57-BB1E-E46EACC5AEB0}" dt="2019-07-15T22:23:05.061" v="3" actId="478"/>
          <ac:picMkLst>
            <pc:docMk/>
            <pc:sldMk cId="2257350204" sldId="261"/>
            <ac:picMk id="11" creationId="{B92A41B2-D127-4AFD-902A-D1E1A9E8462A}"/>
          </ac:picMkLst>
        </pc:picChg>
      </pc:sldChg>
      <pc:sldChg chg="modSp">
        <pc:chgData name="CHRISTIAN DI MAIO" userId="a4074c47-2125-408e-8511-46414ed79783" providerId="ADAL" clId="{08E41C74-57F5-4C57-BB1E-E46EACC5AEB0}" dt="2019-07-15T22:33:37.098" v="272" actId="20577"/>
        <pc:sldMkLst>
          <pc:docMk/>
          <pc:sldMk cId="3429898936" sldId="262"/>
        </pc:sldMkLst>
        <pc:spChg chg="mod">
          <ac:chgData name="CHRISTIAN DI MAIO" userId="a4074c47-2125-408e-8511-46414ed79783" providerId="ADAL" clId="{08E41C74-57F5-4C57-BB1E-E46EACC5AEB0}" dt="2019-07-15T22:33:37.098" v="272" actId="20577"/>
          <ac:spMkLst>
            <pc:docMk/>
            <pc:sldMk cId="3429898936" sldId="262"/>
            <ac:spMk id="2" creationId="{10C17830-2448-4E0E-AA60-965507E71591}"/>
          </ac:spMkLst>
        </pc:spChg>
      </pc:sldChg>
      <pc:sldChg chg="addSp delSp modSp">
        <pc:chgData name="CHRISTIAN DI MAIO" userId="a4074c47-2125-408e-8511-46414ed79783" providerId="ADAL" clId="{08E41C74-57F5-4C57-BB1E-E46EACC5AEB0}" dt="2019-07-15T22:38:37.833" v="286" actId="1076"/>
        <pc:sldMkLst>
          <pc:docMk/>
          <pc:sldMk cId="3297830189" sldId="263"/>
        </pc:sldMkLst>
        <pc:spChg chg="mod">
          <ac:chgData name="CHRISTIAN DI MAIO" userId="a4074c47-2125-408e-8511-46414ed79783" providerId="ADAL" clId="{08E41C74-57F5-4C57-BB1E-E46EACC5AEB0}" dt="2019-07-15T22:34:28.283" v="279" actId="20577"/>
          <ac:spMkLst>
            <pc:docMk/>
            <pc:sldMk cId="3297830189" sldId="263"/>
            <ac:spMk id="3" creationId="{968E97F3-B8F7-4476-81E6-59F1306B28FA}"/>
          </ac:spMkLst>
        </pc:spChg>
        <pc:picChg chg="del">
          <ac:chgData name="CHRISTIAN DI MAIO" userId="a4074c47-2125-408e-8511-46414ed79783" providerId="ADAL" clId="{08E41C74-57F5-4C57-BB1E-E46EACC5AEB0}" dt="2019-07-15T22:38:28.848" v="284" actId="478"/>
          <ac:picMkLst>
            <pc:docMk/>
            <pc:sldMk cId="3297830189" sldId="263"/>
            <ac:picMk id="5" creationId="{CD1F7C8A-0D94-40FF-BD11-E8F6ABCBD21B}"/>
          </ac:picMkLst>
        </pc:picChg>
        <pc:picChg chg="add mod">
          <ac:chgData name="CHRISTIAN DI MAIO" userId="a4074c47-2125-408e-8511-46414ed79783" providerId="ADAL" clId="{08E41C74-57F5-4C57-BB1E-E46EACC5AEB0}" dt="2019-07-15T22:38:37.833" v="286" actId="1076"/>
          <ac:picMkLst>
            <pc:docMk/>
            <pc:sldMk cId="3297830189" sldId="263"/>
            <ac:picMk id="6" creationId="{65B3B85F-CF2F-42B4-B42D-9E74AEF591B3}"/>
          </ac:picMkLst>
        </pc:picChg>
      </pc:sldChg>
      <pc:sldChg chg="addSp delSp modSp add">
        <pc:chgData name="CHRISTIAN DI MAIO" userId="a4074c47-2125-408e-8511-46414ed79783" providerId="ADAL" clId="{08E41C74-57F5-4C57-BB1E-E46EACC5AEB0}" dt="2019-07-15T22:32:45.286" v="268" actId="20577"/>
        <pc:sldMkLst>
          <pc:docMk/>
          <pc:sldMk cId="4169615068" sldId="266"/>
        </pc:sldMkLst>
        <pc:spChg chg="mod">
          <ac:chgData name="CHRISTIAN DI MAIO" userId="a4074c47-2125-408e-8511-46414ed79783" providerId="ADAL" clId="{08E41C74-57F5-4C57-BB1E-E46EACC5AEB0}" dt="2019-07-15T22:32:45.286" v="268" actId="20577"/>
          <ac:spMkLst>
            <pc:docMk/>
            <pc:sldMk cId="4169615068" sldId="266"/>
            <ac:spMk id="28" creationId="{C1076A1B-71AD-4E43-BD3F-70C8388AB631}"/>
          </ac:spMkLst>
        </pc:spChg>
        <pc:picChg chg="add mod">
          <ac:chgData name="CHRISTIAN DI MAIO" userId="a4074c47-2125-408e-8511-46414ed79783" providerId="ADAL" clId="{08E41C74-57F5-4C57-BB1E-E46EACC5AEB0}" dt="2019-07-15T22:30:40.098" v="138" actId="1076"/>
          <ac:picMkLst>
            <pc:docMk/>
            <pc:sldMk cId="4169615068" sldId="266"/>
            <ac:picMk id="4" creationId="{EA746492-CF3E-4855-A1B7-40F4CA37AF1C}"/>
          </ac:picMkLst>
        </pc:picChg>
        <pc:picChg chg="del">
          <ac:chgData name="CHRISTIAN DI MAIO" userId="a4074c47-2125-408e-8511-46414ed79783" providerId="ADAL" clId="{08E41C74-57F5-4C57-BB1E-E46EACC5AEB0}" dt="2019-07-15T22:23:00.554" v="2" actId="478"/>
          <ac:picMkLst>
            <pc:docMk/>
            <pc:sldMk cId="4169615068" sldId="266"/>
            <ac:picMk id="11" creationId="{B92A41B2-D127-4AFD-902A-D1E1A9E8462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C296B6E-49F4-47C5-90CD-3A7FAF1E63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C21568-B9CE-404D-8845-927FFD68EE1E}">
      <dgm:prSet/>
      <dgm:spPr/>
      <dgm:t>
        <a:bodyPr/>
        <a:lstStyle/>
        <a:p>
          <a:pPr>
            <a:lnSpc>
              <a:spcPct val="100000"/>
            </a:lnSpc>
          </a:pPr>
          <a:r>
            <a:rPr lang="it-IT"/>
            <a:t>Light illumination system</a:t>
          </a:r>
          <a:endParaRPr lang="en-US"/>
        </a:p>
      </dgm:t>
    </dgm:pt>
    <dgm:pt modelId="{F4C82B80-478C-4527-9FCB-CE0C4240EB63}" type="parTrans" cxnId="{18A226A3-88DB-4498-9922-A161C232F3C4}">
      <dgm:prSet/>
      <dgm:spPr/>
      <dgm:t>
        <a:bodyPr/>
        <a:lstStyle/>
        <a:p>
          <a:endParaRPr lang="en-US"/>
        </a:p>
      </dgm:t>
    </dgm:pt>
    <dgm:pt modelId="{A5EF8327-C264-493F-82CD-837EC7F7D924}" type="sibTrans" cxnId="{18A226A3-88DB-4498-9922-A161C232F3C4}">
      <dgm:prSet/>
      <dgm:spPr/>
      <dgm:t>
        <a:bodyPr/>
        <a:lstStyle/>
        <a:p>
          <a:endParaRPr lang="en-US"/>
        </a:p>
      </dgm:t>
    </dgm:pt>
    <dgm:pt modelId="{6730A8A2-0207-4A70-9E4B-E36A861A19AB}">
      <dgm:prSet/>
      <dgm:spPr/>
      <dgm:t>
        <a:bodyPr/>
        <a:lstStyle/>
        <a:p>
          <a:pPr>
            <a:lnSpc>
              <a:spcPct val="100000"/>
            </a:lnSpc>
          </a:pPr>
          <a:r>
            <a:rPr lang="it-IT"/>
            <a:t>Water pump </a:t>
          </a:r>
          <a:endParaRPr lang="en-US"/>
        </a:p>
      </dgm:t>
    </dgm:pt>
    <dgm:pt modelId="{1D746305-4A7D-4CB0-B675-823348347F2F}" type="parTrans" cxnId="{51CD1F32-8CE2-43AB-BDC9-1ADFB456EEFD}">
      <dgm:prSet/>
      <dgm:spPr/>
      <dgm:t>
        <a:bodyPr/>
        <a:lstStyle/>
        <a:p>
          <a:endParaRPr lang="en-US"/>
        </a:p>
      </dgm:t>
    </dgm:pt>
    <dgm:pt modelId="{1D8AA779-DB70-4A35-929F-E5FB908348B3}" type="sibTrans" cxnId="{51CD1F32-8CE2-43AB-BDC9-1ADFB456EEFD}">
      <dgm:prSet/>
      <dgm:spPr/>
      <dgm:t>
        <a:bodyPr/>
        <a:lstStyle/>
        <a:p>
          <a:endParaRPr lang="en-US"/>
        </a:p>
      </dgm:t>
    </dgm:pt>
    <dgm:pt modelId="{DF75FE30-9420-4F70-AA2F-64C2B0555E40}">
      <dgm:prSet/>
      <dgm:spPr/>
      <dgm:t>
        <a:bodyPr/>
        <a:lstStyle/>
        <a:p>
          <a:pPr>
            <a:lnSpc>
              <a:spcPct val="100000"/>
            </a:lnSpc>
          </a:pPr>
          <a:r>
            <a:rPr lang="it-IT"/>
            <a:t>Relay</a:t>
          </a:r>
          <a:endParaRPr lang="en-US"/>
        </a:p>
      </dgm:t>
    </dgm:pt>
    <dgm:pt modelId="{0E4575F0-7F92-4378-B465-81075C4DE7E4}" type="parTrans" cxnId="{95585C95-C617-44CC-AD70-2AAD3AD279D4}">
      <dgm:prSet/>
      <dgm:spPr/>
      <dgm:t>
        <a:bodyPr/>
        <a:lstStyle/>
        <a:p>
          <a:endParaRPr lang="en-US"/>
        </a:p>
      </dgm:t>
    </dgm:pt>
    <dgm:pt modelId="{881537DB-CC42-480E-BDE8-599DDA53FF4D}" type="sibTrans" cxnId="{95585C95-C617-44CC-AD70-2AAD3AD279D4}">
      <dgm:prSet/>
      <dgm:spPr/>
      <dgm:t>
        <a:bodyPr/>
        <a:lstStyle/>
        <a:p>
          <a:endParaRPr lang="en-US"/>
        </a:p>
      </dgm:t>
    </dgm:pt>
    <dgm:pt modelId="{1272ACF8-98ED-4303-8DD8-CBB4A0CEF816}" type="pres">
      <dgm:prSet presAssocID="{3C296B6E-49F4-47C5-90CD-3A7FAF1E63F4}" presName="root" presStyleCnt="0">
        <dgm:presLayoutVars>
          <dgm:dir/>
          <dgm:resizeHandles val="exact"/>
        </dgm:presLayoutVars>
      </dgm:prSet>
      <dgm:spPr/>
    </dgm:pt>
    <dgm:pt modelId="{77FEB3B6-F412-4086-8DFD-C5BB644890BF}" type="pres">
      <dgm:prSet presAssocID="{E9C21568-B9CE-404D-8845-927FFD68EE1E}" presName="compNode" presStyleCnt="0"/>
      <dgm:spPr/>
    </dgm:pt>
    <dgm:pt modelId="{580536A1-5728-417C-AB7B-6C48DD688090}" type="pres">
      <dgm:prSet presAssocID="{E9C21568-B9CE-404D-8845-927FFD68EE1E}" presName="bgRect" presStyleLbl="bgShp" presStyleIdx="0" presStyleCnt="3"/>
      <dgm:spPr/>
    </dgm:pt>
    <dgm:pt modelId="{62B90876-1B80-4468-A114-3341F1AACB8A}" type="pres">
      <dgm:prSet presAssocID="{E9C21568-B9CE-404D-8845-927FFD68EE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a:ext>
      </dgm:extLst>
    </dgm:pt>
    <dgm:pt modelId="{425F4393-78CF-4C19-B59F-04631DDCBA74}" type="pres">
      <dgm:prSet presAssocID="{E9C21568-B9CE-404D-8845-927FFD68EE1E}" presName="spaceRect" presStyleCnt="0"/>
      <dgm:spPr/>
    </dgm:pt>
    <dgm:pt modelId="{5EAEA3E0-CCA7-4F4A-A666-89EDE3ACAD3E}" type="pres">
      <dgm:prSet presAssocID="{E9C21568-B9CE-404D-8845-927FFD68EE1E}" presName="parTx" presStyleLbl="revTx" presStyleIdx="0" presStyleCnt="3">
        <dgm:presLayoutVars>
          <dgm:chMax val="0"/>
          <dgm:chPref val="0"/>
        </dgm:presLayoutVars>
      </dgm:prSet>
      <dgm:spPr/>
    </dgm:pt>
    <dgm:pt modelId="{F78C5A7E-E292-4BF3-95F8-0F2DCC4A40ED}" type="pres">
      <dgm:prSet presAssocID="{A5EF8327-C264-493F-82CD-837EC7F7D924}" presName="sibTrans" presStyleCnt="0"/>
      <dgm:spPr/>
    </dgm:pt>
    <dgm:pt modelId="{E3652B93-A127-47DB-BCF8-4921954FA263}" type="pres">
      <dgm:prSet presAssocID="{6730A8A2-0207-4A70-9E4B-E36A861A19AB}" presName="compNode" presStyleCnt="0"/>
      <dgm:spPr/>
    </dgm:pt>
    <dgm:pt modelId="{066A4470-2E87-4304-8732-AAAFBCBED4CA}" type="pres">
      <dgm:prSet presAssocID="{6730A8A2-0207-4A70-9E4B-E36A861A19AB}" presName="bgRect" presStyleLbl="bgShp" presStyleIdx="1" presStyleCnt="3"/>
      <dgm:spPr/>
    </dgm:pt>
    <dgm:pt modelId="{139D2FED-9817-4AEB-B128-4CD1C4EEB996}" type="pres">
      <dgm:prSet presAssocID="{6730A8A2-0207-4A70-9E4B-E36A861A19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cipitation"/>
        </a:ext>
      </dgm:extLst>
    </dgm:pt>
    <dgm:pt modelId="{837EA6D9-5288-4CD2-9EBA-4AA328DE1D0E}" type="pres">
      <dgm:prSet presAssocID="{6730A8A2-0207-4A70-9E4B-E36A861A19AB}" presName="spaceRect" presStyleCnt="0"/>
      <dgm:spPr/>
    </dgm:pt>
    <dgm:pt modelId="{B9317EC8-39C2-40CC-9B7E-8F110001D3D9}" type="pres">
      <dgm:prSet presAssocID="{6730A8A2-0207-4A70-9E4B-E36A861A19AB}" presName="parTx" presStyleLbl="revTx" presStyleIdx="1" presStyleCnt="3">
        <dgm:presLayoutVars>
          <dgm:chMax val="0"/>
          <dgm:chPref val="0"/>
        </dgm:presLayoutVars>
      </dgm:prSet>
      <dgm:spPr/>
    </dgm:pt>
    <dgm:pt modelId="{AE51642D-0B1C-4941-B77F-13A8E382E7CB}" type="pres">
      <dgm:prSet presAssocID="{1D8AA779-DB70-4A35-929F-E5FB908348B3}" presName="sibTrans" presStyleCnt="0"/>
      <dgm:spPr/>
    </dgm:pt>
    <dgm:pt modelId="{BECF6207-9EFB-46B1-AA8A-3868858D9051}" type="pres">
      <dgm:prSet presAssocID="{DF75FE30-9420-4F70-AA2F-64C2B0555E40}" presName="compNode" presStyleCnt="0"/>
      <dgm:spPr/>
    </dgm:pt>
    <dgm:pt modelId="{AA73C5E8-6636-4CB1-A520-F897FB7F8F8E}" type="pres">
      <dgm:prSet presAssocID="{DF75FE30-9420-4F70-AA2F-64C2B0555E40}" presName="bgRect" presStyleLbl="bgShp" presStyleIdx="2" presStyleCnt="3"/>
      <dgm:spPr/>
    </dgm:pt>
    <dgm:pt modelId="{63BC1799-6312-4FAA-B328-C879DE264A0A}" type="pres">
      <dgm:prSet presAssocID="{DF75FE30-9420-4F70-AA2F-64C2B0555E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
        </a:ext>
      </dgm:extLst>
    </dgm:pt>
    <dgm:pt modelId="{686B9951-1304-419F-9DCD-8C09DF30BD52}" type="pres">
      <dgm:prSet presAssocID="{DF75FE30-9420-4F70-AA2F-64C2B0555E40}" presName="spaceRect" presStyleCnt="0"/>
      <dgm:spPr/>
    </dgm:pt>
    <dgm:pt modelId="{5335299F-673A-4488-B38E-8BABDB4E0604}" type="pres">
      <dgm:prSet presAssocID="{DF75FE30-9420-4F70-AA2F-64C2B0555E40}" presName="parTx" presStyleLbl="revTx" presStyleIdx="2" presStyleCnt="3">
        <dgm:presLayoutVars>
          <dgm:chMax val="0"/>
          <dgm:chPref val="0"/>
        </dgm:presLayoutVars>
      </dgm:prSet>
      <dgm:spPr/>
    </dgm:pt>
  </dgm:ptLst>
  <dgm:cxnLst>
    <dgm:cxn modelId="{51CD1F32-8CE2-43AB-BDC9-1ADFB456EEFD}" srcId="{3C296B6E-49F4-47C5-90CD-3A7FAF1E63F4}" destId="{6730A8A2-0207-4A70-9E4B-E36A861A19AB}" srcOrd="1" destOrd="0" parTransId="{1D746305-4A7D-4CB0-B675-823348347F2F}" sibTransId="{1D8AA779-DB70-4A35-929F-E5FB908348B3}"/>
    <dgm:cxn modelId="{374B2850-112A-4C1C-8795-0F849A088EB6}" type="presOf" srcId="{DF75FE30-9420-4F70-AA2F-64C2B0555E40}" destId="{5335299F-673A-4488-B38E-8BABDB4E0604}" srcOrd="0" destOrd="0" presId="urn:microsoft.com/office/officeart/2018/2/layout/IconVerticalSolidList"/>
    <dgm:cxn modelId="{049E9051-D84C-41E8-951C-14CFC0362EB6}" type="presOf" srcId="{3C296B6E-49F4-47C5-90CD-3A7FAF1E63F4}" destId="{1272ACF8-98ED-4303-8DD8-CBB4A0CEF816}" srcOrd="0" destOrd="0" presId="urn:microsoft.com/office/officeart/2018/2/layout/IconVerticalSolidList"/>
    <dgm:cxn modelId="{95585C95-C617-44CC-AD70-2AAD3AD279D4}" srcId="{3C296B6E-49F4-47C5-90CD-3A7FAF1E63F4}" destId="{DF75FE30-9420-4F70-AA2F-64C2B0555E40}" srcOrd="2" destOrd="0" parTransId="{0E4575F0-7F92-4378-B465-81075C4DE7E4}" sibTransId="{881537DB-CC42-480E-BDE8-599DDA53FF4D}"/>
    <dgm:cxn modelId="{18A226A3-88DB-4498-9922-A161C232F3C4}" srcId="{3C296B6E-49F4-47C5-90CD-3A7FAF1E63F4}" destId="{E9C21568-B9CE-404D-8845-927FFD68EE1E}" srcOrd="0" destOrd="0" parTransId="{F4C82B80-478C-4527-9FCB-CE0C4240EB63}" sibTransId="{A5EF8327-C264-493F-82CD-837EC7F7D924}"/>
    <dgm:cxn modelId="{E3EF4CCD-AEEF-4A49-B81F-972658A61880}" type="presOf" srcId="{6730A8A2-0207-4A70-9E4B-E36A861A19AB}" destId="{B9317EC8-39C2-40CC-9B7E-8F110001D3D9}" srcOrd="0" destOrd="0" presId="urn:microsoft.com/office/officeart/2018/2/layout/IconVerticalSolidList"/>
    <dgm:cxn modelId="{EF0266F3-4394-49C5-9BC5-1CC2798B6E8E}" type="presOf" srcId="{E9C21568-B9CE-404D-8845-927FFD68EE1E}" destId="{5EAEA3E0-CCA7-4F4A-A666-89EDE3ACAD3E}" srcOrd="0" destOrd="0" presId="urn:microsoft.com/office/officeart/2018/2/layout/IconVerticalSolidList"/>
    <dgm:cxn modelId="{F692B184-E6C3-44E3-86CD-893C57E7A60A}" type="presParOf" srcId="{1272ACF8-98ED-4303-8DD8-CBB4A0CEF816}" destId="{77FEB3B6-F412-4086-8DFD-C5BB644890BF}" srcOrd="0" destOrd="0" presId="urn:microsoft.com/office/officeart/2018/2/layout/IconVerticalSolidList"/>
    <dgm:cxn modelId="{D3EF5DA8-856B-4BA4-9866-7378CB6387BB}" type="presParOf" srcId="{77FEB3B6-F412-4086-8DFD-C5BB644890BF}" destId="{580536A1-5728-417C-AB7B-6C48DD688090}" srcOrd="0" destOrd="0" presId="urn:microsoft.com/office/officeart/2018/2/layout/IconVerticalSolidList"/>
    <dgm:cxn modelId="{71885751-A299-4D3F-887D-EBBE86E0CCBE}" type="presParOf" srcId="{77FEB3B6-F412-4086-8DFD-C5BB644890BF}" destId="{62B90876-1B80-4468-A114-3341F1AACB8A}" srcOrd="1" destOrd="0" presId="urn:microsoft.com/office/officeart/2018/2/layout/IconVerticalSolidList"/>
    <dgm:cxn modelId="{D8BA97C1-723A-4E9D-B758-0D67BC43CEB9}" type="presParOf" srcId="{77FEB3B6-F412-4086-8DFD-C5BB644890BF}" destId="{425F4393-78CF-4C19-B59F-04631DDCBA74}" srcOrd="2" destOrd="0" presId="urn:microsoft.com/office/officeart/2018/2/layout/IconVerticalSolidList"/>
    <dgm:cxn modelId="{4F8C967A-D2A5-42D3-A49A-5569BA874C19}" type="presParOf" srcId="{77FEB3B6-F412-4086-8DFD-C5BB644890BF}" destId="{5EAEA3E0-CCA7-4F4A-A666-89EDE3ACAD3E}" srcOrd="3" destOrd="0" presId="urn:microsoft.com/office/officeart/2018/2/layout/IconVerticalSolidList"/>
    <dgm:cxn modelId="{063AE10C-6035-4A5C-9D33-089FD2365945}" type="presParOf" srcId="{1272ACF8-98ED-4303-8DD8-CBB4A0CEF816}" destId="{F78C5A7E-E292-4BF3-95F8-0F2DCC4A40ED}" srcOrd="1" destOrd="0" presId="urn:microsoft.com/office/officeart/2018/2/layout/IconVerticalSolidList"/>
    <dgm:cxn modelId="{35CBCA4D-A475-4760-96AB-ABEE6E01D54F}" type="presParOf" srcId="{1272ACF8-98ED-4303-8DD8-CBB4A0CEF816}" destId="{E3652B93-A127-47DB-BCF8-4921954FA263}" srcOrd="2" destOrd="0" presId="urn:microsoft.com/office/officeart/2018/2/layout/IconVerticalSolidList"/>
    <dgm:cxn modelId="{0C26FAF7-33BD-4536-A3CC-6C74DCB89D62}" type="presParOf" srcId="{E3652B93-A127-47DB-BCF8-4921954FA263}" destId="{066A4470-2E87-4304-8732-AAAFBCBED4CA}" srcOrd="0" destOrd="0" presId="urn:microsoft.com/office/officeart/2018/2/layout/IconVerticalSolidList"/>
    <dgm:cxn modelId="{D6697AD9-3569-4E66-BFB0-EB594ABBB3CE}" type="presParOf" srcId="{E3652B93-A127-47DB-BCF8-4921954FA263}" destId="{139D2FED-9817-4AEB-B128-4CD1C4EEB996}" srcOrd="1" destOrd="0" presId="urn:microsoft.com/office/officeart/2018/2/layout/IconVerticalSolidList"/>
    <dgm:cxn modelId="{E13DEEC1-B5AC-4B72-B028-1A260909DC0A}" type="presParOf" srcId="{E3652B93-A127-47DB-BCF8-4921954FA263}" destId="{837EA6D9-5288-4CD2-9EBA-4AA328DE1D0E}" srcOrd="2" destOrd="0" presId="urn:microsoft.com/office/officeart/2018/2/layout/IconVerticalSolidList"/>
    <dgm:cxn modelId="{4128DC4A-F176-43FC-A2E4-2302225CBD49}" type="presParOf" srcId="{E3652B93-A127-47DB-BCF8-4921954FA263}" destId="{B9317EC8-39C2-40CC-9B7E-8F110001D3D9}" srcOrd="3" destOrd="0" presId="urn:microsoft.com/office/officeart/2018/2/layout/IconVerticalSolidList"/>
    <dgm:cxn modelId="{12D475FD-9E87-493E-BEE0-02283F4A9E1B}" type="presParOf" srcId="{1272ACF8-98ED-4303-8DD8-CBB4A0CEF816}" destId="{AE51642D-0B1C-4941-B77F-13A8E382E7CB}" srcOrd="3" destOrd="0" presId="urn:microsoft.com/office/officeart/2018/2/layout/IconVerticalSolidList"/>
    <dgm:cxn modelId="{6AB67F26-8AD8-458E-AA2E-2313E4138385}" type="presParOf" srcId="{1272ACF8-98ED-4303-8DD8-CBB4A0CEF816}" destId="{BECF6207-9EFB-46B1-AA8A-3868858D9051}" srcOrd="4" destOrd="0" presId="urn:microsoft.com/office/officeart/2018/2/layout/IconVerticalSolidList"/>
    <dgm:cxn modelId="{C244CDB3-B40E-4F89-ACF6-C22B99920D3E}" type="presParOf" srcId="{BECF6207-9EFB-46B1-AA8A-3868858D9051}" destId="{AA73C5E8-6636-4CB1-A520-F897FB7F8F8E}" srcOrd="0" destOrd="0" presId="urn:microsoft.com/office/officeart/2018/2/layout/IconVerticalSolidList"/>
    <dgm:cxn modelId="{8B197EEB-AD8F-4E41-BFC8-1FC9350888B0}" type="presParOf" srcId="{BECF6207-9EFB-46B1-AA8A-3868858D9051}" destId="{63BC1799-6312-4FAA-B328-C879DE264A0A}" srcOrd="1" destOrd="0" presId="urn:microsoft.com/office/officeart/2018/2/layout/IconVerticalSolidList"/>
    <dgm:cxn modelId="{24E2D30C-E1BB-45F5-A61A-148D24071754}" type="presParOf" srcId="{BECF6207-9EFB-46B1-AA8A-3868858D9051}" destId="{686B9951-1304-419F-9DCD-8C09DF30BD52}" srcOrd="2" destOrd="0" presId="urn:microsoft.com/office/officeart/2018/2/layout/IconVerticalSolidList"/>
    <dgm:cxn modelId="{DDFFAB2E-44C5-4508-B710-0100BC87F4A6}" type="presParOf" srcId="{BECF6207-9EFB-46B1-AA8A-3868858D9051}" destId="{5335299F-673A-4488-B38E-8BABDB4E06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536A1-5728-417C-AB7B-6C48DD688090}">
      <dsp:nvSpPr>
        <dsp:cNvPr id="0" name=""/>
        <dsp:cNvSpPr/>
      </dsp:nvSpPr>
      <dsp:spPr>
        <a:xfrm>
          <a:off x="0" y="401"/>
          <a:ext cx="10906125" cy="9386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90876-1B80-4468-A114-3341F1AACB8A}">
      <dsp:nvSpPr>
        <dsp:cNvPr id="0" name=""/>
        <dsp:cNvSpPr/>
      </dsp:nvSpPr>
      <dsp:spPr>
        <a:xfrm>
          <a:off x="283945" y="211600"/>
          <a:ext cx="516264" cy="5162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AEA3E0-CCA7-4F4A-A666-89EDE3ACAD3E}">
      <dsp:nvSpPr>
        <dsp:cNvPr id="0" name=""/>
        <dsp:cNvSpPr/>
      </dsp:nvSpPr>
      <dsp:spPr>
        <a:xfrm>
          <a:off x="1084156" y="401"/>
          <a:ext cx="9821968" cy="93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42" tIns="99342" rIns="99342" bIns="99342" numCol="1" spcCol="1270" anchor="ctr" anchorCtr="0">
          <a:noAutofit/>
        </a:bodyPr>
        <a:lstStyle/>
        <a:p>
          <a:pPr marL="0" lvl="0" indent="0" algn="l" defTabSz="1111250">
            <a:lnSpc>
              <a:spcPct val="100000"/>
            </a:lnSpc>
            <a:spcBef>
              <a:spcPct val="0"/>
            </a:spcBef>
            <a:spcAft>
              <a:spcPct val="35000"/>
            </a:spcAft>
            <a:buNone/>
          </a:pPr>
          <a:r>
            <a:rPr lang="it-IT" sz="2500" kern="1200"/>
            <a:t>Light illumination system</a:t>
          </a:r>
          <a:endParaRPr lang="en-US" sz="2500" kern="1200"/>
        </a:p>
      </dsp:txBody>
      <dsp:txXfrm>
        <a:off x="1084156" y="401"/>
        <a:ext cx="9821968" cy="938663"/>
      </dsp:txXfrm>
    </dsp:sp>
    <dsp:sp modelId="{066A4470-2E87-4304-8732-AAAFBCBED4CA}">
      <dsp:nvSpPr>
        <dsp:cNvPr id="0" name=""/>
        <dsp:cNvSpPr/>
      </dsp:nvSpPr>
      <dsp:spPr>
        <a:xfrm>
          <a:off x="0" y="1173730"/>
          <a:ext cx="10906125" cy="9386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D2FED-9817-4AEB-B128-4CD1C4EEB996}">
      <dsp:nvSpPr>
        <dsp:cNvPr id="0" name=""/>
        <dsp:cNvSpPr/>
      </dsp:nvSpPr>
      <dsp:spPr>
        <a:xfrm>
          <a:off x="283945" y="1384930"/>
          <a:ext cx="516264" cy="5162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317EC8-39C2-40CC-9B7E-8F110001D3D9}">
      <dsp:nvSpPr>
        <dsp:cNvPr id="0" name=""/>
        <dsp:cNvSpPr/>
      </dsp:nvSpPr>
      <dsp:spPr>
        <a:xfrm>
          <a:off x="1084156" y="1173730"/>
          <a:ext cx="9821968" cy="93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42" tIns="99342" rIns="99342" bIns="99342" numCol="1" spcCol="1270" anchor="ctr" anchorCtr="0">
          <a:noAutofit/>
        </a:bodyPr>
        <a:lstStyle/>
        <a:p>
          <a:pPr marL="0" lvl="0" indent="0" algn="l" defTabSz="1111250">
            <a:lnSpc>
              <a:spcPct val="100000"/>
            </a:lnSpc>
            <a:spcBef>
              <a:spcPct val="0"/>
            </a:spcBef>
            <a:spcAft>
              <a:spcPct val="35000"/>
            </a:spcAft>
            <a:buNone/>
          </a:pPr>
          <a:r>
            <a:rPr lang="it-IT" sz="2500" kern="1200"/>
            <a:t>Water pump </a:t>
          </a:r>
          <a:endParaRPr lang="en-US" sz="2500" kern="1200"/>
        </a:p>
      </dsp:txBody>
      <dsp:txXfrm>
        <a:off x="1084156" y="1173730"/>
        <a:ext cx="9821968" cy="938663"/>
      </dsp:txXfrm>
    </dsp:sp>
    <dsp:sp modelId="{AA73C5E8-6636-4CB1-A520-F897FB7F8F8E}">
      <dsp:nvSpPr>
        <dsp:cNvPr id="0" name=""/>
        <dsp:cNvSpPr/>
      </dsp:nvSpPr>
      <dsp:spPr>
        <a:xfrm>
          <a:off x="0" y="2347060"/>
          <a:ext cx="10906125" cy="9386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C1799-6312-4FAA-B328-C879DE264A0A}">
      <dsp:nvSpPr>
        <dsp:cNvPr id="0" name=""/>
        <dsp:cNvSpPr/>
      </dsp:nvSpPr>
      <dsp:spPr>
        <a:xfrm>
          <a:off x="283945" y="2558259"/>
          <a:ext cx="516264" cy="5162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35299F-673A-4488-B38E-8BABDB4E0604}">
      <dsp:nvSpPr>
        <dsp:cNvPr id="0" name=""/>
        <dsp:cNvSpPr/>
      </dsp:nvSpPr>
      <dsp:spPr>
        <a:xfrm>
          <a:off x="1084156" y="2347060"/>
          <a:ext cx="9821968" cy="93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42" tIns="99342" rIns="99342" bIns="99342" numCol="1" spcCol="1270" anchor="ctr" anchorCtr="0">
          <a:noAutofit/>
        </a:bodyPr>
        <a:lstStyle/>
        <a:p>
          <a:pPr marL="0" lvl="0" indent="0" algn="l" defTabSz="1111250">
            <a:lnSpc>
              <a:spcPct val="100000"/>
            </a:lnSpc>
            <a:spcBef>
              <a:spcPct val="0"/>
            </a:spcBef>
            <a:spcAft>
              <a:spcPct val="35000"/>
            </a:spcAft>
            <a:buNone/>
          </a:pPr>
          <a:r>
            <a:rPr lang="it-IT" sz="2500" kern="1200"/>
            <a:t>Relay</a:t>
          </a:r>
          <a:endParaRPr lang="en-US" sz="2500" kern="1200"/>
        </a:p>
      </dsp:txBody>
      <dsp:txXfrm>
        <a:off x="1084156" y="2347060"/>
        <a:ext cx="9821968" cy="9386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96937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7173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481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3972814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605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177198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96216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36191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15490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BE85F1E-4CC7-40DE-8B14-920E240248D3}" type="datetimeFigureOut">
              <a:rPr lang="it-IT" smtClean="0"/>
              <a:t>16/07/2019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65320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BE85F1E-4CC7-40DE-8B14-920E240248D3}" type="datetimeFigureOut">
              <a:rPr lang="it-IT" smtClean="0"/>
              <a:t>16/07/2019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65725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BE85F1E-4CC7-40DE-8B14-920E240248D3}" type="datetimeFigureOut">
              <a:rPr lang="it-IT" smtClean="0"/>
              <a:t>16/07/2019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2089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BE85F1E-4CC7-40DE-8B14-920E240248D3}" type="datetimeFigureOut">
              <a:rPr lang="it-IT" smtClean="0"/>
              <a:t>16/07/2019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387835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85F1E-4CC7-40DE-8B14-920E240248D3}" type="datetimeFigureOut">
              <a:rPr lang="it-IT" smtClean="0"/>
              <a:t>16/07/2019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313591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BE85F1E-4CC7-40DE-8B14-920E240248D3}" type="datetimeFigureOut">
              <a:rPr lang="it-IT" smtClean="0"/>
              <a:t>16/07/2019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52478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BE85F1E-4CC7-40DE-8B14-920E240248D3}" type="datetimeFigureOut">
              <a:rPr lang="it-IT" smtClean="0"/>
              <a:t>16/07/2019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8662380-E7A2-45EF-BA54-3F1A3C9D21D8}" type="slidenum">
              <a:rPr lang="it-IT" smtClean="0"/>
              <a:t>‹N›</a:t>
            </a:fld>
            <a:endParaRPr lang="it-IT"/>
          </a:p>
        </p:txBody>
      </p:sp>
    </p:spTree>
    <p:extLst>
      <p:ext uri="{BB962C8B-B14F-4D97-AF65-F5344CB8AC3E}">
        <p14:creationId xmlns:p14="http://schemas.microsoft.com/office/powerpoint/2010/main" val="242770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E85F1E-4CC7-40DE-8B14-920E240248D3}" type="datetimeFigureOut">
              <a:rPr lang="it-IT" smtClean="0"/>
              <a:t>16/07/2019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662380-E7A2-45EF-BA54-3F1A3C9D21D8}" type="slidenum">
              <a:rPr lang="it-IT" smtClean="0"/>
              <a:t>‹N›</a:t>
            </a:fld>
            <a:endParaRPr lang="it-IT"/>
          </a:p>
        </p:txBody>
      </p:sp>
    </p:spTree>
    <p:extLst>
      <p:ext uri="{BB962C8B-B14F-4D97-AF65-F5344CB8AC3E}">
        <p14:creationId xmlns:p14="http://schemas.microsoft.com/office/powerpoint/2010/main" val="269955518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fif"/><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FAA99CB-2F27-4D40-B9C8-09746A6A7216}"/>
              </a:ext>
            </a:extLst>
          </p:cNvPr>
          <p:cNvSpPr>
            <a:spLocks noGrp="1"/>
          </p:cNvSpPr>
          <p:nvPr>
            <p:ph type="ctrTitle"/>
          </p:nvPr>
        </p:nvSpPr>
        <p:spPr>
          <a:xfrm>
            <a:off x="4419136" y="1020871"/>
            <a:ext cx="6960759" cy="2849671"/>
          </a:xfrm>
        </p:spPr>
        <p:txBody>
          <a:bodyPr>
            <a:normAutofit/>
          </a:bodyPr>
          <a:lstStyle/>
          <a:p>
            <a:pPr algn="l"/>
            <a:r>
              <a:rPr lang="it-IT" sz="6000">
                <a:solidFill>
                  <a:srgbClr val="FFFFFF"/>
                </a:solidFill>
              </a:rPr>
              <a:t>Smart Plant Pot</a:t>
            </a:r>
          </a:p>
        </p:txBody>
      </p:sp>
      <p:sp>
        <p:nvSpPr>
          <p:cNvPr id="25" name="Isosceles Triangle 2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93806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6D1C5-5104-45A0-97A0-0E0E58B8FC66}"/>
              </a:ext>
            </a:extLst>
          </p:cNvPr>
          <p:cNvSpPr>
            <a:spLocks noGrp="1"/>
          </p:cNvSpPr>
          <p:nvPr>
            <p:ph type="title"/>
          </p:nvPr>
        </p:nvSpPr>
        <p:spPr>
          <a:xfrm>
            <a:off x="676746" y="609600"/>
            <a:ext cx="3729076" cy="1320800"/>
          </a:xfrm>
        </p:spPr>
        <p:txBody>
          <a:bodyPr anchor="ctr">
            <a:normAutofit/>
          </a:bodyPr>
          <a:lstStyle/>
          <a:p>
            <a:r>
              <a:rPr lang="it-IT"/>
              <a:t>The Live Monitor</a:t>
            </a:r>
            <a:endParaRPr lang="it-IT" dirty="0"/>
          </a:p>
        </p:txBody>
      </p:sp>
      <p:sp>
        <p:nvSpPr>
          <p:cNvPr id="3" name="Segnaposto contenuto 2">
            <a:extLst>
              <a:ext uri="{FF2B5EF4-FFF2-40B4-BE49-F238E27FC236}">
                <a16:creationId xmlns:a16="http://schemas.microsoft.com/office/drawing/2014/main" id="{968E97F3-B8F7-4476-81E6-59F1306B28FA}"/>
              </a:ext>
            </a:extLst>
          </p:cNvPr>
          <p:cNvSpPr>
            <a:spLocks noGrp="1"/>
          </p:cNvSpPr>
          <p:nvPr>
            <p:ph idx="1"/>
          </p:nvPr>
        </p:nvSpPr>
        <p:spPr>
          <a:xfrm>
            <a:off x="66796" y="2154010"/>
            <a:ext cx="3720916" cy="3560733"/>
          </a:xfrm>
        </p:spPr>
        <p:txBody>
          <a:bodyPr>
            <a:normAutofit/>
          </a:bodyPr>
          <a:lstStyle/>
          <a:p>
            <a:r>
              <a:rPr lang="en-US" dirty="0"/>
              <a:t>This graph shows an overview of the conditions of the environment in which the plant is located. Value of light and soil moisture is plotted.</a:t>
            </a:r>
            <a:r>
              <a:rPr lang="it-IT" dirty="0"/>
              <a:t> The </a:t>
            </a:r>
            <a:r>
              <a:rPr lang="it-IT" dirty="0" err="1"/>
              <a:t>protocol</a:t>
            </a:r>
            <a:r>
              <a:rPr lang="it-IT" dirty="0"/>
              <a:t> </a:t>
            </a:r>
            <a:r>
              <a:rPr lang="it-IT" dirty="0" err="1"/>
              <a:t>used</a:t>
            </a:r>
            <a:r>
              <a:rPr lang="it-IT" dirty="0"/>
              <a:t> to </a:t>
            </a:r>
            <a:r>
              <a:rPr lang="it-IT" dirty="0" err="1"/>
              <a:t>exchange</a:t>
            </a:r>
            <a:r>
              <a:rPr lang="it-IT" dirty="0"/>
              <a:t> data </a:t>
            </a:r>
            <a:r>
              <a:rPr lang="it-IT" dirty="0" err="1"/>
              <a:t>is</a:t>
            </a:r>
            <a:r>
              <a:rPr lang="it-IT" dirty="0"/>
              <a:t> MQTT.</a:t>
            </a:r>
            <a:endParaRPr lang="en-US" dirty="0"/>
          </a:p>
        </p:txBody>
      </p:sp>
      <p:pic>
        <p:nvPicPr>
          <p:cNvPr id="7" name="Immagine 6">
            <a:extLst>
              <a:ext uri="{FF2B5EF4-FFF2-40B4-BE49-F238E27FC236}">
                <a16:creationId xmlns:a16="http://schemas.microsoft.com/office/drawing/2014/main" id="{ADC66C73-928A-40AE-8144-68A6FF872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57" y="5098574"/>
            <a:ext cx="3825826" cy="2149340"/>
          </a:xfrm>
          <a:prstGeom prst="rect">
            <a:avLst/>
          </a:prstGeom>
        </p:spPr>
      </p:pic>
      <p:pic>
        <p:nvPicPr>
          <p:cNvPr id="6" name="Immagine 5" descr="Immagine che contiene testo, cielo, mappa&#10;&#10;Descrizione generata automaticamente">
            <a:extLst>
              <a:ext uri="{FF2B5EF4-FFF2-40B4-BE49-F238E27FC236}">
                <a16:creationId xmlns:a16="http://schemas.microsoft.com/office/drawing/2014/main" id="{65B3B85F-CF2F-42B4-B42D-9E74AEF59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916" y="1647117"/>
            <a:ext cx="8404288" cy="3563765"/>
          </a:xfrm>
          <a:prstGeom prst="rect">
            <a:avLst/>
          </a:prstGeom>
        </p:spPr>
      </p:pic>
    </p:spTree>
    <p:extLst>
      <p:ext uri="{BB962C8B-B14F-4D97-AF65-F5344CB8AC3E}">
        <p14:creationId xmlns:p14="http://schemas.microsoft.com/office/powerpoint/2010/main" val="329783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E9191A45-4174-48B7-9153-72E9AB10E498}"/>
              </a:ext>
            </a:extLst>
          </p:cNvPr>
          <p:cNvSpPr>
            <a:spLocks noGrp="1"/>
          </p:cNvSpPr>
          <p:nvPr>
            <p:ph type="title"/>
          </p:nvPr>
        </p:nvSpPr>
        <p:spPr>
          <a:xfrm>
            <a:off x="677334" y="609600"/>
            <a:ext cx="8596668" cy="1320800"/>
          </a:xfrm>
        </p:spPr>
        <p:txBody>
          <a:bodyPr>
            <a:normAutofit/>
          </a:bodyPr>
          <a:lstStyle/>
          <a:p>
            <a:r>
              <a:rPr lang="it-IT" dirty="0"/>
              <a:t>PROJECT’S GOAL</a:t>
            </a:r>
          </a:p>
        </p:txBody>
      </p:sp>
      <p:sp>
        <p:nvSpPr>
          <p:cNvPr id="3" name="Segnaposto contenuto 2">
            <a:extLst>
              <a:ext uri="{FF2B5EF4-FFF2-40B4-BE49-F238E27FC236}">
                <a16:creationId xmlns:a16="http://schemas.microsoft.com/office/drawing/2014/main" id="{8967F353-7C49-4DE2-82B6-B2BC0D54D834}"/>
              </a:ext>
            </a:extLst>
          </p:cNvPr>
          <p:cNvSpPr>
            <a:spLocks noGrp="1"/>
          </p:cNvSpPr>
          <p:nvPr>
            <p:ph idx="1"/>
          </p:nvPr>
        </p:nvSpPr>
        <p:spPr>
          <a:xfrm>
            <a:off x="677334" y="2160589"/>
            <a:ext cx="8596668" cy="3880773"/>
          </a:xfrm>
        </p:spPr>
        <p:txBody>
          <a:bodyPr>
            <a:normAutofit/>
          </a:bodyPr>
          <a:lstStyle/>
          <a:p>
            <a:r>
              <a:rPr lang="en-US" sz="2300" dirty="0">
                <a:latin typeface="Abadi" panose="020B0604020202020204" pitchFamily="34" charset="0"/>
              </a:rPr>
              <a:t>The goal is to automatically manage an house plant; it allow to acquire, process and implement all the essential information for the survival of a plant in a domestic environment. In particular it will be possible to acquire values ​​about the temperature and humidity of the environment, the soil moisture, and the light projected towards the plant. Using these values the system decides if it’s necessary to power the water pump or the led lamp. Last but not least there is sensor to control if the water tank is empty.</a:t>
            </a:r>
            <a:endParaRPr lang="it-IT" sz="2300" dirty="0">
              <a:latin typeface="Abadi" panose="020B0604020202020204" pitchFamily="34" charset="0"/>
            </a:endParaRPr>
          </a:p>
        </p:txBody>
      </p:sp>
    </p:spTree>
    <p:extLst>
      <p:ext uri="{BB962C8B-B14F-4D97-AF65-F5344CB8AC3E}">
        <p14:creationId xmlns:p14="http://schemas.microsoft.com/office/powerpoint/2010/main" val="10882527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E1103-03A0-4DD9-A2D8-ECD70AD764BE}"/>
              </a:ext>
            </a:extLst>
          </p:cNvPr>
          <p:cNvSpPr>
            <a:spLocks noGrp="1"/>
          </p:cNvSpPr>
          <p:nvPr>
            <p:ph type="title"/>
          </p:nvPr>
        </p:nvSpPr>
        <p:spPr>
          <a:xfrm>
            <a:off x="677334" y="609600"/>
            <a:ext cx="8596668" cy="1320800"/>
          </a:xfrm>
        </p:spPr>
        <p:txBody>
          <a:bodyPr/>
          <a:lstStyle/>
          <a:p>
            <a:r>
              <a:rPr lang="it-IT" i="1" dirty="0" err="1"/>
              <a:t>Sensors</a:t>
            </a:r>
            <a:r>
              <a:rPr lang="it-IT" i="1" dirty="0"/>
              <a:t> list:</a:t>
            </a:r>
            <a:br>
              <a:rPr lang="it-IT" dirty="0"/>
            </a:br>
            <a:endParaRPr lang="it-IT" dirty="0"/>
          </a:p>
        </p:txBody>
      </p:sp>
      <p:sp>
        <p:nvSpPr>
          <p:cNvPr id="3" name="Segnaposto contenuto 2">
            <a:extLst>
              <a:ext uri="{FF2B5EF4-FFF2-40B4-BE49-F238E27FC236}">
                <a16:creationId xmlns:a16="http://schemas.microsoft.com/office/drawing/2014/main" id="{CA1D9067-71A5-4767-8273-1B5BD7A059F4}"/>
              </a:ext>
            </a:extLst>
          </p:cNvPr>
          <p:cNvSpPr>
            <a:spLocks noGrp="1"/>
          </p:cNvSpPr>
          <p:nvPr>
            <p:ph idx="1"/>
          </p:nvPr>
        </p:nvSpPr>
        <p:spPr>
          <a:xfrm>
            <a:off x="677334" y="1215026"/>
            <a:ext cx="8596668" cy="5542766"/>
          </a:xfrm>
        </p:spPr>
        <p:txBody>
          <a:bodyPr>
            <a:normAutofit/>
          </a:bodyPr>
          <a:lstStyle/>
          <a:p>
            <a:r>
              <a:rPr lang="it-IT" sz="4000" dirty="0" err="1"/>
              <a:t>Soil</a:t>
            </a:r>
            <a:r>
              <a:rPr lang="it-IT" sz="4000" dirty="0"/>
              <a:t> </a:t>
            </a:r>
            <a:r>
              <a:rPr lang="it-IT" sz="4000" dirty="0" err="1"/>
              <a:t>moisture</a:t>
            </a:r>
            <a:r>
              <a:rPr lang="it-IT" sz="4000" dirty="0"/>
              <a:t> </a:t>
            </a:r>
            <a:r>
              <a:rPr lang="it-IT" sz="4000" dirty="0" err="1"/>
              <a:t>sensor</a:t>
            </a:r>
            <a:endParaRPr lang="it-IT" sz="4000" dirty="0"/>
          </a:p>
          <a:p>
            <a:pPr marL="0" indent="0">
              <a:buNone/>
            </a:pPr>
            <a:endParaRPr lang="it-IT" sz="4000" dirty="0"/>
          </a:p>
          <a:p>
            <a:r>
              <a:rPr lang="it-IT" sz="4000" dirty="0"/>
              <a:t>Light </a:t>
            </a:r>
            <a:r>
              <a:rPr lang="it-IT" sz="4000" dirty="0" err="1"/>
              <a:t>sensor</a:t>
            </a:r>
            <a:endParaRPr lang="it-IT" sz="4000" dirty="0"/>
          </a:p>
          <a:p>
            <a:pPr marL="0" indent="0">
              <a:buNone/>
            </a:pPr>
            <a:endParaRPr lang="it-IT" sz="4000" dirty="0"/>
          </a:p>
          <a:p>
            <a:r>
              <a:rPr lang="it-IT" sz="4000" dirty="0" err="1"/>
              <a:t>Humidity</a:t>
            </a:r>
            <a:r>
              <a:rPr lang="it-IT" sz="4000" dirty="0"/>
              <a:t> and temperature </a:t>
            </a:r>
            <a:r>
              <a:rPr lang="it-IT" sz="4000" dirty="0" err="1"/>
              <a:t>sensor</a:t>
            </a:r>
            <a:endParaRPr lang="it-IT" sz="4000" dirty="0"/>
          </a:p>
          <a:p>
            <a:pPr marL="0" indent="0">
              <a:buNone/>
            </a:pPr>
            <a:endParaRPr lang="it-IT" sz="4000" dirty="0"/>
          </a:p>
          <a:p>
            <a:r>
              <a:rPr lang="it-IT" sz="4000" dirty="0"/>
              <a:t>Water </a:t>
            </a:r>
            <a:r>
              <a:rPr lang="it-IT" sz="4000" dirty="0" err="1"/>
              <a:t>level</a:t>
            </a:r>
            <a:r>
              <a:rPr lang="it-IT" sz="4000" dirty="0"/>
              <a:t> </a:t>
            </a:r>
            <a:r>
              <a:rPr lang="it-IT" sz="4000" dirty="0" err="1"/>
              <a:t>sensor</a:t>
            </a:r>
            <a:endParaRPr lang="it-IT" sz="4000" dirty="0"/>
          </a:p>
          <a:p>
            <a:pPr marL="0" indent="0">
              <a:buNone/>
            </a:pPr>
            <a:endParaRPr lang="it-IT" sz="4000" dirty="0"/>
          </a:p>
          <a:p>
            <a:endParaRPr lang="it-IT" sz="4000" dirty="0"/>
          </a:p>
        </p:txBody>
      </p:sp>
      <p:sp>
        <p:nvSpPr>
          <p:cNvPr id="6" name="CasellaDiTesto 5">
            <a:extLst>
              <a:ext uri="{FF2B5EF4-FFF2-40B4-BE49-F238E27FC236}">
                <a16:creationId xmlns:a16="http://schemas.microsoft.com/office/drawing/2014/main" id="{C79E7FF1-1F4A-4D79-B31E-15BB5A95B6B1}"/>
              </a:ext>
            </a:extLst>
          </p:cNvPr>
          <p:cNvSpPr txBox="1"/>
          <p:nvPr/>
        </p:nvSpPr>
        <p:spPr>
          <a:xfrm>
            <a:off x="8561043" y="1558685"/>
            <a:ext cx="1039660" cy="646331"/>
          </a:xfrm>
          <a:prstGeom prst="rect">
            <a:avLst/>
          </a:prstGeom>
          <a:noFill/>
        </p:spPr>
        <p:txBody>
          <a:bodyPr wrap="square" rtlCol="0">
            <a:spAutoFit/>
          </a:bodyPr>
          <a:lstStyle/>
          <a:p>
            <a:r>
              <a:rPr lang="it-IT"/>
              <a:t> </a:t>
            </a:r>
          </a:p>
          <a:p>
            <a:endParaRPr lang="it-IT" dirty="0"/>
          </a:p>
        </p:txBody>
      </p:sp>
      <p:pic>
        <p:nvPicPr>
          <p:cNvPr id="8" name="Immagine 7">
            <a:extLst>
              <a:ext uri="{FF2B5EF4-FFF2-40B4-BE49-F238E27FC236}">
                <a16:creationId xmlns:a16="http://schemas.microsoft.com/office/drawing/2014/main" id="{866A6810-2A6C-4642-B3D1-6D0F97653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828" y="911688"/>
            <a:ext cx="1452810" cy="1452810"/>
          </a:xfrm>
          <a:prstGeom prst="rect">
            <a:avLst/>
          </a:prstGeom>
        </p:spPr>
      </p:pic>
      <p:pic>
        <p:nvPicPr>
          <p:cNvPr id="10" name="Immagine 9">
            <a:extLst>
              <a:ext uri="{FF2B5EF4-FFF2-40B4-BE49-F238E27FC236}">
                <a16:creationId xmlns:a16="http://schemas.microsoft.com/office/drawing/2014/main" id="{A75CDF1D-F354-4F73-A1FB-6985701F7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288" y="2104780"/>
            <a:ext cx="1269076" cy="1269076"/>
          </a:xfrm>
          <a:prstGeom prst="rect">
            <a:avLst/>
          </a:prstGeom>
        </p:spPr>
      </p:pic>
      <p:pic>
        <p:nvPicPr>
          <p:cNvPr id="14" name="Immagine 13">
            <a:extLst>
              <a:ext uri="{FF2B5EF4-FFF2-40B4-BE49-F238E27FC236}">
                <a16:creationId xmlns:a16="http://schemas.microsoft.com/office/drawing/2014/main" id="{43B3D8D5-6384-4EC9-8BAD-C4A6B561E502}"/>
              </a:ext>
            </a:extLst>
          </p:cNvPr>
          <p:cNvPicPr>
            <a:picLocks noChangeAspect="1"/>
          </p:cNvPicPr>
          <p:nvPr/>
        </p:nvPicPr>
        <p:blipFill rotWithShape="1">
          <a:blip r:embed="rId4">
            <a:extLst>
              <a:ext uri="{28A0092B-C50C-407E-A947-70E740481C1C}">
                <a14:useLocalDpi xmlns:a14="http://schemas.microsoft.com/office/drawing/2010/main" val="0"/>
              </a:ext>
            </a:extLst>
          </a:blip>
          <a:srcRect l="10663" t="19755" b="9911"/>
          <a:stretch/>
        </p:blipFill>
        <p:spPr>
          <a:xfrm>
            <a:off x="5556337" y="5064333"/>
            <a:ext cx="2081407" cy="1638698"/>
          </a:xfrm>
          <a:prstGeom prst="rect">
            <a:avLst/>
          </a:prstGeom>
        </p:spPr>
      </p:pic>
      <p:pic>
        <p:nvPicPr>
          <p:cNvPr id="5" name="Immagine 4">
            <a:extLst>
              <a:ext uri="{FF2B5EF4-FFF2-40B4-BE49-F238E27FC236}">
                <a16:creationId xmlns:a16="http://schemas.microsoft.com/office/drawing/2014/main" id="{3B32B384-F245-4D52-A7C1-360E353F9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3485" y="2514600"/>
            <a:ext cx="1828800" cy="1828800"/>
          </a:xfrm>
          <a:prstGeom prst="rect">
            <a:avLst/>
          </a:prstGeom>
        </p:spPr>
      </p:pic>
    </p:spTree>
    <p:extLst>
      <p:ext uri="{BB962C8B-B14F-4D97-AF65-F5344CB8AC3E}">
        <p14:creationId xmlns:p14="http://schemas.microsoft.com/office/powerpoint/2010/main" val="119520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0" name="Group 2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1" name="Straight Connector 3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F40C7557-3E6B-493D-9E27-35ADB03BD083}"/>
              </a:ext>
            </a:extLst>
          </p:cNvPr>
          <p:cNvSpPr>
            <a:spLocks noGrp="1"/>
          </p:cNvSpPr>
          <p:nvPr>
            <p:ph type="title"/>
          </p:nvPr>
        </p:nvSpPr>
        <p:spPr>
          <a:xfrm>
            <a:off x="677334" y="4765972"/>
            <a:ext cx="8596668" cy="1320800"/>
          </a:xfrm>
        </p:spPr>
        <p:txBody>
          <a:bodyPr anchor="ctr">
            <a:normAutofit/>
          </a:bodyPr>
          <a:lstStyle/>
          <a:p>
            <a:r>
              <a:rPr lang="it-IT" sz="4400" dirty="0" err="1">
                <a:solidFill>
                  <a:schemeClr val="bg1"/>
                </a:solidFill>
              </a:rPr>
              <a:t>Other</a:t>
            </a:r>
            <a:r>
              <a:rPr lang="it-IT" sz="4400" dirty="0">
                <a:solidFill>
                  <a:schemeClr val="bg1"/>
                </a:solidFill>
              </a:rPr>
              <a:t> </a:t>
            </a:r>
            <a:r>
              <a:rPr lang="it-IT" sz="4400" dirty="0" err="1">
                <a:solidFill>
                  <a:schemeClr val="bg1"/>
                </a:solidFill>
              </a:rPr>
              <a:t>components</a:t>
            </a:r>
            <a:endParaRPr lang="it-IT" sz="4400" dirty="0">
              <a:solidFill>
                <a:schemeClr val="bg1"/>
              </a:solidFill>
            </a:endParaRPr>
          </a:p>
        </p:txBody>
      </p:sp>
      <p:sp useBgFill="1">
        <p:nvSpPr>
          <p:cNvPr id="41" name="Rectangle 4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54821069-22B4-4951-8DCF-B1F728EC5360}"/>
              </a:ext>
            </a:extLst>
          </p:cNvPr>
          <p:cNvGraphicFramePr>
            <a:graphicFrameLocks noGrp="1"/>
          </p:cNvGraphicFramePr>
          <p:nvPr>
            <p:ph idx="1"/>
            <p:extLst>
              <p:ext uri="{D42A27DB-BD31-4B8C-83A1-F6EECF244321}">
                <p14:modId xmlns:p14="http://schemas.microsoft.com/office/powerpoint/2010/main" val="1827840487"/>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82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760F5A-B491-46BC-A296-9EEAB967C75C}"/>
              </a:ext>
            </a:extLst>
          </p:cNvPr>
          <p:cNvSpPr>
            <a:spLocks noGrp="1"/>
          </p:cNvSpPr>
          <p:nvPr>
            <p:ph type="title"/>
          </p:nvPr>
        </p:nvSpPr>
        <p:spPr>
          <a:xfrm>
            <a:off x="4349123" y="609600"/>
            <a:ext cx="4924878" cy="1320800"/>
          </a:xfrm>
        </p:spPr>
        <p:txBody>
          <a:bodyPr anchor="ctr">
            <a:normAutofit fontScale="90000"/>
          </a:bodyPr>
          <a:lstStyle/>
          <a:p>
            <a:r>
              <a:rPr lang="it-IT" dirty="0"/>
              <a:t>How the ESP32 comunicate with the app?</a:t>
            </a:r>
          </a:p>
        </p:txBody>
      </p:sp>
      <p:pic>
        <p:nvPicPr>
          <p:cNvPr id="8" name="Segnaposto contenuto 4">
            <a:extLst>
              <a:ext uri="{FF2B5EF4-FFF2-40B4-BE49-F238E27FC236}">
                <a16:creationId xmlns:a16="http://schemas.microsoft.com/office/drawing/2014/main" id="{8A5DAF35-C3D4-4293-AA89-554B01CA6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22" y="804669"/>
            <a:ext cx="2866284" cy="5095617"/>
          </a:xfrm>
          <a:prstGeom prst="rect">
            <a:avLst/>
          </a:prstGeom>
        </p:spPr>
      </p:pic>
      <p:sp>
        <p:nvSpPr>
          <p:cNvPr id="7" name="Segnaposto contenuto 6">
            <a:extLst>
              <a:ext uri="{FF2B5EF4-FFF2-40B4-BE49-F238E27FC236}">
                <a16:creationId xmlns:a16="http://schemas.microsoft.com/office/drawing/2014/main" id="{85638B87-AA1E-42DD-9AFA-9DB56894B439}"/>
              </a:ext>
            </a:extLst>
          </p:cNvPr>
          <p:cNvSpPr>
            <a:spLocks noGrp="1"/>
          </p:cNvSpPr>
          <p:nvPr>
            <p:ph idx="1"/>
          </p:nvPr>
        </p:nvSpPr>
        <p:spPr>
          <a:xfrm>
            <a:off x="4159569" y="2123010"/>
            <a:ext cx="5114432" cy="3880773"/>
          </a:xfrm>
        </p:spPr>
        <p:txBody>
          <a:bodyPr/>
          <a:lstStyle/>
          <a:p>
            <a:r>
              <a:rPr lang="it-IT" dirty="0" err="1"/>
              <a:t>We</a:t>
            </a:r>
            <a:r>
              <a:rPr lang="it-IT" dirty="0"/>
              <a:t> </a:t>
            </a:r>
            <a:r>
              <a:rPr lang="it-IT" dirty="0" err="1"/>
              <a:t>built</a:t>
            </a:r>
            <a:r>
              <a:rPr lang="it-IT" dirty="0"/>
              <a:t> </a:t>
            </a:r>
            <a:r>
              <a:rPr lang="it-IT" dirty="0" err="1"/>
              <a:t>our</a:t>
            </a:r>
            <a:r>
              <a:rPr lang="it-IT" dirty="0"/>
              <a:t> app with the </a:t>
            </a:r>
            <a:r>
              <a:rPr lang="it-IT" dirty="0" err="1"/>
              <a:t>Zerynth</a:t>
            </a:r>
            <a:r>
              <a:rPr lang="it-IT" dirty="0"/>
              <a:t> app.</a:t>
            </a:r>
          </a:p>
          <a:p>
            <a:r>
              <a:rPr lang="it-IT" dirty="0" err="1"/>
              <a:t>Zerynth</a:t>
            </a:r>
            <a:r>
              <a:rPr lang="it-IT" dirty="0"/>
              <a:t> </a:t>
            </a:r>
            <a:r>
              <a:rPr lang="it-IT" dirty="0" err="1"/>
              <a:t>allow</a:t>
            </a:r>
            <a:r>
              <a:rPr lang="it-IT" dirty="0"/>
              <a:t> </a:t>
            </a:r>
            <a:r>
              <a:rPr lang="it-IT" dirty="0" err="1"/>
              <a:t>programmers</a:t>
            </a:r>
            <a:r>
              <a:rPr lang="it-IT" dirty="0"/>
              <a:t> to use </a:t>
            </a:r>
            <a:r>
              <a:rPr lang="it-IT" dirty="0" err="1"/>
              <a:t>dedicated</a:t>
            </a:r>
            <a:r>
              <a:rPr lang="it-IT" dirty="0"/>
              <a:t> libraries to </a:t>
            </a:r>
            <a:r>
              <a:rPr lang="it-IT" dirty="0" err="1"/>
              <a:t>exchange</a:t>
            </a:r>
            <a:r>
              <a:rPr lang="it-IT" dirty="0"/>
              <a:t> data </a:t>
            </a:r>
            <a:r>
              <a:rPr lang="it-IT" dirty="0" err="1"/>
              <a:t>between</a:t>
            </a:r>
            <a:r>
              <a:rPr lang="it-IT" dirty="0"/>
              <a:t> the MCU and the app.</a:t>
            </a:r>
          </a:p>
          <a:p>
            <a:endParaRPr lang="it-IT" dirty="0"/>
          </a:p>
        </p:txBody>
      </p:sp>
      <p:pic>
        <p:nvPicPr>
          <p:cNvPr id="11" name="Immagine 10">
            <a:extLst>
              <a:ext uri="{FF2B5EF4-FFF2-40B4-BE49-F238E27FC236}">
                <a16:creationId xmlns:a16="http://schemas.microsoft.com/office/drawing/2014/main" id="{4F05DFED-B8C0-4118-A1B1-9448278B6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605" y="3754677"/>
            <a:ext cx="4518842" cy="847756"/>
          </a:xfrm>
          <a:prstGeom prst="rect">
            <a:avLst/>
          </a:prstGeom>
          <a:effectLst>
            <a:reflection endPos="0" dist="50800" dir="5400000" sy="-100000" algn="bl" rotWithShape="0"/>
            <a:softEdge rad="31750"/>
          </a:effectLst>
        </p:spPr>
      </p:pic>
    </p:spTree>
    <p:extLst>
      <p:ext uri="{BB962C8B-B14F-4D97-AF65-F5344CB8AC3E}">
        <p14:creationId xmlns:p14="http://schemas.microsoft.com/office/powerpoint/2010/main" val="320100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6" name="Rectangle 4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Freeform: Shape 6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DF1FF366-0A66-4040-809F-D14C6BFB9BAE}"/>
              </a:ext>
            </a:extLst>
          </p:cNvPr>
          <p:cNvSpPr>
            <a:spLocks noGrp="1"/>
          </p:cNvSpPr>
          <p:nvPr>
            <p:ph type="title"/>
          </p:nvPr>
        </p:nvSpPr>
        <p:spPr>
          <a:xfrm>
            <a:off x="7181723" y="609600"/>
            <a:ext cx="4512989" cy="2227730"/>
          </a:xfrm>
        </p:spPr>
        <p:txBody>
          <a:bodyPr anchor="ctr">
            <a:normAutofit/>
          </a:bodyPr>
          <a:lstStyle/>
          <a:p>
            <a:r>
              <a:rPr lang="it-IT" dirty="0">
                <a:solidFill>
                  <a:srgbClr val="FFFFFF"/>
                </a:solidFill>
              </a:rPr>
              <a:t>App features</a:t>
            </a:r>
          </a:p>
        </p:txBody>
      </p:sp>
      <p:sp>
        <p:nvSpPr>
          <p:cNvPr id="28" name="Segnaposto contenuto 2">
            <a:extLst>
              <a:ext uri="{FF2B5EF4-FFF2-40B4-BE49-F238E27FC236}">
                <a16:creationId xmlns:a16="http://schemas.microsoft.com/office/drawing/2014/main" id="{C1076A1B-71AD-4E43-BD3F-70C8388AB631}"/>
              </a:ext>
            </a:extLst>
          </p:cNvPr>
          <p:cNvSpPr>
            <a:spLocks noGrp="1"/>
          </p:cNvSpPr>
          <p:nvPr>
            <p:ph idx="1"/>
          </p:nvPr>
        </p:nvSpPr>
        <p:spPr>
          <a:xfrm>
            <a:off x="7029325" y="2802374"/>
            <a:ext cx="4512988" cy="3317938"/>
          </a:xfrm>
        </p:spPr>
        <p:txBody>
          <a:bodyPr anchor="t">
            <a:normAutofit/>
          </a:bodyPr>
          <a:lstStyle/>
          <a:p>
            <a:pPr>
              <a:lnSpc>
                <a:spcPct val="90000"/>
              </a:lnSpc>
            </a:pPr>
            <a:r>
              <a:rPr lang="it-IT" dirty="0">
                <a:solidFill>
                  <a:srgbClr val="FFFFFF"/>
                </a:solidFill>
              </a:rPr>
              <a:t>The user can </a:t>
            </a:r>
            <a:r>
              <a:rPr lang="it-IT" dirty="0" err="1">
                <a:solidFill>
                  <a:srgbClr val="FFFFFF"/>
                </a:solidFill>
              </a:rPr>
              <a:t>choose</a:t>
            </a:r>
            <a:r>
              <a:rPr lang="it-IT" dirty="0">
                <a:solidFill>
                  <a:srgbClr val="FFFFFF"/>
                </a:solidFill>
              </a:rPr>
              <a:t> </a:t>
            </a:r>
            <a:r>
              <a:rPr lang="it-IT" dirty="0" err="1">
                <a:solidFill>
                  <a:srgbClr val="FFFFFF"/>
                </a:solidFill>
              </a:rPr>
              <a:t>three</a:t>
            </a:r>
            <a:r>
              <a:rPr lang="it-IT" dirty="0">
                <a:solidFill>
                  <a:srgbClr val="FFFFFF"/>
                </a:solidFill>
              </a:rPr>
              <a:t> </a:t>
            </a:r>
            <a:r>
              <a:rPr lang="it-IT" dirty="0" err="1">
                <a:solidFill>
                  <a:srgbClr val="FFFFFF"/>
                </a:solidFill>
              </a:rPr>
              <a:t>presets</a:t>
            </a:r>
            <a:r>
              <a:rPr lang="it-IT" dirty="0">
                <a:solidFill>
                  <a:srgbClr val="FFFFFF"/>
                </a:solidFill>
              </a:rPr>
              <a:t> for </a:t>
            </a:r>
            <a:r>
              <a:rPr lang="it-IT" dirty="0" err="1">
                <a:solidFill>
                  <a:srgbClr val="FFFFFF"/>
                </a:solidFill>
              </a:rPr>
              <a:t>different</a:t>
            </a:r>
            <a:r>
              <a:rPr lang="it-IT" dirty="0">
                <a:solidFill>
                  <a:srgbClr val="FFFFFF"/>
                </a:solidFill>
              </a:rPr>
              <a:t> </a:t>
            </a:r>
            <a:r>
              <a:rPr lang="it-IT" dirty="0" err="1">
                <a:solidFill>
                  <a:srgbClr val="FFFFFF"/>
                </a:solidFill>
              </a:rPr>
              <a:t>kind</a:t>
            </a:r>
            <a:r>
              <a:rPr lang="it-IT" dirty="0">
                <a:solidFill>
                  <a:srgbClr val="FFFFFF"/>
                </a:solidFill>
              </a:rPr>
              <a:t> of </a:t>
            </a:r>
            <a:r>
              <a:rPr lang="it-IT" dirty="0" err="1">
                <a:solidFill>
                  <a:srgbClr val="FFFFFF"/>
                </a:solidFill>
              </a:rPr>
              <a:t>plants</a:t>
            </a:r>
            <a:r>
              <a:rPr lang="it-IT" dirty="0">
                <a:solidFill>
                  <a:srgbClr val="FFFFFF"/>
                </a:solidFill>
              </a:rPr>
              <a:t>:  Indoor, Outdoor and </a:t>
            </a:r>
            <a:r>
              <a:rPr lang="it-IT" dirty="0" err="1">
                <a:solidFill>
                  <a:srgbClr val="FFFFFF"/>
                </a:solidFill>
              </a:rPr>
              <a:t>Succulent</a:t>
            </a:r>
            <a:r>
              <a:rPr lang="it-IT" dirty="0">
                <a:solidFill>
                  <a:srgbClr val="FFFFFF"/>
                </a:solidFill>
              </a:rPr>
              <a:t> </a:t>
            </a:r>
            <a:r>
              <a:rPr lang="it-IT" dirty="0" err="1">
                <a:solidFill>
                  <a:srgbClr val="FFFFFF"/>
                </a:solidFill>
              </a:rPr>
              <a:t>Plant</a:t>
            </a:r>
            <a:r>
              <a:rPr lang="it-IT" dirty="0">
                <a:solidFill>
                  <a:srgbClr val="FFFFFF"/>
                </a:solidFill>
              </a:rPr>
              <a:t>.</a:t>
            </a:r>
          </a:p>
          <a:p>
            <a:pPr>
              <a:lnSpc>
                <a:spcPct val="90000"/>
              </a:lnSpc>
            </a:pPr>
            <a:r>
              <a:rPr lang="en-US" dirty="0">
                <a:solidFill>
                  <a:srgbClr val="FFFFFF"/>
                </a:solidFill>
              </a:rPr>
              <a:t>Each preset was created based on tests performed on the different types of plants :)</a:t>
            </a:r>
            <a:endParaRPr lang="it-IT" dirty="0">
              <a:solidFill>
                <a:srgbClr val="FFFFFF"/>
              </a:solidFill>
            </a:endParaRPr>
          </a:p>
        </p:txBody>
      </p:sp>
      <p:pic>
        <p:nvPicPr>
          <p:cNvPr id="8" name="Immagine 7" descr="Immagine che contiene monitor, elettronico, screenshot&#10;&#10;Descrizione generata automaticamente">
            <a:extLst>
              <a:ext uri="{FF2B5EF4-FFF2-40B4-BE49-F238E27FC236}">
                <a16:creationId xmlns:a16="http://schemas.microsoft.com/office/drawing/2014/main" id="{66CFC36A-D648-4565-A715-78AEEABEF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46" y="100208"/>
            <a:ext cx="3895116" cy="6757792"/>
          </a:xfrm>
          <a:prstGeom prst="rect">
            <a:avLst/>
          </a:prstGeom>
        </p:spPr>
      </p:pic>
      <p:pic>
        <p:nvPicPr>
          <p:cNvPr id="4" name="Immagine 3">
            <a:extLst>
              <a:ext uri="{FF2B5EF4-FFF2-40B4-BE49-F238E27FC236}">
                <a16:creationId xmlns:a16="http://schemas.microsoft.com/office/drawing/2014/main" id="{C36FF9FA-5842-4FDD-B471-53A1ECBD5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17" y="731520"/>
            <a:ext cx="3057905" cy="4972930"/>
          </a:xfrm>
          <a:prstGeom prst="rect">
            <a:avLst/>
          </a:prstGeom>
        </p:spPr>
      </p:pic>
    </p:spTree>
    <p:extLst>
      <p:ext uri="{BB962C8B-B14F-4D97-AF65-F5344CB8AC3E}">
        <p14:creationId xmlns:p14="http://schemas.microsoft.com/office/powerpoint/2010/main" val="225735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6" name="Rectangle 4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Freeform: Shape 6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DF1FF366-0A66-4040-809F-D14C6BFB9BAE}"/>
              </a:ext>
            </a:extLst>
          </p:cNvPr>
          <p:cNvSpPr>
            <a:spLocks noGrp="1"/>
          </p:cNvSpPr>
          <p:nvPr>
            <p:ph type="title"/>
          </p:nvPr>
        </p:nvSpPr>
        <p:spPr>
          <a:xfrm>
            <a:off x="7181723" y="609600"/>
            <a:ext cx="4512989" cy="2227730"/>
          </a:xfrm>
        </p:spPr>
        <p:txBody>
          <a:bodyPr anchor="ctr">
            <a:normAutofit/>
          </a:bodyPr>
          <a:lstStyle/>
          <a:p>
            <a:r>
              <a:rPr lang="it-IT" dirty="0">
                <a:solidFill>
                  <a:srgbClr val="FFFFFF"/>
                </a:solidFill>
              </a:rPr>
              <a:t>App features</a:t>
            </a:r>
          </a:p>
        </p:txBody>
      </p:sp>
      <p:sp>
        <p:nvSpPr>
          <p:cNvPr id="28" name="Segnaposto contenuto 2">
            <a:extLst>
              <a:ext uri="{FF2B5EF4-FFF2-40B4-BE49-F238E27FC236}">
                <a16:creationId xmlns:a16="http://schemas.microsoft.com/office/drawing/2014/main" id="{C1076A1B-71AD-4E43-BD3F-70C8388AB631}"/>
              </a:ext>
            </a:extLst>
          </p:cNvPr>
          <p:cNvSpPr>
            <a:spLocks noGrp="1"/>
          </p:cNvSpPr>
          <p:nvPr>
            <p:ph idx="1"/>
          </p:nvPr>
        </p:nvSpPr>
        <p:spPr>
          <a:xfrm>
            <a:off x="7181725" y="2837329"/>
            <a:ext cx="4512988" cy="3317938"/>
          </a:xfrm>
        </p:spPr>
        <p:txBody>
          <a:bodyPr anchor="t">
            <a:normAutofit/>
          </a:bodyPr>
          <a:lstStyle/>
          <a:p>
            <a:pPr>
              <a:lnSpc>
                <a:spcPct val="90000"/>
              </a:lnSpc>
            </a:pPr>
            <a:r>
              <a:rPr lang="en-US" dirty="0">
                <a:solidFill>
                  <a:srgbClr val="FFFFFF"/>
                </a:solidFill>
              </a:rPr>
              <a:t>The user can switch between two different modality: Manual and Automatic.</a:t>
            </a:r>
          </a:p>
          <a:p>
            <a:pPr>
              <a:lnSpc>
                <a:spcPct val="90000"/>
              </a:lnSpc>
            </a:pPr>
            <a:r>
              <a:rPr lang="it-IT" dirty="0">
                <a:solidFill>
                  <a:srgbClr val="FFFFFF"/>
                </a:solidFill>
              </a:rPr>
              <a:t>The app show the information </a:t>
            </a:r>
            <a:r>
              <a:rPr lang="it-IT" dirty="0" err="1">
                <a:solidFill>
                  <a:srgbClr val="FFFFFF"/>
                </a:solidFill>
              </a:rPr>
              <a:t>acquired</a:t>
            </a:r>
            <a:r>
              <a:rPr lang="it-IT" dirty="0">
                <a:solidFill>
                  <a:srgbClr val="FFFFFF"/>
                </a:solidFill>
              </a:rPr>
              <a:t> by </a:t>
            </a:r>
            <a:r>
              <a:rPr lang="it-IT" dirty="0" err="1">
                <a:solidFill>
                  <a:srgbClr val="FFFFFF"/>
                </a:solidFill>
              </a:rPr>
              <a:t>sensors</a:t>
            </a:r>
            <a:r>
              <a:rPr lang="it-IT" dirty="0">
                <a:solidFill>
                  <a:srgbClr val="FFFFFF"/>
                </a:solidFill>
              </a:rPr>
              <a:t> of the smart </a:t>
            </a:r>
            <a:r>
              <a:rPr lang="it-IT" dirty="0" err="1">
                <a:solidFill>
                  <a:srgbClr val="FFFFFF"/>
                </a:solidFill>
              </a:rPr>
              <a:t>plant</a:t>
            </a:r>
            <a:r>
              <a:rPr lang="it-IT" dirty="0">
                <a:solidFill>
                  <a:srgbClr val="FFFFFF"/>
                </a:solidFill>
              </a:rPr>
              <a:t> </a:t>
            </a:r>
            <a:r>
              <a:rPr lang="it-IT" dirty="0" err="1">
                <a:solidFill>
                  <a:srgbClr val="FFFFFF"/>
                </a:solidFill>
              </a:rPr>
              <a:t>pot</a:t>
            </a:r>
            <a:r>
              <a:rPr lang="it-IT" dirty="0">
                <a:solidFill>
                  <a:srgbClr val="FFFFFF"/>
                </a:solidFill>
              </a:rPr>
              <a:t> </a:t>
            </a:r>
          </a:p>
          <a:p>
            <a:pPr>
              <a:lnSpc>
                <a:spcPct val="90000"/>
              </a:lnSpc>
            </a:pPr>
            <a:r>
              <a:rPr lang="it-IT" dirty="0">
                <a:solidFill>
                  <a:srgbClr val="FFFFFF"/>
                </a:solidFill>
              </a:rPr>
              <a:t>In Manual mode the user can control </a:t>
            </a:r>
            <a:r>
              <a:rPr lang="it-IT" dirty="0" err="1">
                <a:solidFill>
                  <a:srgbClr val="FFFFFF"/>
                </a:solidFill>
              </a:rPr>
              <a:t>directly</a:t>
            </a:r>
            <a:r>
              <a:rPr lang="it-IT" dirty="0">
                <a:solidFill>
                  <a:srgbClr val="FFFFFF"/>
                </a:solidFill>
              </a:rPr>
              <a:t> the </a:t>
            </a:r>
            <a:r>
              <a:rPr lang="it-IT" dirty="0" err="1">
                <a:solidFill>
                  <a:srgbClr val="FFFFFF"/>
                </a:solidFill>
              </a:rPr>
              <a:t>Irrigation</a:t>
            </a:r>
            <a:r>
              <a:rPr lang="it-IT" dirty="0">
                <a:solidFill>
                  <a:srgbClr val="FFFFFF"/>
                </a:solidFill>
              </a:rPr>
              <a:t> System and the Light System</a:t>
            </a:r>
          </a:p>
          <a:p>
            <a:pPr>
              <a:lnSpc>
                <a:spcPct val="90000"/>
              </a:lnSpc>
            </a:pPr>
            <a:endParaRPr lang="it-IT" dirty="0">
              <a:solidFill>
                <a:srgbClr val="FFFFFF"/>
              </a:solidFill>
            </a:endParaRPr>
          </a:p>
          <a:p>
            <a:pPr>
              <a:lnSpc>
                <a:spcPct val="90000"/>
              </a:lnSpc>
            </a:pPr>
            <a:endParaRPr lang="it-IT" dirty="0">
              <a:solidFill>
                <a:srgbClr val="FFFFFF"/>
              </a:solidFill>
            </a:endParaRPr>
          </a:p>
        </p:txBody>
      </p:sp>
      <p:pic>
        <p:nvPicPr>
          <p:cNvPr id="8" name="Immagine 7" descr="Immagine che contiene monitor, elettronico, screenshot&#10;&#10;Descrizione generata automaticamente">
            <a:extLst>
              <a:ext uri="{FF2B5EF4-FFF2-40B4-BE49-F238E27FC236}">
                <a16:creationId xmlns:a16="http://schemas.microsoft.com/office/drawing/2014/main" id="{66CFC36A-D648-4565-A715-78AEEABEF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46" y="100208"/>
            <a:ext cx="3895116" cy="6757792"/>
          </a:xfrm>
          <a:prstGeom prst="rect">
            <a:avLst/>
          </a:prstGeom>
        </p:spPr>
      </p:pic>
      <p:pic>
        <p:nvPicPr>
          <p:cNvPr id="4" name="Immagine 3" descr="Immagine che contiene elettronico&#10;&#10;Descrizione generata automaticamente">
            <a:extLst>
              <a:ext uri="{FF2B5EF4-FFF2-40B4-BE49-F238E27FC236}">
                <a16:creationId xmlns:a16="http://schemas.microsoft.com/office/drawing/2014/main" id="{EA746492-CF3E-4855-A1B7-40F4CA37A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34" y="709612"/>
            <a:ext cx="3018252" cy="5100637"/>
          </a:xfrm>
          <a:prstGeom prst="rect">
            <a:avLst/>
          </a:prstGeom>
        </p:spPr>
      </p:pic>
    </p:spTree>
    <p:extLst>
      <p:ext uri="{BB962C8B-B14F-4D97-AF65-F5344CB8AC3E}">
        <p14:creationId xmlns:p14="http://schemas.microsoft.com/office/powerpoint/2010/main" val="416961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7" name="Straight Connector 16">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a:extLst>
              <a:ext uri="{FF2B5EF4-FFF2-40B4-BE49-F238E27FC236}">
                <a16:creationId xmlns:a16="http://schemas.microsoft.com/office/drawing/2014/main" id="{1EA1C1AC-2417-463A-9CA8-8A54CE349B47}"/>
              </a:ext>
            </a:extLst>
          </p:cNvPr>
          <p:cNvPicPr>
            <a:picLocks noChangeAspect="1"/>
          </p:cNvPicPr>
          <p:nvPr/>
        </p:nvPicPr>
        <p:blipFill rotWithShape="1">
          <a:blip r:embed="rId2">
            <a:extLst>
              <a:ext uri="{28A0092B-C50C-407E-A947-70E740481C1C}">
                <a14:useLocalDpi xmlns:a14="http://schemas.microsoft.com/office/drawing/2010/main" val="0"/>
              </a:ext>
            </a:extLst>
          </a:blip>
          <a:srcRect r="15197"/>
          <a:stretch/>
        </p:blipFill>
        <p:spPr>
          <a:xfrm>
            <a:off x="9217620" y="3383224"/>
            <a:ext cx="2919560" cy="3486338"/>
          </a:xfrm>
          <a:prstGeom prst="rect">
            <a:avLst/>
          </a:prstGeom>
          <a:effectLst>
            <a:reflection stA="47000" endPos="0" dist="38100" dir="5400000" sy="-100000" algn="bl" rotWithShape="0"/>
          </a:effectLst>
        </p:spPr>
      </p:pic>
      <p:pic>
        <p:nvPicPr>
          <p:cNvPr id="7" name="Immagine 6" descr="Immagine che contiene sedendo, interni&#10;&#10;Descrizione generata automaticamente">
            <a:extLst>
              <a:ext uri="{FF2B5EF4-FFF2-40B4-BE49-F238E27FC236}">
                <a16:creationId xmlns:a16="http://schemas.microsoft.com/office/drawing/2014/main" id="{BB4BC962-9E5B-4B76-B995-3BF22A4F8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474" y="130515"/>
            <a:ext cx="1674174" cy="2254780"/>
          </a:xfrm>
          <a:prstGeom prst="rect">
            <a:avLst/>
          </a:prstGeom>
        </p:spPr>
      </p:pic>
      <p:sp>
        <p:nvSpPr>
          <p:cNvPr id="3" name="Segnaposto contenuto 2">
            <a:extLst>
              <a:ext uri="{FF2B5EF4-FFF2-40B4-BE49-F238E27FC236}">
                <a16:creationId xmlns:a16="http://schemas.microsoft.com/office/drawing/2014/main" id="{7D5D90A9-B369-4B90-9F23-BEEFCAEC34A8}"/>
              </a:ext>
            </a:extLst>
          </p:cNvPr>
          <p:cNvSpPr>
            <a:spLocks noGrp="1"/>
          </p:cNvSpPr>
          <p:nvPr>
            <p:ph idx="1"/>
          </p:nvPr>
        </p:nvSpPr>
        <p:spPr>
          <a:xfrm>
            <a:off x="5268685" y="4814595"/>
            <a:ext cx="4531807" cy="1563899"/>
          </a:xfrm>
        </p:spPr>
        <p:txBody>
          <a:bodyPr anchor="ctr">
            <a:normAutofit/>
          </a:bodyPr>
          <a:lstStyle/>
          <a:p>
            <a:pPr marL="0" indent="0">
              <a:buNone/>
            </a:pPr>
            <a:endParaRPr lang="it-IT">
              <a:solidFill>
                <a:srgbClr val="FFFFFF"/>
              </a:solidFill>
            </a:endParaRPr>
          </a:p>
          <a:p>
            <a:pPr marL="0" indent="0">
              <a:buNone/>
            </a:pPr>
            <a:r>
              <a:rPr lang="it-IT">
                <a:solidFill>
                  <a:srgbClr val="FFFFFF"/>
                </a:solidFill>
              </a:rPr>
              <a:t>                                          </a:t>
            </a:r>
            <a:endParaRPr lang="it-IT">
              <a:solidFill>
                <a:srgbClr val="FFFFFF"/>
              </a:solidFill>
              <a:sym typeface="Wingdings" panose="05000000000000000000" pitchFamily="2" charset="2"/>
            </a:endParaRPr>
          </a:p>
          <a:p>
            <a:pPr marL="0" indent="0">
              <a:buNone/>
            </a:pPr>
            <a:r>
              <a:rPr lang="it-IT">
                <a:solidFill>
                  <a:srgbClr val="FFFFFF"/>
                </a:solidFill>
                <a:sym typeface="Wingdings" panose="05000000000000000000" pitchFamily="2" charset="2"/>
              </a:rPr>
              <a:t>         </a:t>
            </a:r>
            <a:endParaRPr lang="it-IT">
              <a:solidFill>
                <a:srgbClr val="FFFFFF"/>
              </a:solidFill>
            </a:endParaRPr>
          </a:p>
        </p:txBody>
      </p:sp>
      <p:sp>
        <p:nvSpPr>
          <p:cNvPr id="2" name="Titolo 1">
            <a:extLst>
              <a:ext uri="{FF2B5EF4-FFF2-40B4-BE49-F238E27FC236}">
                <a16:creationId xmlns:a16="http://schemas.microsoft.com/office/drawing/2014/main" id="{10C17830-2448-4E0E-AA60-965507E71591}"/>
              </a:ext>
            </a:extLst>
          </p:cNvPr>
          <p:cNvSpPr>
            <a:spLocks noGrp="1"/>
          </p:cNvSpPr>
          <p:nvPr>
            <p:ph type="title"/>
          </p:nvPr>
        </p:nvSpPr>
        <p:spPr>
          <a:xfrm>
            <a:off x="192416" y="5299882"/>
            <a:ext cx="8835718" cy="1563899"/>
          </a:xfrm>
        </p:spPr>
        <p:txBody>
          <a:bodyPr anchor="ctr">
            <a:normAutofit fontScale="90000"/>
          </a:bodyPr>
          <a:lstStyle/>
          <a:p>
            <a:pPr>
              <a:lnSpc>
                <a:spcPct val="90000"/>
              </a:lnSpc>
            </a:pPr>
            <a:br>
              <a:rPr lang="it-IT" sz="3300" dirty="0"/>
            </a:br>
            <a:r>
              <a:rPr lang="en-US" sz="3300" dirty="0"/>
              <a:t>Based on the choice of the plant made by the user, the relative preset will be loaded from a server created using Flask, a python framework.</a:t>
            </a:r>
            <a:br>
              <a:rPr lang="en-US" sz="3300" dirty="0"/>
            </a:br>
            <a:r>
              <a:rPr lang="en-US" sz="3300" dirty="0"/>
              <a:t>The implementation of the server is designed using REST design pattern.</a:t>
            </a:r>
            <a:br>
              <a:rPr lang="en-US" sz="3300" dirty="0"/>
            </a:br>
            <a:r>
              <a:rPr lang="en-US" sz="3300" dirty="0"/>
              <a:t> </a:t>
            </a:r>
            <a:br>
              <a:rPr lang="it-IT" sz="3300" dirty="0"/>
            </a:br>
            <a:br>
              <a:rPr lang="it-IT" sz="3300" dirty="0"/>
            </a:br>
            <a:endParaRPr lang="it-IT" sz="3300" dirty="0"/>
          </a:p>
        </p:txBody>
      </p:sp>
      <p:pic>
        <p:nvPicPr>
          <p:cNvPr id="13" name="Immagine 12" descr="Immagine che contiene screenshot&#10;&#10;Descrizione generata automaticamente">
            <a:extLst>
              <a:ext uri="{FF2B5EF4-FFF2-40B4-BE49-F238E27FC236}">
                <a16:creationId xmlns:a16="http://schemas.microsoft.com/office/drawing/2014/main" id="{A8514AB4-16DA-4BA7-9C4B-953774E3EB03}"/>
              </a:ext>
            </a:extLst>
          </p:cNvPr>
          <p:cNvPicPr preferRelativeResize="0">
            <a:picLocks noChangeAspect="1"/>
          </p:cNvPicPr>
          <p:nvPr/>
        </p:nvPicPr>
        <p:blipFill rotWithShape="1">
          <a:blip r:embed="rId4">
            <a:extLst>
              <a:ext uri="{28A0092B-C50C-407E-A947-70E740481C1C}">
                <a14:useLocalDpi xmlns:a14="http://schemas.microsoft.com/office/drawing/2010/main" val="0"/>
              </a:ext>
            </a:extLst>
          </a:blip>
          <a:srcRect r="42806" b="43273"/>
          <a:stretch/>
        </p:blipFill>
        <p:spPr>
          <a:xfrm>
            <a:off x="150252" y="146800"/>
            <a:ext cx="7824934" cy="3443067"/>
          </a:xfrm>
          <a:prstGeom prst="rect">
            <a:avLst/>
          </a:prstGeom>
        </p:spPr>
      </p:pic>
      <p:pic>
        <p:nvPicPr>
          <p:cNvPr id="26" name="Immagine 25">
            <a:extLst>
              <a:ext uri="{FF2B5EF4-FFF2-40B4-BE49-F238E27FC236}">
                <a16:creationId xmlns:a16="http://schemas.microsoft.com/office/drawing/2014/main" id="{544F1485-EB11-49C6-889E-0552763F81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189414">
            <a:off x="9513122" y="2424490"/>
            <a:ext cx="1112532" cy="791752"/>
          </a:xfrm>
          <a:prstGeom prst="rect">
            <a:avLst/>
          </a:prstGeom>
        </p:spPr>
      </p:pic>
    </p:spTree>
    <p:extLst>
      <p:ext uri="{BB962C8B-B14F-4D97-AF65-F5344CB8AC3E}">
        <p14:creationId xmlns:p14="http://schemas.microsoft.com/office/powerpoint/2010/main" val="342989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E382B-E2F5-4670-A628-BF40AD1B0EE5}"/>
              </a:ext>
            </a:extLst>
          </p:cNvPr>
          <p:cNvSpPr>
            <a:spLocks noGrp="1"/>
          </p:cNvSpPr>
          <p:nvPr>
            <p:ph type="title"/>
          </p:nvPr>
        </p:nvSpPr>
        <p:spPr>
          <a:xfrm>
            <a:off x="1797666" y="979118"/>
            <a:ext cx="8596668" cy="1320800"/>
          </a:xfrm>
        </p:spPr>
        <p:txBody>
          <a:bodyPr/>
          <a:lstStyle/>
          <a:p>
            <a:r>
              <a:rPr lang="it-IT" dirty="0"/>
              <a:t>Manual vs </a:t>
            </a:r>
            <a:r>
              <a:rPr lang="it-IT" dirty="0" err="1"/>
              <a:t>Automatic</a:t>
            </a:r>
            <a:r>
              <a:rPr lang="it-IT" dirty="0"/>
              <a:t> Mode</a:t>
            </a:r>
          </a:p>
        </p:txBody>
      </p:sp>
      <p:sp>
        <p:nvSpPr>
          <p:cNvPr id="3" name="Segnaposto contenuto 2">
            <a:extLst>
              <a:ext uri="{FF2B5EF4-FFF2-40B4-BE49-F238E27FC236}">
                <a16:creationId xmlns:a16="http://schemas.microsoft.com/office/drawing/2014/main" id="{1914E3E7-DA42-46F3-8D4B-AF512EA46A63}"/>
              </a:ext>
            </a:extLst>
          </p:cNvPr>
          <p:cNvSpPr>
            <a:spLocks noGrp="1"/>
          </p:cNvSpPr>
          <p:nvPr>
            <p:ph idx="1"/>
          </p:nvPr>
        </p:nvSpPr>
        <p:spPr>
          <a:xfrm>
            <a:off x="1366265" y="1930400"/>
            <a:ext cx="8596668" cy="3880773"/>
          </a:xfrm>
        </p:spPr>
        <p:txBody>
          <a:bodyPr/>
          <a:lstStyle/>
          <a:p>
            <a:r>
              <a:rPr lang="en-US" sz="3200" dirty="0"/>
              <a:t>In automatic mode the management of the plant is totally entrusted to the MCU</a:t>
            </a:r>
          </a:p>
          <a:p>
            <a:r>
              <a:rPr lang="en-US" sz="3200" dirty="0"/>
              <a:t>In manual mode the user can see with the app all the data acquired by the sensors but light and water pump can be turned on/off only if he communicates it through app</a:t>
            </a:r>
          </a:p>
          <a:p>
            <a:endParaRPr lang="it-IT" dirty="0"/>
          </a:p>
        </p:txBody>
      </p:sp>
    </p:spTree>
    <p:extLst>
      <p:ext uri="{BB962C8B-B14F-4D97-AF65-F5344CB8AC3E}">
        <p14:creationId xmlns:p14="http://schemas.microsoft.com/office/powerpoint/2010/main" val="3885638770"/>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36</TotalTime>
  <Words>335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Abadi</vt:lpstr>
      <vt:lpstr>Arial</vt:lpstr>
      <vt:lpstr>Trebuchet MS</vt:lpstr>
      <vt:lpstr>Wingdings 3</vt:lpstr>
      <vt:lpstr>Sfaccettatura</vt:lpstr>
      <vt:lpstr>Smart Plant Pot</vt:lpstr>
      <vt:lpstr>PROJECT’S GOAL</vt:lpstr>
      <vt:lpstr>Sensors list: </vt:lpstr>
      <vt:lpstr>Other components</vt:lpstr>
      <vt:lpstr>How the ESP32 comunicate with the app?</vt:lpstr>
      <vt:lpstr>App features</vt:lpstr>
      <vt:lpstr>App features</vt:lpstr>
      <vt:lpstr> Based on the choice of the plant made by the user, the relative preset will be loaded from a server created using Flask, a python framework. The implementation of the server is designed using REST design pattern.    </vt:lpstr>
      <vt:lpstr>Manual vs Automatic Mode</vt:lpstr>
      <vt:lpstr>The Live Monitor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Plant Pot</dc:title>
  <dc:creator>Guido Genco</dc:creator>
  <cp:lastModifiedBy>CHRISTIAN DI MAIO</cp:lastModifiedBy>
  <cp:revision>1</cp:revision>
  <dcterms:created xsi:type="dcterms:W3CDTF">2019-07-13T09:11:39Z</dcterms:created>
  <dcterms:modified xsi:type="dcterms:W3CDTF">2019-07-15T22:38:46Z</dcterms:modified>
</cp:coreProperties>
</file>