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Nunito"/>
      <p:regular r:id="rId40"/>
      <p:bold r:id="rId41"/>
      <p:italic r:id="rId42"/>
      <p:boldItalic r:id="rId43"/>
    </p:embeddedFont>
    <p:embeddedFont>
      <p:font typeface="Montserrat Black"/>
      <p:bold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  <p:embeddedFont>
      <p:font typeface="Montserrat Light"/>
      <p:regular r:id="rId58"/>
      <p:bold r:id="rId59"/>
      <p:italic r:id="rId60"/>
      <p:boldItalic r:id="rId61"/>
    </p:embeddedFont>
    <p:embeddedFont>
      <p:font typeface="Montserrat ExtraBold"/>
      <p:bold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jsLBL8WQwmV9qwMFj4GUoCjpYB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44" Type="http://schemas.openxmlformats.org/officeDocument/2006/relationships/font" Target="fonts/MontserratBlack-bold.fntdata"/><Relationship Id="rId43" Type="http://schemas.openxmlformats.org/officeDocument/2006/relationships/font" Target="fonts/Nunito-boldItalic.fntdata"/><Relationship Id="rId46" Type="http://schemas.openxmlformats.org/officeDocument/2006/relationships/font" Target="fonts/Lato-regular.fntdata"/><Relationship Id="rId45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MontserratSemiBold-bold.fntdata"/><Relationship Id="rId32" Type="http://schemas.openxmlformats.org/officeDocument/2006/relationships/font" Target="fonts/MontserratSemiBold-regular.fntdata"/><Relationship Id="rId35" Type="http://schemas.openxmlformats.org/officeDocument/2006/relationships/font" Target="fonts/MontserratSemiBold-boldItalic.fntdata"/><Relationship Id="rId34" Type="http://schemas.openxmlformats.org/officeDocument/2006/relationships/font" Target="fonts/MontserratSemiBold-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62" Type="http://schemas.openxmlformats.org/officeDocument/2006/relationships/font" Target="fonts/MontserratExtraBold-bold.fntdata"/><Relationship Id="rId61" Type="http://schemas.openxmlformats.org/officeDocument/2006/relationships/font" Target="fonts/MontserratLight-boldItalic.fntdata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font" Target="fonts/MontserratExtraBold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ontserrat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c59178cf_1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c59178cf_1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c59178cf_1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4c59178cf_1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4c59178cf_1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4c59178cf_1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4c59178cf_1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4c59178cf_1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4c59178cf_1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4c59178cf_1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4c59178cf_1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4c59178cf_1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4c59178cf_1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4c59178cf_1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4c59178cf_1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4c59178cf_1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4c59178cf_1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4c59178cf_1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4c59178cf_1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4c59178cf_1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-US" sz="1400">
                <a:solidFill>
                  <a:srgbClr val="595959"/>
                </a:solidFill>
              </a:rPr>
              <a:t>Conversion rate: the percentage of users open and search on the app divided by users open the app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4c59178cf_1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24c59178cf_1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4c59178cf_1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4c59178cf_1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4c59178cf_1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4c59178cf_1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4c59178cf_1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24c59178cf_1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24c59178cf_1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24c59178cf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4c59178cf_1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4c59178cf_1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c59178cf_1_2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c59178cf_1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24c59178cf_1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24c59178cf_1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4c59178cf_1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4c59178cf_1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4c59178cf_1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4c59178cf_1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c59178cf_1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c59178cf_1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c59178cf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c59178cf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c59178cf_1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c59178cf_1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c59178cf_1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4c59178cf_1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c59178cf_1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c59178cf_1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c59178cf_1_2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4c59178cf_1_2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4c59178cf_1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4c59178cf_1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59178cf_1_10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24c59178cf_1_10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24c59178cf_1_10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59178cf_1_10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24c59178cf_1_10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24c59178cf_1_10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4c59178cf_1_10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59178cf_1_10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24c59178cf_1_10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4c59178cf_1_10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24c59178cf_1_10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24c59178cf_1_10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4c59178cf_1_10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24c59178cf_1_10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24c59178cf_1_10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24c59178cf_1_10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4c59178cf_1_10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24c59178cf_1_10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4c59178cf_1_10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24c59178cf_1_10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24c59178cf_1_10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4c59178cf_1_10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24c59178cf_1_10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4c59178cf_1_10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24c59178cf_1_10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24c59178cf_1_10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24c59178cf_1_10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24c59178cf_1_10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4c59178cf_1_10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24c59178cf_1_10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757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4c59178cf_1_10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24c59178cf_1_10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24c59178cf_1_10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4c59178cf_1_919"/>
          <p:cNvSpPr txBox="1"/>
          <p:nvPr>
            <p:ph type="ctrTitle"/>
          </p:nvPr>
        </p:nvSpPr>
        <p:spPr>
          <a:xfrm>
            <a:off x="958450" y="1299875"/>
            <a:ext cx="5021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Causal Project</a:t>
            </a:r>
            <a:endParaRPr sz="4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g124c59178cf_1_919"/>
          <p:cNvSpPr txBox="1"/>
          <p:nvPr>
            <p:ph idx="1" type="subTitle"/>
          </p:nvPr>
        </p:nvSpPr>
        <p:spPr>
          <a:xfrm>
            <a:off x="2891125" y="4751300"/>
            <a:ext cx="62529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 10: Yu Chun Peng, Chien-Chu Hsu, Chia-Yen Ho, Ng Ka Lok Carol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g124c59178cf_1_919"/>
          <p:cNvSpPr txBox="1"/>
          <p:nvPr>
            <p:ph type="ctrTitle"/>
          </p:nvPr>
        </p:nvSpPr>
        <p:spPr>
          <a:xfrm>
            <a:off x="1121025" y="2175450"/>
            <a:ext cx="5660700" cy="12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4F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A/B Testing on </a:t>
            </a:r>
            <a:endParaRPr sz="3200">
              <a:solidFill>
                <a:srgbClr val="E74F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4F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App’s Booking Page</a:t>
            </a:r>
            <a:endParaRPr sz="3200">
              <a:solidFill>
                <a:srgbClr val="E74F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c59178cf_1_16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24c59178cf_1_16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24c59178cf_1_16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58" name="Google Shape;358;g124c59178cf_1_1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24c59178cf_1_1622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0" name="Google Shape;360;g124c59178cf_1_1622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hypothesis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1" name="Google Shape;361;g124c59178cf_1_1622"/>
          <p:cNvSpPr/>
          <p:nvPr/>
        </p:nvSpPr>
        <p:spPr>
          <a:xfrm>
            <a:off x="0" y="0"/>
            <a:ext cx="9289800" cy="5233200"/>
          </a:xfrm>
          <a:prstGeom prst="rect">
            <a:avLst/>
          </a:prstGeom>
          <a:solidFill>
            <a:srgbClr val="1A1D21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2" name="Google Shape;362;g124c59178cf_1_1622"/>
          <p:cNvGrpSpPr/>
          <p:nvPr/>
        </p:nvGrpSpPr>
        <p:grpSpPr>
          <a:xfrm>
            <a:off x="3855603" y="2508635"/>
            <a:ext cx="3128022" cy="2634865"/>
            <a:chOff x="4179653" y="-2017265"/>
            <a:chExt cx="3128022" cy="2634865"/>
          </a:xfrm>
        </p:grpSpPr>
        <p:grpSp>
          <p:nvGrpSpPr>
            <p:cNvPr id="363" name="Google Shape;363;g124c59178cf_1_1622"/>
            <p:cNvGrpSpPr/>
            <p:nvPr/>
          </p:nvGrpSpPr>
          <p:grpSpPr>
            <a:xfrm>
              <a:off x="4179653" y="-2017265"/>
              <a:ext cx="1225528" cy="2233338"/>
              <a:chOff x="2547150" y="1268725"/>
              <a:chExt cx="2116263" cy="4208288"/>
            </a:xfrm>
          </p:grpSpPr>
          <p:sp>
            <p:nvSpPr>
              <p:cNvPr id="364" name="Google Shape;364;g124c59178cf_1_1622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g124c59178cf_1_1622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g124c59178cf_1_1622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g124c59178cf_1_1622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68" name="Google Shape;368;g124c59178cf_1_1622"/>
            <p:cNvPicPr preferRelativeResize="0"/>
            <p:nvPr/>
          </p:nvPicPr>
          <p:blipFill rotWithShape="1">
            <a:blip r:embed="rId4">
              <a:alphaModFix/>
            </a:blip>
            <a:srcRect b="29863" l="4410" r="78102" t="20921"/>
            <a:stretch/>
          </p:blipFill>
          <p:spPr>
            <a:xfrm>
              <a:off x="4208968" y="-1816827"/>
              <a:ext cx="1169802" cy="18347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9" name="Google Shape;369;g124c59178cf_1_1622"/>
            <p:cNvGrpSpPr/>
            <p:nvPr/>
          </p:nvGrpSpPr>
          <p:grpSpPr>
            <a:xfrm>
              <a:off x="5825517" y="-2015938"/>
              <a:ext cx="1225528" cy="2233338"/>
              <a:chOff x="2547150" y="1268725"/>
              <a:chExt cx="2116263" cy="4208288"/>
            </a:xfrm>
          </p:grpSpPr>
          <p:sp>
            <p:nvSpPr>
              <p:cNvPr id="370" name="Google Shape;370;g124c59178cf_1_1622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g124c59178cf_1_1622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g124c59178cf_1_1622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g124c59178cf_1_1622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74" name="Google Shape;374;g124c59178cf_1_1622"/>
            <p:cNvPicPr preferRelativeResize="0"/>
            <p:nvPr/>
          </p:nvPicPr>
          <p:blipFill rotWithShape="1">
            <a:blip r:embed="rId4">
              <a:alphaModFix/>
            </a:blip>
            <a:srcRect b="11684" l="28821" r="53816" t="39691"/>
            <a:stretch/>
          </p:blipFill>
          <p:spPr>
            <a:xfrm>
              <a:off x="5854499" y="-1816827"/>
              <a:ext cx="1169795" cy="1825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g124c59178cf_1_1622"/>
            <p:cNvSpPr txBox="1"/>
            <p:nvPr/>
          </p:nvSpPr>
          <p:spPr>
            <a:xfrm>
              <a:off x="4425138" y="217400"/>
              <a:ext cx="113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Control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76" name="Google Shape;376;g124c59178cf_1_1622"/>
            <p:cNvSpPr txBox="1"/>
            <p:nvPr/>
          </p:nvSpPr>
          <p:spPr>
            <a:xfrm>
              <a:off x="5855975" y="217400"/>
              <a:ext cx="14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Treatment</a:t>
              </a: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 1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77" name="Google Shape;377;g124c59178cf_1_1622"/>
          <p:cNvSpPr/>
          <p:nvPr/>
        </p:nvSpPr>
        <p:spPr>
          <a:xfrm>
            <a:off x="5851700" y="4303050"/>
            <a:ext cx="809100" cy="1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c59178cf_1_17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24c59178cf_1_17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24c59178cf_1_17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85" name="Google Shape;385;g124c59178cf_1_1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24c59178cf_1_1775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7" name="Google Shape;387;g124c59178cf_1_1775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hypothesis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8" name="Google Shape;388;g124c59178cf_1_1775"/>
          <p:cNvGrpSpPr/>
          <p:nvPr/>
        </p:nvGrpSpPr>
        <p:grpSpPr>
          <a:xfrm>
            <a:off x="3855603" y="2508635"/>
            <a:ext cx="3128022" cy="2634865"/>
            <a:chOff x="4179653" y="-2017265"/>
            <a:chExt cx="3128022" cy="2634865"/>
          </a:xfrm>
        </p:grpSpPr>
        <p:grpSp>
          <p:nvGrpSpPr>
            <p:cNvPr id="389" name="Google Shape;389;g124c59178cf_1_1775"/>
            <p:cNvGrpSpPr/>
            <p:nvPr/>
          </p:nvGrpSpPr>
          <p:grpSpPr>
            <a:xfrm>
              <a:off x="4179653" y="-2017265"/>
              <a:ext cx="1225528" cy="2233338"/>
              <a:chOff x="2547150" y="1268725"/>
              <a:chExt cx="2116263" cy="4208288"/>
            </a:xfrm>
          </p:grpSpPr>
          <p:sp>
            <p:nvSpPr>
              <p:cNvPr id="390" name="Google Shape;390;g124c59178cf_1_1775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g124c59178cf_1_1775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g124c59178cf_1_1775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g124c59178cf_1_1775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94" name="Google Shape;394;g124c59178cf_1_1775"/>
            <p:cNvPicPr preferRelativeResize="0"/>
            <p:nvPr/>
          </p:nvPicPr>
          <p:blipFill rotWithShape="1">
            <a:blip r:embed="rId4">
              <a:alphaModFix/>
            </a:blip>
            <a:srcRect b="29863" l="4410" r="78102" t="20921"/>
            <a:stretch/>
          </p:blipFill>
          <p:spPr>
            <a:xfrm>
              <a:off x="4208968" y="-1816827"/>
              <a:ext cx="1169802" cy="18347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5" name="Google Shape;395;g124c59178cf_1_1775"/>
            <p:cNvGrpSpPr/>
            <p:nvPr/>
          </p:nvGrpSpPr>
          <p:grpSpPr>
            <a:xfrm>
              <a:off x="5825517" y="-2015938"/>
              <a:ext cx="1225528" cy="2233338"/>
              <a:chOff x="2547150" y="1268725"/>
              <a:chExt cx="2116263" cy="4208288"/>
            </a:xfrm>
          </p:grpSpPr>
          <p:sp>
            <p:nvSpPr>
              <p:cNvPr id="396" name="Google Shape;396;g124c59178cf_1_1775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g124c59178cf_1_1775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g124c59178cf_1_1775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g124c59178cf_1_1775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00" name="Google Shape;400;g124c59178cf_1_1775"/>
            <p:cNvPicPr preferRelativeResize="0"/>
            <p:nvPr/>
          </p:nvPicPr>
          <p:blipFill rotWithShape="1">
            <a:blip r:embed="rId4">
              <a:alphaModFix/>
            </a:blip>
            <a:srcRect b="11684" l="28821" r="53816" t="39691"/>
            <a:stretch/>
          </p:blipFill>
          <p:spPr>
            <a:xfrm>
              <a:off x="5854499" y="-1816827"/>
              <a:ext cx="1169795" cy="1825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g124c59178cf_1_1775"/>
            <p:cNvSpPr txBox="1"/>
            <p:nvPr/>
          </p:nvSpPr>
          <p:spPr>
            <a:xfrm>
              <a:off x="4425138" y="217400"/>
              <a:ext cx="113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Control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402" name="Google Shape;402;g124c59178cf_1_1775"/>
            <p:cNvSpPr txBox="1"/>
            <p:nvPr/>
          </p:nvSpPr>
          <p:spPr>
            <a:xfrm>
              <a:off x="5855975" y="217400"/>
              <a:ext cx="14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Treatment</a:t>
              </a: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 1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03" name="Google Shape;403;g124c59178cf_1_1775"/>
          <p:cNvGrpSpPr/>
          <p:nvPr/>
        </p:nvGrpSpPr>
        <p:grpSpPr>
          <a:xfrm>
            <a:off x="7113214" y="2509299"/>
            <a:ext cx="1225528" cy="2233338"/>
            <a:chOff x="2547150" y="1268725"/>
            <a:chExt cx="2116263" cy="4208288"/>
          </a:xfrm>
        </p:grpSpPr>
        <p:sp>
          <p:nvSpPr>
            <p:cNvPr id="404" name="Google Shape;404;g124c59178cf_1_1775"/>
            <p:cNvSpPr/>
            <p:nvPr/>
          </p:nvSpPr>
          <p:spPr>
            <a:xfrm>
              <a:off x="2547150" y="1268725"/>
              <a:ext cx="2116263" cy="4208288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02020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171450" rotWithShape="0" algn="bl" dir="5400000" dist="47625">
                <a:srgbClr val="222222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124c59178cf_1_1775"/>
            <p:cNvSpPr/>
            <p:nvPr/>
          </p:nvSpPr>
          <p:spPr>
            <a:xfrm>
              <a:off x="3393339" y="5211975"/>
              <a:ext cx="422343" cy="144514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124c59178cf_1_1775"/>
            <p:cNvSpPr/>
            <p:nvPr/>
          </p:nvSpPr>
          <p:spPr>
            <a:xfrm>
              <a:off x="2933345" y="1417712"/>
              <a:ext cx="83224" cy="79788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124c59178cf_1_1775"/>
            <p:cNvSpPr/>
            <p:nvPr/>
          </p:nvSpPr>
          <p:spPr>
            <a:xfrm>
              <a:off x="3401194" y="1426749"/>
              <a:ext cx="408204" cy="61734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8" name="Google Shape;408;g124c59178cf_1_1775"/>
          <p:cNvPicPr preferRelativeResize="0"/>
          <p:nvPr/>
        </p:nvPicPr>
        <p:blipFill rotWithShape="1">
          <a:blip r:embed="rId4">
            <a:alphaModFix/>
          </a:blip>
          <a:srcRect b="32975" l="53262" r="29811" t="18898"/>
          <a:stretch/>
        </p:blipFill>
        <p:spPr>
          <a:xfrm>
            <a:off x="7142752" y="2708411"/>
            <a:ext cx="1169795" cy="182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4c59178cf_1_1775"/>
          <p:cNvSpPr txBox="1"/>
          <p:nvPr/>
        </p:nvSpPr>
        <p:spPr>
          <a:xfrm>
            <a:off x="7096950" y="4742638"/>
            <a:ext cx="1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Treatment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0" name="Google Shape;410;g124c59178cf_1_1775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2: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Remove “Tip included” text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1" name="Google Shape;411;g124c59178cf_1_1775"/>
          <p:cNvSpPr/>
          <p:nvPr/>
        </p:nvSpPr>
        <p:spPr>
          <a:xfrm>
            <a:off x="4000500" y="4095750"/>
            <a:ext cx="603000" cy="16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4c59178cf_1_17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24c59178cf_1_17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24c59178cf_1_17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19" name="Google Shape;419;g124c59178cf_1_1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24c59178cf_1_1707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1" name="Google Shape;421;g124c59178cf_1_1707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hypothesis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22" name="Google Shape;422;g124c59178cf_1_1707"/>
          <p:cNvGrpSpPr/>
          <p:nvPr/>
        </p:nvGrpSpPr>
        <p:grpSpPr>
          <a:xfrm>
            <a:off x="5501467" y="2509962"/>
            <a:ext cx="1225528" cy="2233338"/>
            <a:chOff x="2547150" y="1268725"/>
            <a:chExt cx="2116263" cy="4208288"/>
          </a:xfrm>
        </p:grpSpPr>
        <p:sp>
          <p:nvSpPr>
            <p:cNvPr id="423" name="Google Shape;423;g124c59178cf_1_1707"/>
            <p:cNvSpPr/>
            <p:nvPr/>
          </p:nvSpPr>
          <p:spPr>
            <a:xfrm>
              <a:off x="2547150" y="1268725"/>
              <a:ext cx="2116263" cy="4208288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02020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171450" rotWithShape="0" algn="bl" dir="5400000" dist="47625">
                <a:srgbClr val="222222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124c59178cf_1_1707"/>
            <p:cNvSpPr/>
            <p:nvPr/>
          </p:nvSpPr>
          <p:spPr>
            <a:xfrm>
              <a:off x="3393339" y="5211975"/>
              <a:ext cx="422343" cy="144514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124c59178cf_1_1707"/>
            <p:cNvSpPr/>
            <p:nvPr/>
          </p:nvSpPr>
          <p:spPr>
            <a:xfrm>
              <a:off x="2933345" y="1417712"/>
              <a:ext cx="83224" cy="79788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124c59178cf_1_1707"/>
            <p:cNvSpPr/>
            <p:nvPr/>
          </p:nvSpPr>
          <p:spPr>
            <a:xfrm>
              <a:off x="3401194" y="1426749"/>
              <a:ext cx="408204" cy="61734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7" name="Google Shape;427;g124c59178cf_1_1707"/>
          <p:cNvPicPr preferRelativeResize="0"/>
          <p:nvPr/>
        </p:nvPicPr>
        <p:blipFill rotWithShape="1">
          <a:blip r:embed="rId4">
            <a:alphaModFix/>
          </a:blip>
          <a:srcRect b="11684" l="28821" r="53816" t="39691"/>
          <a:stretch/>
        </p:blipFill>
        <p:spPr>
          <a:xfrm>
            <a:off x="5530449" y="2709073"/>
            <a:ext cx="1169795" cy="182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24c59178cf_1_1707"/>
          <p:cNvSpPr txBox="1"/>
          <p:nvPr/>
        </p:nvSpPr>
        <p:spPr>
          <a:xfrm>
            <a:off x="5531925" y="4743300"/>
            <a:ext cx="1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Treatment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9" name="Google Shape;429;g124c59178cf_1_1707"/>
          <p:cNvSpPr/>
          <p:nvPr/>
        </p:nvSpPr>
        <p:spPr>
          <a:xfrm>
            <a:off x="-44825" y="0"/>
            <a:ext cx="9262500" cy="5143500"/>
          </a:xfrm>
          <a:prstGeom prst="rect">
            <a:avLst/>
          </a:prstGeom>
          <a:solidFill>
            <a:srgbClr val="1A1D21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0" name="Google Shape;430;g124c59178cf_1_1707"/>
          <p:cNvGrpSpPr/>
          <p:nvPr/>
        </p:nvGrpSpPr>
        <p:grpSpPr>
          <a:xfrm>
            <a:off x="3855603" y="2508635"/>
            <a:ext cx="1225528" cy="2233338"/>
            <a:chOff x="2547150" y="1268725"/>
            <a:chExt cx="2116263" cy="4208288"/>
          </a:xfrm>
        </p:grpSpPr>
        <p:sp>
          <p:nvSpPr>
            <p:cNvPr id="431" name="Google Shape;431;g124c59178cf_1_1707"/>
            <p:cNvSpPr/>
            <p:nvPr/>
          </p:nvSpPr>
          <p:spPr>
            <a:xfrm>
              <a:off x="2547150" y="1268725"/>
              <a:ext cx="2116263" cy="4208288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02020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171450" rotWithShape="0" algn="bl" dir="5400000" dist="47625">
                <a:srgbClr val="222222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124c59178cf_1_1707"/>
            <p:cNvSpPr/>
            <p:nvPr/>
          </p:nvSpPr>
          <p:spPr>
            <a:xfrm>
              <a:off x="3393339" y="5211975"/>
              <a:ext cx="422343" cy="144514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124c59178cf_1_1707"/>
            <p:cNvSpPr/>
            <p:nvPr/>
          </p:nvSpPr>
          <p:spPr>
            <a:xfrm>
              <a:off x="2933345" y="1417712"/>
              <a:ext cx="83224" cy="79788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124c59178cf_1_1707"/>
            <p:cNvSpPr/>
            <p:nvPr/>
          </p:nvSpPr>
          <p:spPr>
            <a:xfrm>
              <a:off x="3401194" y="1426749"/>
              <a:ext cx="408204" cy="61734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5" name="Google Shape;435;g124c59178cf_1_1707"/>
          <p:cNvPicPr preferRelativeResize="0"/>
          <p:nvPr/>
        </p:nvPicPr>
        <p:blipFill rotWithShape="1">
          <a:blip r:embed="rId4">
            <a:alphaModFix/>
          </a:blip>
          <a:srcRect b="29863" l="4410" r="78102" t="20921"/>
          <a:stretch/>
        </p:blipFill>
        <p:spPr>
          <a:xfrm>
            <a:off x="3884918" y="2709073"/>
            <a:ext cx="1169802" cy="183477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24c59178cf_1_1707"/>
          <p:cNvSpPr txBox="1"/>
          <p:nvPr/>
        </p:nvSpPr>
        <p:spPr>
          <a:xfrm>
            <a:off x="4101088" y="4743300"/>
            <a:ext cx="1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Control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37" name="Google Shape;437;g124c59178cf_1_1707"/>
          <p:cNvGrpSpPr/>
          <p:nvPr/>
        </p:nvGrpSpPr>
        <p:grpSpPr>
          <a:xfrm>
            <a:off x="7113214" y="2509299"/>
            <a:ext cx="1225528" cy="2233338"/>
            <a:chOff x="2547150" y="1268725"/>
            <a:chExt cx="2116263" cy="4208288"/>
          </a:xfrm>
        </p:grpSpPr>
        <p:sp>
          <p:nvSpPr>
            <p:cNvPr id="438" name="Google Shape;438;g124c59178cf_1_1707"/>
            <p:cNvSpPr/>
            <p:nvPr/>
          </p:nvSpPr>
          <p:spPr>
            <a:xfrm>
              <a:off x="2547150" y="1268725"/>
              <a:ext cx="2116263" cy="4208288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02020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171450" rotWithShape="0" algn="bl" dir="5400000" dist="47625">
                <a:srgbClr val="222222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124c59178cf_1_1707"/>
            <p:cNvSpPr/>
            <p:nvPr/>
          </p:nvSpPr>
          <p:spPr>
            <a:xfrm>
              <a:off x="3393339" y="5211975"/>
              <a:ext cx="422343" cy="144514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g124c59178cf_1_1707"/>
            <p:cNvSpPr/>
            <p:nvPr/>
          </p:nvSpPr>
          <p:spPr>
            <a:xfrm>
              <a:off x="2933345" y="1417712"/>
              <a:ext cx="83224" cy="79788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124c59178cf_1_1707"/>
            <p:cNvSpPr/>
            <p:nvPr/>
          </p:nvSpPr>
          <p:spPr>
            <a:xfrm>
              <a:off x="3401194" y="1426749"/>
              <a:ext cx="408204" cy="61734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2" name="Google Shape;442;g124c59178cf_1_1707"/>
          <p:cNvPicPr preferRelativeResize="0"/>
          <p:nvPr/>
        </p:nvPicPr>
        <p:blipFill rotWithShape="1">
          <a:blip r:embed="rId4">
            <a:alphaModFix/>
          </a:blip>
          <a:srcRect b="32975" l="53262" r="29811" t="18898"/>
          <a:stretch/>
        </p:blipFill>
        <p:spPr>
          <a:xfrm>
            <a:off x="7142752" y="2708411"/>
            <a:ext cx="1169795" cy="182566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24c59178cf_1_1707"/>
          <p:cNvSpPr txBox="1"/>
          <p:nvPr/>
        </p:nvSpPr>
        <p:spPr>
          <a:xfrm>
            <a:off x="7096950" y="4742638"/>
            <a:ext cx="1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Treatment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g124c59178cf_1_1707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2: 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Remove “Tip included” text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5" name="Google Shape;445;g124c59178cf_1_1707"/>
          <p:cNvSpPr/>
          <p:nvPr/>
        </p:nvSpPr>
        <p:spPr>
          <a:xfrm>
            <a:off x="4000500" y="4095750"/>
            <a:ext cx="603000" cy="16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4c59178cf_1_20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g124c59178cf_1_2051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24c59178cf_1_2051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g124c59178cf_1_205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24c59178cf_1_205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g124c59178cf_1_205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56" name="Google Shape;456;g124c59178cf_1_205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g124c59178cf_1_205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8" name="Google Shape;458;g124c59178cf_1_205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9" name="Google Shape;459;g124c59178cf_1_205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460;g124c59178cf_1_205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1" name="Google Shape;461;g124c59178cf_1_205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62" name="Google Shape;462;g124c59178cf_1_205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g124c59178cf_1_205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4" name="Google Shape;464;g124c59178cf_1_205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65" name="Google Shape;465;g124c59178cf_1_205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Google Shape;466;g124c59178cf_1_205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7" name="Google Shape;467;g124c59178cf_1_205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68" name="Google Shape;468;g124c59178cf_1_205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g124c59178cf_1_205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0" name="Google Shape;470;g124c59178cf_1_205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71" name="Google Shape;471;g124c59178cf_1_205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Google Shape;472;g124c59178cf_1_205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73" name="Google Shape;473;g124c59178cf_1_205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g124c59178cf_1_205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5" name="Google Shape;475;g124c59178cf_1_205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g124c59178cf_1_205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7" name="Google Shape;477;g124c59178cf_1_205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Check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8" name="Google Shape;478;g124c59178cf_1_20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75" y="1962675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124c59178cf_1_2051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4c59178cf_1_1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g124c59178cf_1_1204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24c59178cf_1_1204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Threats to Causal Inference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7" name="Google Shape;487;g124c59178cf_1_1204"/>
          <p:cNvSpPr/>
          <p:nvPr/>
        </p:nvSpPr>
        <p:spPr>
          <a:xfrm>
            <a:off x="783925" y="1453900"/>
            <a:ext cx="3793800" cy="14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Omitted Variable Bias</a:t>
            </a:r>
            <a:endParaRPr b="1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User’s decisions might be affected by other variables e.g. salary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g124c59178cf_1_1204"/>
          <p:cNvSpPr/>
          <p:nvPr/>
        </p:nvSpPr>
        <p:spPr>
          <a:xfrm>
            <a:off x="4734745" y="1453900"/>
            <a:ext cx="3793800" cy="14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election Bias</a:t>
            </a:r>
            <a:endParaRPr b="1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sers could share the same preference or habit of riding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g124c59178cf_1_1204"/>
          <p:cNvSpPr/>
          <p:nvPr/>
        </p:nvSpPr>
        <p:spPr>
          <a:xfrm>
            <a:off x="783925" y="3039974"/>
            <a:ext cx="3793800" cy="14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Users might not be aware of design change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Measurement Error</a:t>
            </a:r>
            <a:endParaRPr b="1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g124c59178cf_1_1204"/>
          <p:cNvSpPr/>
          <p:nvPr/>
        </p:nvSpPr>
        <p:spPr>
          <a:xfrm>
            <a:off x="4734745" y="3039974"/>
            <a:ext cx="3793800" cy="14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No obvious simultaneity bias in this case</a:t>
            </a:r>
            <a:endParaRPr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Simultaneity Bias</a:t>
            </a:r>
            <a:endParaRPr b="1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g124c59178cf_1_1204"/>
          <p:cNvSpPr/>
          <p:nvPr/>
        </p:nvSpPr>
        <p:spPr>
          <a:xfrm>
            <a:off x="3488743" y="1792120"/>
            <a:ext cx="2180100" cy="2180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F20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124c59178cf_1_1204"/>
          <p:cNvSpPr/>
          <p:nvPr/>
        </p:nvSpPr>
        <p:spPr>
          <a:xfrm rot="5400000">
            <a:off x="3645920" y="1792120"/>
            <a:ext cx="2180100" cy="2180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CA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24c59178cf_1_1204"/>
          <p:cNvSpPr/>
          <p:nvPr/>
        </p:nvSpPr>
        <p:spPr>
          <a:xfrm rot="10800000">
            <a:off x="3645920" y="1950514"/>
            <a:ext cx="2180100" cy="2180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FF9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24c59178cf_1_1204"/>
          <p:cNvSpPr/>
          <p:nvPr/>
        </p:nvSpPr>
        <p:spPr>
          <a:xfrm rot="-5400000">
            <a:off x="3488743" y="1950514"/>
            <a:ext cx="2180100" cy="2180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FF6A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24c59178cf_1_1204"/>
          <p:cNvSpPr/>
          <p:nvPr/>
        </p:nvSpPr>
        <p:spPr>
          <a:xfrm>
            <a:off x="3990657" y="2246872"/>
            <a:ext cx="251790" cy="403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Lato"/>
              </a:rPr>
              <a:t>1</a:t>
            </a:r>
          </a:p>
        </p:txBody>
      </p:sp>
      <p:sp>
        <p:nvSpPr>
          <p:cNvPr id="496" name="Google Shape;496;g124c59178cf_1_1204"/>
          <p:cNvSpPr/>
          <p:nvPr/>
        </p:nvSpPr>
        <p:spPr>
          <a:xfrm>
            <a:off x="4906698" y="2253834"/>
            <a:ext cx="276301" cy="4071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Lato"/>
              </a:rPr>
              <a:t>2</a:t>
            </a:r>
          </a:p>
        </p:txBody>
      </p:sp>
      <p:sp>
        <p:nvSpPr>
          <p:cNvPr id="497" name="Google Shape;497;g124c59178cf_1_1204"/>
          <p:cNvSpPr/>
          <p:nvPr/>
        </p:nvSpPr>
        <p:spPr>
          <a:xfrm>
            <a:off x="3959462" y="3244763"/>
            <a:ext cx="278529" cy="4116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Lato"/>
              </a:rPr>
              <a:t>3</a:t>
            </a:r>
          </a:p>
        </p:txBody>
      </p:sp>
      <p:sp>
        <p:nvSpPr>
          <p:cNvPr id="498" name="Google Shape;498;g124c59178cf_1_1204"/>
          <p:cNvSpPr/>
          <p:nvPr/>
        </p:nvSpPr>
        <p:spPr>
          <a:xfrm>
            <a:off x="5009753" y="3251726"/>
            <a:ext cx="306382" cy="4027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Lato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4c59178cf_1_20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g124c59178cf_1_2084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24c59178cf_1_2084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6" name="Google Shape;506;g124c59178cf_1_208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24c59178cf_1_208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g124c59178cf_1_208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09" name="Google Shape;509;g124c59178cf_1_208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g124c59178cf_1_208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11" name="Google Shape;511;g124c59178cf_1_208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2" name="Google Shape;512;g124c59178cf_1_208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513;g124c59178cf_1_208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14" name="Google Shape;514;g124c59178cf_1_208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5" name="Google Shape;515;g124c59178cf_1_208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516;g124c59178cf_1_208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17" name="Google Shape;517;g124c59178cf_1_208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8" name="Google Shape;518;g124c59178cf_1_208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519;g124c59178cf_1_208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0" name="Google Shape;520;g124c59178cf_1_208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1" name="Google Shape;521;g124c59178cf_1_208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g124c59178cf_1_208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3" name="Google Shape;523;g124c59178cf_1_208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4" name="Google Shape;524;g124c59178cf_1_208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g124c59178cf_1_208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g124c59178cf_1_208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7" name="Google Shape;527;g124c59178cf_1_208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g124c59178cf_1_2084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9" name="Google Shape;529;g124c59178cf_1_2084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g124c59178cf_1_208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</a:t>
            </a: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31" name="Google Shape;531;g124c59178cf_1_20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0" y="2892775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124c59178cf_1_2084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4c59178cf_1_1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g124c59178cf_1_1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-119425"/>
            <a:ext cx="2476527" cy="289565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24c59178cf_1_1257"/>
          <p:cNvSpPr txBox="1"/>
          <p:nvPr/>
        </p:nvSpPr>
        <p:spPr>
          <a:xfrm>
            <a:off x="737850" y="441325"/>
            <a:ext cx="6440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Visualization 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Number of users in each group are equal</a:t>
            </a:r>
            <a:endParaRPr sz="20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0" name="Google Shape;540;g124c59178cf_1_1257"/>
          <p:cNvSpPr txBox="1"/>
          <p:nvPr>
            <p:ph idx="4294967295" type="body"/>
          </p:nvPr>
        </p:nvSpPr>
        <p:spPr>
          <a:xfrm>
            <a:off x="4131075" y="1925675"/>
            <a:ext cx="4011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Control group 38356 users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group 1: 38194 users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group 2: 38343 users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41" name="Google Shape;541;g124c59178cf_1_1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00" y="1776025"/>
            <a:ext cx="3847607" cy="2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24c59178cf_1_1257"/>
          <p:cNvSpPr/>
          <p:nvPr/>
        </p:nvSpPr>
        <p:spPr>
          <a:xfrm>
            <a:off x="857250" y="2205850"/>
            <a:ext cx="958200" cy="189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24c59178cf_1_1257"/>
          <p:cNvSpPr/>
          <p:nvPr/>
        </p:nvSpPr>
        <p:spPr>
          <a:xfrm>
            <a:off x="1895500" y="2205850"/>
            <a:ext cx="958200" cy="189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24c59178cf_1_1257"/>
          <p:cNvSpPr/>
          <p:nvPr/>
        </p:nvSpPr>
        <p:spPr>
          <a:xfrm>
            <a:off x="2933750" y="2205850"/>
            <a:ext cx="958200" cy="189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g124c59178cf_1_18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-119425"/>
            <a:ext cx="2476527" cy="289565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24c59178cf_1_18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g124c59178cf_1_1859"/>
          <p:cNvSpPr txBox="1"/>
          <p:nvPr/>
        </p:nvSpPr>
        <p:spPr>
          <a:xfrm>
            <a:off x="737850" y="441325"/>
            <a:ext cx="6440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Visualization 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Distribution of Variables</a:t>
            </a:r>
            <a:r>
              <a:rPr lang="en-US" sz="2800">
                <a:solidFill>
                  <a:schemeClr val="dk1"/>
                </a:solidFill>
              </a:rPr>
              <a:t> </a:t>
            </a:r>
            <a:endParaRPr sz="20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2" name="Google Shape;552;g124c59178cf_1_18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19" y="2150246"/>
            <a:ext cx="4097299" cy="280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124c59178cf_1_18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019" y="2150250"/>
            <a:ext cx="4229875" cy="29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24c59178cf_1_1859"/>
          <p:cNvSpPr txBox="1"/>
          <p:nvPr>
            <p:ph idx="4294967295" type="body"/>
          </p:nvPr>
        </p:nvSpPr>
        <p:spPr>
          <a:xfrm>
            <a:off x="737850" y="1511600"/>
            <a:ext cx="70278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Area across Bronx, Brooklyn, Manhattan, Queen, and Station Island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Age group contains 18-29, 30-39, 40-49 and 50+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5" name="Google Shape;555;g124c59178cf_1_1859"/>
          <p:cNvSpPr/>
          <p:nvPr/>
        </p:nvSpPr>
        <p:spPr>
          <a:xfrm>
            <a:off x="1009700" y="4495800"/>
            <a:ext cx="621900" cy="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24c59178cf_1_1859"/>
          <p:cNvSpPr/>
          <p:nvPr/>
        </p:nvSpPr>
        <p:spPr>
          <a:xfrm>
            <a:off x="1690725" y="4029075"/>
            <a:ext cx="621900" cy="54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24c59178cf_1_1859"/>
          <p:cNvSpPr/>
          <p:nvPr/>
        </p:nvSpPr>
        <p:spPr>
          <a:xfrm>
            <a:off x="2371750" y="2709875"/>
            <a:ext cx="621900" cy="186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24c59178cf_1_1859"/>
          <p:cNvSpPr/>
          <p:nvPr/>
        </p:nvSpPr>
        <p:spPr>
          <a:xfrm>
            <a:off x="3052775" y="4438650"/>
            <a:ext cx="621900" cy="1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24c59178cf_1_1859"/>
          <p:cNvSpPr/>
          <p:nvPr/>
        </p:nvSpPr>
        <p:spPr>
          <a:xfrm>
            <a:off x="3733800" y="4524375"/>
            <a:ext cx="621900" cy="5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24c59178cf_1_1859"/>
          <p:cNvSpPr/>
          <p:nvPr/>
        </p:nvSpPr>
        <p:spPr>
          <a:xfrm>
            <a:off x="5138750" y="4067175"/>
            <a:ext cx="781200" cy="5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24c59178cf_1_1859"/>
          <p:cNvSpPr/>
          <p:nvPr/>
        </p:nvSpPr>
        <p:spPr>
          <a:xfrm>
            <a:off x="5996000" y="4262475"/>
            <a:ext cx="781200" cy="3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24c59178cf_1_1859"/>
          <p:cNvSpPr/>
          <p:nvPr/>
        </p:nvSpPr>
        <p:spPr>
          <a:xfrm>
            <a:off x="6853250" y="3710000"/>
            <a:ext cx="7812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24c59178cf_1_1859"/>
          <p:cNvSpPr/>
          <p:nvPr/>
        </p:nvSpPr>
        <p:spPr>
          <a:xfrm>
            <a:off x="7710500" y="2739375"/>
            <a:ext cx="781200" cy="189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g124c59178cf_1_1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-119425"/>
            <a:ext cx="2476527" cy="289565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124c59178cf_1_18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g124c59178cf_1_1886"/>
          <p:cNvSpPr txBox="1"/>
          <p:nvPr/>
        </p:nvSpPr>
        <p:spPr>
          <a:xfrm>
            <a:off x="737850" y="441325"/>
            <a:ext cx="6440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Visualization 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Conversion Rate </a:t>
            </a:r>
            <a:endParaRPr sz="20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1" name="Google Shape;571;g124c59178cf_1_1886"/>
          <p:cNvSpPr txBox="1"/>
          <p:nvPr>
            <p:ph idx="4294967295" type="body"/>
          </p:nvPr>
        </p:nvSpPr>
        <p:spPr>
          <a:xfrm>
            <a:off x="4198075" y="2603875"/>
            <a:ext cx="41511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Conversion rates are b</a:t>
            </a: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etween 19% to 21%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group 2 has a roughly higher conversion rate compared to other groups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2" name="Google Shape;572;g124c59178cf_1_1886"/>
          <p:cNvPicPr preferRelativeResize="0"/>
          <p:nvPr/>
        </p:nvPicPr>
        <p:blipFill rotWithShape="1">
          <a:blip r:embed="rId4">
            <a:alphaModFix/>
          </a:blip>
          <a:srcRect b="0" l="0" r="21648" t="0"/>
          <a:stretch/>
        </p:blipFill>
        <p:spPr>
          <a:xfrm>
            <a:off x="216875" y="1421875"/>
            <a:ext cx="3727600" cy="33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24c59178cf_1_1886"/>
          <p:cNvSpPr txBox="1"/>
          <p:nvPr>
            <p:ph idx="4294967295" type="body"/>
          </p:nvPr>
        </p:nvSpPr>
        <p:spPr>
          <a:xfrm>
            <a:off x="0" y="4852200"/>
            <a:ext cx="7027800" cy="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00">
                <a:latin typeface="Montserrat Light"/>
                <a:ea typeface="Montserrat Light"/>
                <a:cs typeface="Montserrat Light"/>
                <a:sym typeface="Montserrat Light"/>
              </a:rPr>
              <a:t>* Conversion rate: the percentage of users open and search on the app divided by users open the app</a:t>
            </a:r>
            <a:endParaRPr sz="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74" name="Google Shape;574;g124c59178cf_1_1886"/>
          <p:cNvPicPr preferRelativeResize="0"/>
          <p:nvPr/>
        </p:nvPicPr>
        <p:blipFill rotWithShape="1">
          <a:blip r:embed="rId4">
            <a:alphaModFix/>
          </a:blip>
          <a:srcRect b="37336" l="77504" r="1532" t="35967"/>
          <a:stretch/>
        </p:blipFill>
        <p:spPr>
          <a:xfrm>
            <a:off x="3854825" y="1711675"/>
            <a:ext cx="997324" cy="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4c59178cf_1_19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g124c59178cf_1_1911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24c59178cf_1_1911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Sanity Check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82" name="Google Shape;582;g124c59178cf_1_1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13" y="2719500"/>
            <a:ext cx="4805826" cy="24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124c59178cf_1_1911"/>
          <p:cNvSpPr txBox="1"/>
          <p:nvPr>
            <p:ph idx="1" type="body"/>
          </p:nvPr>
        </p:nvSpPr>
        <p:spPr>
          <a:xfrm>
            <a:off x="585450" y="1511600"/>
            <a:ext cx="85854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T</a:t>
            </a:r>
            <a:r>
              <a:rPr lang="en-US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test to check if there is an difference in age/neighbor between control and treatment group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p-value is greater than 0.05, two groups are similar.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16/18 of test pass, 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in the control and treatment groups are randomized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g124c59178cf_1_1911"/>
          <p:cNvSpPr/>
          <p:nvPr/>
        </p:nvSpPr>
        <p:spPr>
          <a:xfrm>
            <a:off x="4179800" y="4054300"/>
            <a:ext cx="1199100" cy="19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4c59178cf_1_1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g124c59178cf_1_1163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4c59178cf_1_1163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4" name="Google Shape;64;g124c59178cf_1_116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24c59178cf_1_1163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g124c59178cf_1_116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7" name="Google Shape;67;g124c59178cf_1_116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g124c59178cf_1_116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" name="Google Shape;69;g124c59178cf_1_116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0" name="Google Shape;70;g124c59178cf_1_116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g124c59178cf_1_116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2" name="Google Shape;72;g124c59178cf_1_116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73" name="Google Shape;73;g124c59178cf_1_116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g124c59178cf_1_116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5" name="Google Shape;75;g124c59178cf_1_116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76" name="Google Shape;76;g124c59178cf_1_116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g124c59178cf_1_116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8" name="Google Shape;78;g124c59178cf_1_116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79" name="Google Shape;79;g124c59178cf_1_116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g124c59178cf_1_116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1" name="Google Shape;81;g124c59178cf_1_116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2" name="Google Shape;82;g124c59178cf_1_116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g124c59178cf_1_116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4" name="Google Shape;84;g124c59178cf_1_116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g124c59178cf_1_116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g124c59178cf_1_116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g124c59178cf_1_116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g124c59178cf_1_116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Check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g124c59178cf_1_1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75" y="1940250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4c59178cf_1_1163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4c59178cf_1_19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g124c59178cf_1_1917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24c59178cf_1_1917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Sample Size Check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2" name="Google Shape;592;g124c59178cf_1_19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13" y="2618900"/>
            <a:ext cx="4599374" cy="24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24c59178cf_1_1917"/>
          <p:cNvSpPr txBox="1"/>
          <p:nvPr>
            <p:ph idx="1" type="body"/>
          </p:nvPr>
        </p:nvSpPr>
        <p:spPr>
          <a:xfrm>
            <a:off x="585450" y="1511600"/>
            <a:ext cx="85854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r>
              <a:rPr lang="en-US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xpect to increase the conversion rate by 1% in the experiment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current sample size can only detect a difference of 0.8%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experiment appears to be </a:t>
            </a:r>
            <a:r>
              <a:rPr lang="en-US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underpowered to detect the effect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4" name="Google Shape;594;g124c59178cf_1_1917"/>
          <p:cNvSpPr/>
          <p:nvPr/>
        </p:nvSpPr>
        <p:spPr>
          <a:xfrm>
            <a:off x="3313525" y="3807775"/>
            <a:ext cx="1740300" cy="19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4c59178cf_1_2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g124c59178cf_1_2117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24c59178cf_1_2117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2" name="Google Shape;602;g124c59178cf_1_2117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24c59178cf_1_2117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4" name="Google Shape;604;g124c59178cf_1_2117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05" name="Google Shape;605;g124c59178cf_1_211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g124c59178cf_1_211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07" name="Google Shape;607;g124c59178cf_1_2117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08" name="Google Shape;608;g124c59178cf_1_211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g124c59178cf_1_211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0" name="Google Shape;610;g124c59178cf_1_2117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11" name="Google Shape;611;g124c59178cf_1_211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g124c59178cf_1_211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3" name="Google Shape;613;g124c59178cf_1_2117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14" name="Google Shape;614;g124c59178cf_1_211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g124c59178cf_1_211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6" name="Google Shape;616;g124c59178cf_1_2117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17" name="Google Shape;617;g124c59178cf_1_211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8" name="Google Shape;618;g124c59178cf_1_211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9" name="Google Shape;619;g124c59178cf_1_2117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20" name="Google Shape;620;g124c59178cf_1_211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1" name="Google Shape;621;g124c59178cf_1_211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22" name="Google Shape;622;g124c59178cf_1_2117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3" name="Google Shape;623;g124c59178cf_1_2117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4" name="Google Shape;624;g124c59178cf_1_2117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5" name="Google Shape;625;g124c59178cf_1_2117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6" name="Google Shape;626;g124c59178cf_1_2117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Check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7" name="Google Shape;627;g124c59178cf_1_2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00" y="1917850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24c59178cf_1_2117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4c59178cf_1_8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24c59178cf_1_8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24c59178cf_1_8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636" name="Google Shape;636;g124c59178cf_1_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24c59178cf_1_898"/>
          <p:cNvSpPr txBox="1"/>
          <p:nvPr/>
        </p:nvSpPr>
        <p:spPr>
          <a:xfrm>
            <a:off x="737850" y="441325"/>
            <a:ext cx="8094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 of the Experiment 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Hypothesis 1</a:t>
            </a:r>
            <a:endParaRPr sz="20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8" name="Google Shape;638;g124c59178cf_1_898"/>
          <p:cNvSpPr txBox="1"/>
          <p:nvPr>
            <p:ph idx="1" type="body"/>
          </p:nvPr>
        </p:nvSpPr>
        <p:spPr>
          <a:xfrm>
            <a:off x="650250" y="177052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Redesign the text on the booking button would lead to more conversions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39" name="Google Shape;639;g124c59178cf_1_898"/>
          <p:cNvGrpSpPr/>
          <p:nvPr/>
        </p:nvGrpSpPr>
        <p:grpSpPr>
          <a:xfrm>
            <a:off x="2141642" y="2236634"/>
            <a:ext cx="4568345" cy="1943332"/>
            <a:chOff x="2917113" y="2314988"/>
            <a:chExt cx="4878626" cy="2202575"/>
          </a:xfrm>
        </p:grpSpPr>
        <p:pic>
          <p:nvPicPr>
            <p:cNvPr id="640" name="Google Shape;640;g124c59178cf_1_8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17113" y="2314988"/>
              <a:ext cx="4878626" cy="220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g124c59178cf_1_898"/>
            <p:cNvSpPr/>
            <p:nvPr/>
          </p:nvSpPr>
          <p:spPr>
            <a:xfrm>
              <a:off x="4792700" y="3319975"/>
              <a:ext cx="1090500" cy="192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g124c59178cf_1_898"/>
          <p:cNvSpPr txBox="1"/>
          <p:nvPr>
            <p:ph idx="1" type="body"/>
          </p:nvPr>
        </p:nvSpPr>
        <p:spPr>
          <a:xfrm>
            <a:off x="1989250" y="4287375"/>
            <a:ext cx="6695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en-US" sz="1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 conversion has </a:t>
            </a: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difference</a:t>
            </a:r>
            <a:r>
              <a:rPr lang="en-US" sz="1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between the control and experiment 1.</a:t>
            </a:r>
            <a:endParaRPr sz="13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3" name="Google Shape;643;g124c59178cf_1_898"/>
          <p:cNvSpPr txBox="1"/>
          <p:nvPr>
            <p:ph idx="1" type="body"/>
          </p:nvPr>
        </p:nvSpPr>
        <p:spPr>
          <a:xfrm>
            <a:off x="5199525" y="2847525"/>
            <a:ext cx="1602600" cy="444900"/>
          </a:xfrm>
          <a:prstGeom prst="rect">
            <a:avLst/>
          </a:prstGeom>
          <a:solidFill>
            <a:srgbClr val="E74F4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p-value &gt; 0.05, failed to 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reject the null hypothesis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4c59178cf_1_19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124c59178cf_1_19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124c59178cf_1_19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651" name="Google Shape;651;g124c59178cf_1_19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124c59178cf_1_1939"/>
          <p:cNvSpPr txBox="1"/>
          <p:nvPr/>
        </p:nvSpPr>
        <p:spPr>
          <a:xfrm>
            <a:off x="737850" y="441325"/>
            <a:ext cx="80946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 of the Experiment 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Hypothesis 2</a:t>
            </a:r>
            <a:endParaRPr sz="20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3" name="Google Shape;653;g124c59178cf_1_1939"/>
          <p:cNvSpPr txBox="1"/>
          <p:nvPr>
            <p:ph idx="1" type="body"/>
          </p:nvPr>
        </p:nvSpPr>
        <p:spPr>
          <a:xfrm>
            <a:off x="650250" y="177052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Remove the “tip included” text would lead to more conversions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4" name="Google Shape;654;g124c59178cf_1_1939"/>
          <p:cNvSpPr txBox="1"/>
          <p:nvPr>
            <p:ph idx="1" type="body"/>
          </p:nvPr>
        </p:nvSpPr>
        <p:spPr>
          <a:xfrm>
            <a:off x="1989250" y="4287375"/>
            <a:ext cx="6695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➔"/>
            </a:pPr>
            <a:r>
              <a:rPr lang="en-US" sz="1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conversion has </a:t>
            </a: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difference</a:t>
            </a:r>
            <a:r>
              <a:rPr lang="en-US" sz="1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between the control and experiment 2.</a:t>
            </a:r>
            <a:endParaRPr sz="13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55" name="Google Shape;655;g124c59178cf_1_19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725" y="2285925"/>
            <a:ext cx="4764921" cy="20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24c59178cf_1_1939"/>
          <p:cNvSpPr/>
          <p:nvPr/>
        </p:nvSpPr>
        <p:spPr>
          <a:xfrm>
            <a:off x="3897942" y="3246585"/>
            <a:ext cx="10212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24c59178cf_1_1939"/>
          <p:cNvSpPr txBox="1"/>
          <p:nvPr>
            <p:ph idx="1" type="body"/>
          </p:nvPr>
        </p:nvSpPr>
        <p:spPr>
          <a:xfrm>
            <a:off x="5076250" y="2971475"/>
            <a:ext cx="1602600" cy="444900"/>
          </a:xfrm>
          <a:prstGeom prst="rect">
            <a:avLst/>
          </a:prstGeom>
          <a:solidFill>
            <a:srgbClr val="E74F4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p-value &gt; 0.05, failed to 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reject the null hypothesis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4c59178cf_1_2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g124c59178cf_1_2150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24c59178cf_1_2150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5" name="Google Shape;665;g124c59178cf_1_215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24c59178cf_1_215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7" name="Google Shape;667;g124c59178cf_1_215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68" name="Google Shape;668;g124c59178cf_1_215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g124c59178cf_1_215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0" name="Google Shape;670;g124c59178cf_1_215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71" name="Google Shape;671;g124c59178cf_1_215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g124c59178cf_1_215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3" name="Google Shape;673;g124c59178cf_1_215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4" name="Google Shape;674;g124c59178cf_1_215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675;g124c59178cf_1_215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6" name="Google Shape;676;g124c59178cf_1_215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77" name="Google Shape;677;g124c59178cf_1_215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678;g124c59178cf_1_215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79" name="Google Shape;679;g124c59178cf_1_215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80" name="Google Shape;680;g124c59178cf_1_215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1" name="Google Shape;681;g124c59178cf_1_215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82" name="Google Shape;682;g124c59178cf_1_215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83" name="Google Shape;683;g124c59178cf_1_215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684;g124c59178cf_1_215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85" name="Google Shape;685;g124c59178cf_1_215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6" name="Google Shape;686;g124c59178cf_1_215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7" name="Google Shape;687;g124c59178cf_1_215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8" name="Google Shape;688;g124c59178cf_1_215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9" name="Google Shape;689;g124c59178cf_1_215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Check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0" name="Google Shape;690;g124c59178cf_1_2150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</a:t>
            </a: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91" name="Google Shape;691;g124c59178cf_1_2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925" y="2952575"/>
            <a:ext cx="744300" cy="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4c59178cf_1_1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7" name="Google Shape;697;g124c59178cf_1_1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413" y="-93000"/>
            <a:ext cx="9534776" cy="54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124c59178cf_1_1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425" y="3675525"/>
            <a:ext cx="1284700" cy="1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124c59178cf_1_1241"/>
          <p:cNvSpPr txBox="1"/>
          <p:nvPr/>
        </p:nvSpPr>
        <p:spPr>
          <a:xfrm>
            <a:off x="2032350" y="8472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0" name="Google Shape;700;g124c59178cf_1_1241"/>
          <p:cNvSpPr txBox="1"/>
          <p:nvPr>
            <p:ph idx="4294967295" type="body"/>
          </p:nvPr>
        </p:nvSpPr>
        <p:spPr>
          <a:xfrm>
            <a:off x="2355475" y="1494625"/>
            <a:ext cx="55470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Don’t</a:t>
            </a: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change these two features on </a:t>
            </a: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Flyber’s</a:t>
            </a: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UI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Conduct Usability Testing to find out the root cause of poor conversion rate 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01" name="Google Shape;701;g124c59178cf_1_1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600" y="1603450"/>
            <a:ext cx="175275" cy="2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24c59178cf_1_1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8600" y="2122850"/>
            <a:ext cx="175275" cy="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124c59178cf_1_1241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4c59178cf_1_9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124c59178cf_1_9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24c59178cf_1_9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711" name="Google Shape;711;g124c59178cf_1_9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124c59178cf_1_905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Limitations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3" name="Google Shape;713;g124c59178cf_1_9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750" y="16785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24c59178cf_1_905"/>
          <p:cNvSpPr txBox="1"/>
          <p:nvPr/>
        </p:nvSpPr>
        <p:spPr>
          <a:xfrm>
            <a:off x="2038475" y="1750350"/>
            <a:ext cx="571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Funnel impact may take a long term to get into effect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5" name="Google Shape;715;g124c59178cf_1_9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750" y="23643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24c59178cf_1_905"/>
          <p:cNvSpPr txBox="1"/>
          <p:nvPr/>
        </p:nvSpPr>
        <p:spPr>
          <a:xfrm>
            <a:off x="2038475" y="2436150"/>
            <a:ext cx="72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KPI requires long time periods and a very large sample to test for reliability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g124c59178cf_1_9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750" y="31263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24c59178cf_1_905"/>
          <p:cNvSpPr txBox="1"/>
          <p:nvPr/>
        </p:nvSpPr>
        <p:spPr>
          <a:xfrm>
            <a:off x="2038475" y="3198150"/>
            <a:ext cx="571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Experiments are underpowered to detect the effect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4c59178cf_1_20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4" name="Google Shape;724;g124c59178cf_1_20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413" y="-93000"/>
            <a:ext cx="9534776" cy="54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124c59178cf_1_20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425" y="3675525"/>
            <a:ext cx="1284700" cy="1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124c59178cf_1_2002"/>
          <p:cNvSpPr txBox="1"/>
          <p:nvPr/>
        </p:nvSpPr>
        <p:spPr>
          <a:xfrm>
            <a:off x="2032350" y="8472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7" name="Google Shape;727;g124c59178cf_1_2002"/>
          <p:cNvSpPr txBox="1"/>
          <p:nvPr/>
        </p:nvSpPr>
        <p:spPr>
          <a:xfrm>
            <a:off x="3061450" y="2037025"/>
            <a:ext cx="7099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your attention</a:t>
            </a:r>
            <a:endParaRPr sz="36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c59178cf_1_1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g124c59178cf_1_1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875" y="-119425"/>
            <a:ext cx="3859027" cy="45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24c59178cf_1_1252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8" name="Google Shape;98;g124c59178cf_1_1252"/>
          <p:cNvPicPr preferRelativeResize="0"/>
          <p:nvPr/>
        </p:nvPicPr>
        <p:blipFill rotWithShape="1">
          <a:blip r:embed="rId4">
            <a:alphaModFix/>
          </a:blip>
          <a:srcRect b="16943" l="0" r="12134" t="2450"/>
          <a:stretch/>
        </p:blipFill>
        <p:spPr>
          <a:xfrm>
            <a:off x="0" y="1724925"/>
            <a:ext cx="2711826" cy="34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24c59178cf_1_1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875" y="3461875"/>
            <a:ext cx="2076424" cy="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4c59178cf_1_1252"/>
          <p:cNvSpPr txBox="1"/>
          <p:nvPr>
            <p:ph idx="4294967295" type="body"/>
          </p:nvPr>
        </p:nvSpPr>
        <p:spPr>
          <a:xfrm>
            <a:off x="2817875" y="2073750"/>
            <a:ext cx="3726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Flyber app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provides a flying-taxi service in one of the most congested cities in America 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New York City.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" name="Google Shape;101;g124c59178cf_1_1252"/>
          <p:cNvSpPr txBox="1"/>
          <p:nvPr/>
        </p:nvSpPr>
        <p:spPr>
          <a:xfrm>
            <a:off x="5622770" y="3496688"/>
            <a:ext cx="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See More 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" name="Google Shape;102;g124c59178cf_1_1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6675" y="3610526"/>
            <a:ext cx="359525" cy="1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c59178cf_1_1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24c59178cf_1_1275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g124c59178cf_1_1275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Journey of Booking Page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" name="Google Shape;110;g124c59178cf_1_1275"/>
          <p:cNvCxnSpPr/>
          <p:nvPr/>
        </p:nvCxnSpPr>
        <p:spPr>
          <a:xfrm>
            <a:off x="2846237" y="2452523"/>
            <a:ext cx="3864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1" name="Google Shape;111;g124c59178cf_1_1275"/>
          <p:cNvSpPr/>
          <p:nvPr/>
        </p:nvSpPr>
        <p:spPr>
          <a:xfrm>
            <a:off x="721925" y="2098012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Open Flyber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g124c59178cf_1_1275"/>
          <p:cNvSpPr/>
          <p:nvPr/>
        </p:nvSpPr>
        <p:spPr>
          <a:xfrm>
            <a:off x="721925" y="3039744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Search Vehicle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g124c59178cf_1_1275"/>
          <p:cNvSpPr/>
          <p:nvPr/>
        </p:nvSpPr>
        <p:spPr>
          <a:xfrm>
            <a:off x="6622364" y="2638355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 SemiBold"/>
                <a:ea typeface="Montserrat SemiBold"/>
                <a:cs typeface="Montserrat SemiBold"/>
                <a:sym typeface="Montserrat SemiBold"/>
              </a:rPr>
              <a:t>Enter </a:t>
            </a:r>
            <a:endParaRPr sz="13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 SemiBold"/>
                <a:ea typeface="Montserrat SemiBold"/>
                <a:cs typeface="Montserrat SemiBold"/>
                <a:sym typeface="Montserrat SemiBold"/>
              </a:rPr>
              <a:t>Number of Riders</a:t>
            </a:r>
            <a:endParaRPr sz="13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g124c59178cf_1_1275"/>
          <p:cNvSpPr/>
          <p:nvPr/>
        </p:nvSpPr>
        <p:spPr>
          <a:xfrm>
            <a:off x="6622482" y="3574325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Begin Ride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5" name="Google Shape;115;g124c59178cf_1_1275"/>
          <p:cNvCxnSpPr/>
          <p:nvPr/>
        </p:nvCxnSpPr>
        <p:spPr>
          <a:xfrm rot="10800000">
            <a:off x="4939930" y="2989872"/>
            <a:ext cx="1288500" cy="0"/>
          </a:xfrm>
          <a:prstGeom prst="straightConnector1">
            <a:avLst/>
          </a:prstGeom>
          <a:noFill/>
          <a:ln cap="flat" cmpd="sng" w="19050">
            <a:solidFill>
              <a:srgbClr val="FCE5C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6" name="Google Shape;116;g124c59178cf_1_1275"/>
          <p:cNvCxnSpPr/>
          <p:nvPr/>
        </p:nvCxnSpPr>
        <p:spPr>
          <a:xfrm>
            <a:off x="2846237" y="3391254"/>
            <a:ext cx="11046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7" name="Google Shape;117;g124c59178cf_1_1275"/>
          <p:cNvCxnSpPr/>
          <p:nvPr/>
        </p:nvCxnSpPr>
        <p:spPr>
          <a:xfrm rot="10800000">
            <a:off x="5173930" y="3925825"/>
            <a:ext cx="1054500" cy="0"/>
          </a:xfrm>
          <a:prstGeom prst="straightConnector1">
            <a:avLst/>
          </a:prstGeom>
          <a:noFill/>
          <a:ln cap="flat" cmpd="sng" w="19050">
            <a:solidFill>
              <a:srgbClr val="FCE5CD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8" name="Google Shape;118;g124c59178cf_1_1275"/>
          <p:cNvGrpSpPr/>
          <p:nvPr/>
        </p:nvGrpSpPr>
        <p:grpSpPr>
          <a:xfrm>
            <a:off x="4320857" y="3470852"/>
            <a:ext cx="495530" cy="1340052"/>
            <a:chOff x="4293921" y="3113838"/>
            <a:chExt cx="505539" cy="1393710"/>
          </a:xfrm>
        </p:grpSpPr>
        <p:sp>
          <p:nvSpPr>
            <p:cNvPr id="119" name="Google Shape;119;g124c59178cf_1_1275"/>
            <p:cNvSpPr/>
            <p:nvPr/>
          </p:nvSpPr>
          <p:spPr>
            <a:xfrm>
              <a:off x="4300950" y="3113838"/>
              <a:ext cx="432200" cy="973275"/>
            </a:xfrm>
            <a:custGeom>
              <a:rect b="b" l="l" r="r" t="t"/>
              <a:pathLst>
                <a:path extrusionOk="0" h="38931" w="17288">
                  <a:moveTo>
                    <a:pt x="13627" y="31988"/>
                  </a:moveTo>
                  <a:lnTo>
                    <a:pt x="13627" y="0"/>
                  </a:lnTo>
                  <a:lnTo>
                    <a:pt x="3661" y="0"/>
                  </a:lnTo>
                  <a:lnTo>
                    <a:pt x="3661" y="31988"/>
                  </a:lnTo>
                  <a:lnTo>
                    <a:pt x="1" y="31988"/>
                  </a:lnTo>
                  <a:lnTo>
                    <a:pt x="8634" y="38930"/>
                  </a:lnTo>
                  <a:lnTo>
                    <a:pt x="17287" y="31988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g124c59178cf_1_1275"/>
            <p:cNvGrpSpPr/>
            <p:nvPr/>
          </p:nvGrpSpPr>
          <p:grpSpPr>
            <a:xfrm>
              <a:off x="4293921" y="4167820"/>
              <a:ext cx="505539" cy="339727"/>
              <a:chOff x="4213425" y="3952988"/>
              <a:chExt cx="687528" cy="462026"/>
            </a:xfrm>
          </p:grpSpPr>
          <p:sp>
            <p:nvSpPr>
              <p:cNvPr id="121" name="Google Shape;121;g124c59178cf_1_1275"/>
              <p:cNvSpPr/>
              <p:nvPr/>
            </p:nvSpPr>
            <p:spPr>
              <a:xfrm>
                <a:off x="4258268" y="4036866"/>
                <a:ext cx="415125" cy="378147"/>
              </a:xfrm>
              <a:custGeom>
                <a:rect b="b" l="l" r="r" t="t"/>
                <a:pathLst>
                  <a:path extrusionOk="0" h="18213" w="19994">
                    <a:moveTo>
                      <a:pt x="9997" y="1"/>
                    </a:moveTo>
                    <a:cubicBezTo>
                      <a:pt x="7670" y="1"/>
                      <a:pt x="5342" y="891"/>
                      <a:pt x="3562" y="2671"/>
                    </a:cubicBezTo>
                    <a:cubicBezTo>
                      <a:pt x="1" y="6232"/>
                      <a:pt x="1" y="11981"/>
                      <a:pt x="3562" y="15542"/>
                    </a:cubicBezTo>
                    <a:cubicBezTo>
                      <a:pt x="5342" y="17322"/>
                      <a:pt x="7670" y="18212"/>
                      <a:pt x="9997" y="18212"/>
                    </a:cubicBezTo>
                    <a:cubicBezTo>
                      <a:pt x="12324" y="18212"/>
                      <a:pt x="14652" y="17322"/>
                      <a:pt x="16432" y="15542"/>
                    </a:cubicBezTo>
                    <a:cubicBezTo>
                      <a:pt x="19993" y="11981"/>
                      <a:pt x="19993" y="6232"/>
                      <a:pt x="16432" y="2671"/>
                    </a:cubicBezTo>
                    <a:cubicBezTo>
                      <a:pt x="14652" y="891"/>
                      <a:pt x="12324" y="1"/>
                      <a:pt x="9997" y="1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g124c59178cf_1_1275"/>
              <p:cNvSpPr/>
              <p:nvPr/>
            </p:nvSpPr>
            <p:spPr>
              <a:xfrm>
                <a:off x="4424307" y="4121636"/>
                <a:ext cx="84275" cy="208186"/>
              </a:xfrm>
              <a:custGeom>
                <a:rect b="b" l="l" r="r" t="t"/>
                <a:pathLst>
                  <a:path extrusionOk="0" h="10027" w="4059">
                    <a:moveTo>
                      <a:pt x="2368" y="0"/>
                    </a:moveTo>
                    <a:lnTo>
                      <a:pt x="1353" y="20"/>
                    </a:lnTo>
                    <a:lnTo>
                      <a:pt x="1373" y="776"/>
                    </a:lnTo>
                    <a:cubicBezTo>
                      <a:pt x="498" y="975"/>
                      <a:pt x="1" y="1652"/>
                      <a:pt x="21" y="2686"/>
                    </a:cubicBezTo>
                    <a:lnTo>
                      <a:pt x="21" y="2885"/>
                    </a:lnTo>
                    <a:cubicBezTo>
                      <a:pt x="41" y="3800"/>
                      <a:pt x="458" y="4476"/>
                      <a:pt x="1632" y="5491"/>
                    </a:cubicBezTo>
                    <a:cubicBezTo>
                      <a:pt x="2467" y="6247"/>
                      <a:pt x="2746" y="6625"/>
                      <a:pt x="2746" y="7082"/>
                    </a:cubicBezTo>
                    <a:lnTo>
                      <a:pt x="2766" y="7281"/>
                    </a:lnTo>
                    <a:cubicBezTo>
                      <a:pt x="2766" y="7759"/>
                      <a:pt x="2448" y="7997"/>
                      <a:pt x="2070" y="7997"/>
                    </a:cubicBezTo>
                    <a:cubicBezTo>
                      <a:pt x="2053" y="7998"/>
                      <a:pt x="2037" y="7998"/>
                      <a:pt x="2021" y="7998"/>
                    </a:cubicBezTo>
                    <a:cubicBezTo>
                      <a:pt x="1555" y="7998"/>
                      <a:pt x="1313" y="7719"/>
                      <a:pt x="1294" y="7142"/>
                    </a:cubicBezTo>
                    <a:lnTo>
                      <a:pt x="1294" y="6645"/>
                    </a:lnTo>
                    <a:lnTo>
                      <a:pt x="60" y="6804"/>
                    </a:lnTo>
                    <a:lnTo>
                      <a:pt x="80" y="7281"/>
                    </a:lnTo>
                    <a:cubicBezTo>
                      <a:pt x="100" y="8336"/>
                      <a:pt x="677" y="8972"/>
                      <a:pt x="1572" y="9151"/>
                    </a:cubicBezTo>
                    <a:lnTo>
                      <a:pt x="1612" y="10026"/>
                    </a:lnTo>
                    <a:lnTo>
                      <a:pt x="2627" y="10007"/>
                    </a:lnTo>
                    <a:lnTo>
                      <a:pt x="2587" y="9131"/>
                    </a:lnTo>
                    <a:cubicBezTo>
                      <a:pt x="3502" y="8952"/>
                      <a:pt x="4059" y="8276"/>
                      <a:pt x="4039" y="7222"/>
                    </a:cubicBezTo>
                    <a:lnTo>
                      <a:pt x="4039" y="7003"/>
                    </a:lnTo>
                    <a:cubicBezTo>
                      <a:pt x="3999" y="6088"/>
                      <a:pt x="3581" y="5411"/>
                      <a:pt x="2428" y="4397"/>
                    </a:cubicBezTo>
                    <a:cubicBezTo>
                      <a:pt x="1572" y="3641"/>
                      <a:pt x="1314" y="3263"/>
                      <a:pt x="1294" y="2805"/>
                    </a:cubicBezTo>
                    <a:lnTo>
                      <a:pt x="1294" y="2646"/>
                    </a:lnTo>
                    <a:cubicBezTo>
                      <a:pt x="1274" y="2149"/>
                      <a:pt x="1532" y="1930"/>
                      <a:pt x="1930" y="1910"/>
                    </a:cubicBezTo>
                    <a:cubicBezTo>
                      <a:pt x="1946" y="1910"/>
                      <a:pt x="1961" y="1909"/>
                      <a:pt x="1975" y="1909"/>
                    </a:cubicBezTo>
                    <a:cubicBezTo>
                      <a:pt x="2402" y="1909"/>
                      <a:pt x="2607" y="2189"/>
                      <a:pt x="2627" y="2766"/>
                    </a:cubicBezTo>
                    <a:lnTo>
                      <a:pt x="2627" y="2965"/>
                    </a:lnTo>
                    <a:lnTo>
                      <a:pt x="3860" y="2805"/>
                    </a:lnTo>
                    <a:lnTo>
                      <a:pt x="3860" y="2646"/>
                    </a:lnTo>
                    <a:cubicBezTo>
                      <a:pt x="3840" y="1572"/>
                      <a:pt x="3283" y="916"/>
                      <a:pt x="2388" y="756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g124c59178cf_1_1275"/>
              <p:cNvSpPr/>
              <p:nvPr/>
            </p:nvSpPr>
            <p:spPr>
              <a:xfrm>
                <a:off x="4680128" y="3989301"/>
                <a:ext cx="220825" cy="217900"/>
              </a:xfrm>
              <a:custGeom>
                <a:rect b="b" l="l" r="r" t="t"/>
                <a:pathLst>
                  <a:path extrusionOk="0" h="8716" w="8833">
                    <a:moveTo>
                      <a:pt x="4372" y="0"/>
                    </a:moveTo>
                    <a:cubicBezTo>
                      <a:pt x="4347" y="0"/>
                      <a:pt x="4322" y="1"/>
                      <a:pt x="4297" y="1"/>
                    </a:cubicBezTo>
                    <a:cubicBezTo>
                      <a:pt x="1910" y="61"/>
                      <a:pt x="0" y="2070"/>
                      <a:pt x="60" y="4477"/>
                    </a:cubicBezTo>
                    <a:cubicBezTo>
                      <a:pt x="119" y="6847"/>
                      <a:pt x="2048" y="8715"/>
                      <a:pt x="4405" y="8715"/>
                    </a:cubicBezTo>
                    <a:cubicBezTo>
                      <a:pt x="4442" y="8715"/>
                      <a:pt x="4479" y="8715"/>
                      <a:pt x="4516" y="8714"/>
                    </a:cubicBezTo>
                    <a:cubicBezTo>
                      <a:pt x="6923" y="8654"/>
                      <a:pt x="8833" y="6665"/>
                      <a:pt x="8773" y="4258"/>
                    </a:cubicBezTo>
                    <a:cubicBezTo>
                      <a:pt x="8714" y="1876"/>
                      <a:pt x="6746" y="0"/>
                      <a:pt x="437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24c59178cf_1_1275"/>
              <p:cNvSpPr/>
              <p:nvPr/>
            </p:nvSpPr>
            <p:spPr>
              <a:xfrm>
                <a:off x="4766653" y="4038551"/>
                <a:ext cx="48775" cy="120375"/>
              </a:xfrm>
              <a:custGeom>
                <a:rect b="b" l="l" r="r" t="t"/>
                <a:pathLst>
                  <a:path extrusionOk="0" h="4815" w="1951">
                    <a:moveTo>
                      <a:pt x="1135" y="0"/>
                    </a:moveTo>
                    <a:lnTo>
                      <a:pt x="637" y="20"/>
                    </a:lnTo>
                    <a:lnTo>
                      <a:pt x="657" y="378"/>
                    </a:lnTo>
                    <a:cubicBezTo>
                      <a:pt x="240" y="458"/>
                      <a:pt x="1" y="796"/>
                      <a:pt x="1" y="1294"/>
                    </a:cubicBezTo>
                    <a:lnTo>
                      <a:pt x="1" y="1373"/>
                    </a:lnTo>
                    <a:cubicBezTo>
                      <a:pt x="21" y="1811"/>
                      <a:pt x="220" y="2149"/>
                      <a:pt x="777" y="2626"/>
                    </a:cubicBezTo>
                    <a:cubicBezTo>
                      <a:pt x="1174" y="2984"/>
                      <a:pt x="1314" y="3163"/>
                      <a:pt x="1314" y="3402"/>
                    </a:cubicBezTo>
                    <a:lnTo>
                      <a:pt x="1314" y="3482"/>
                    </a:lnTo>
                    <a:cubicBezTo>
                      <a:pt x="1314" y="3720"/>
                      <a:pt x="1174" y="3820"/>
                      <a:pt x="995" y="3840"/>
                    </a:cubicBezTo>
                    <a:cubicBezTo>
                      <a:pt x="737" y="3840"/>
                      <a:pt x="617" y="3701"/>
                      <a:pt x="617" y="3422"/>
                    </a:cubicBezTo>
                    <a:lnTo>
                      <a:pt x="617" y="3183"/>
                    </a:lnTo>
                    <a:lnTo>
                      <a:pt x="21" y="3263"/>
                    </a:lnTo>
                    <a:lnTo>
                      <a:pt x="21" y="3482"/>
                    </a:lnTo>
                    <a:cubicBezTo>
                      <a:pt x="41" y="3999"/>
                      <a:pt x="319" y="4297"/>
                      <a:pt x="757" y="4377"/>
                    </a:cubicBezTo>
                    <a:lnTo>
                      <a:pt x="757" y="4815"/>
                    </a:lnTo>
                    <a:lnTo>
                      <a:pt x="1254" y="4795"/>
                    </a:lnTo>
                    <a:lnTo>
                      <a:pt x="1234" y="4377"/>
                    </a:lnTo>
                    <a:cubicBezTo>
                      <a:pt x="1672" y="4277"/>
                      <a:pt x="1950" y="3959"/>
                      <a:pt x="1930" y="3462"/>
                    </a:cubicBezTo>
                    <a:lnTo>
                      <a:pt x="1930" y="3362"/>
                    </a:lnTo>
                    <a:cubicBezTo>
                      <a:pt x="1910" y="2925"/>
                      <a:pt x="1712" y="2587"/>
                      <a:pt x="1155" y="2109"/>
                    </a:cubicBezTo>
                    <a:cubicBezTo>
                      <a:pt x="757" y="1751"/>
                      <a:pt x="617" y="1572"/>
                      <a:pt x="617" y="1333"/>
                    </a:cubicBezTo>
                    <a:lnTo>
                      <a:pt x="617" y="1254"/>
                    </a:lnTo>
                    <a:cubicBezTo>
                      <a:pt x="617" y="1035"/>
                      <a:pt x="737" y="916"/>
                      <a:pt x="916" y="916"/>
                    </a:cubicBezTo>
                    <a:cubicBezTo>
                      <a:pt x="930" y="914"/>
                      <a:pt x="943" y="914"/>
                      <a:pt x="956" y="914"/>
                    </a:cubicBezTo>
                    <a:cubicBezTo>
                      <a:pt x="1149" y="914"/>
                      <a:pt x="1254" y="1052"/>
                      <a:pt x="1254" y="1313"/>
                    </a:cubicBezTo>
                    <a:lnTo>
                      <a:pt x="1254" y="1413"/>
                    </a:lnTo>
                    <a:lnTo>
                      <a:pt x="1851" y="1333"/>
                    </a:lnTo>
                    <a:lnTo>
                      <a:pt x="1851" y="1254"/>
                    </a:lnTo>
                    <a:cubicBezTo>
                      <a:pt x="1831" y="756"/>
                      <a:pt x="1572" y="438"/>
                      <a:pt x="1135" y="359"/>
                    </a:cubicBez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124c59178cf_1_1275"/>
              <p:cNvSpPr/>
              <p:nvPr/>
            </p:nvSpPr>
            <p:spPr>
              <a:xfrm>
                <a:off x="4213425" y="3952988"/>
                <a:ext cx="109925" cy="110425"/>
              </a:xfrm>
              <a:custGeom>
                <a:rect b="b" l="l" r="r" t="t"/>
                <a:pathLst>
                  <a:path extrusionOk="0" h="4417" w="4397">
                    <a:moveTo>
                      <a:pt x="2169" y="0"/>
                    </a:moveTo>
                    <a:cubicBezTo>
                      <a:pt x="2169" y="1213"/>
                      <a:pt x="1194" y="2188"/>
                      <a:pt x="0" y="2188"/>
                    </a:cubicBezTo>
                    <a:lnTo>
                      <a:pt x="0" y="2228"/>
                    </a:lnTo>
                    <a:cubicBezTo>
                      <a:pt x="1194" y="2228"/>
                      <a:pt x="2169" y="3203"/>
                      <a:pt x="2169" y="4416"/>
                    </a:cubicBezTo>
                    <a:lnTo>
                      <a:pt x="2209" y="4416"/>
                    </a:lnTo>
                    <a:cubicBezTo>
                      <a:pt x="2209" y="3203"/>
                      <a:pt x="3183" y="2228"/>
                      <a:pt x="4397" y="2228"/>
                    </a:cubicBezTo>
                    <a:lnTo>
                      <a:pt x="4397" y="2188"/>
                    </a:lnTo>
                    <a:cubicBezTo>
                      <a:pt x="3183" y="2188"/>
                      <a:pt x="2209" y="1213"/>
                      <a:pt x="2209" y="0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" name="Google Shape;126;g124c59178cf_1_1275"/>
          <p:cNvGrpSpPr/>
          <p:nvPr/>
        </p:nvGrpSpPr>
        <p:grpSpPr>
          <a:xfrm>
            <a:off x="3844165" y="3497630"/>
            <a:ext cx="1419060" cy="611370"/>
            <a:chOff x="3807600" y="3141688"/>
            <a:chExt cx="1447725" cy="635850"/>
          </a:xfrm>
        </p:grpSpPr>
        <p:sp>
          <p:nvSpPr>
            <p:cNvPr id="127" name="Google Shape;127;g124c59178cf_1_1275"/>
            <p:cNvSpPr/>
            <p:nvPr/>
          </p:nvSpPr>
          <p:spPr>
            <a:xfrm>
              <a:off x="3807600" y="3141688"/>
              <a:ext cx="1447725" cy="315825"/>
            </a:xfrm>
            <a:custGeom>
              <a:rect b="b" l="l" r="r" t="t"/>
              <a:pathLst>
                <a:path extrusionOk="0" h="12633" w="57909">
                  <a:moveTo>
                    <a:pt x="28905" y="0"/>
                  </a:moveTo>
                  <a:cubicBezTo>
                    <a:pt x="12533" y="0"/>
                    <a:pt x="1" y="4078"/>
                    <a:pt x="876" y="9111"/>
                  </a:cubicBezTo>
                  <a:cubicBezTo>
                    <a:pt x="1095" y="10364"/>
                    <a:pt x="2090" y="11558"/>
                    <a:pt x="3641" y="12632"/>
                  </a:cubicBezTo>
                  <a:cubicBezTo>
                    <a:pt x="7361" y="9350"/>
                    <a:pt x="17168" y="7062"/>
                    <a:pt x="28985" y="7062"/>
                  </a:cubicBezTo>
                  <a:cubicBezTo>
                    <a:pt x="40801" y="7062"/>
                    <a:pt x="50668" y="9370"/>
                    <a:pt x="54447" y="12632"/>
                  </a:cubicBezTo>
                  <a:cubicBezTo>
                    <a:pt x="55999" y="11558"/>
                    <a:pt x="56954" y="10364"/>
                    <a:pt x="57133" y="9111"/>
                  </a:cubicBezTo>
                  <a:cubicBezTo>
                    <a:pt x="57909" y="4078"/>
                    <a:pt x="45277" y="0"/>
                    <a:pt x="2890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124c59178cf_1_1275"/>
            <p:cNvSpPr/>
            <p:nvPr/>
          </p:nvSpPr>
          <p:spPr>
            <a:xfrm>
              <a:off x="3839925" y="3399038"/>
              <a:ext cx="1383075" cy="378500"/>
            </a:xfrm>
            <a:custGeom>
              <a:rect b="b" l="l" r="r" t="t"/>
              <a:pathLst>
                <a:path extrusionOk="0" h="15140" w="55323">
                  <a:moveTo>
                    <a:pt x="1" y="1"/>
                  </a:moveTo>
                  <a:lnTo>
                    <a:pt x="4178" y="7958"/>
                  </a:lnTo>
                  <a:cubicBezTo>
                    <a:pt x="6187" y="11996"/>
                    <a:pt x="16253" y="15139"/>
                    <a:pt x="27890" y="15139"/>
                  </a:cubicBezTo>
                  <a:cubicBezTo>
                    <a:pt x="39766" y="15139"/>
                    <a:pt x="49931" y="11877"/>
                    <a:pt x="51543" y="7719"/>
                  </a:cubicBezTo>
                  <a:lnTo>
                    <a:pt x="55322" y="180"/>
                  </a:lnTo>
                  <a:lnTo>
                    <a:pt x="55322" y="180"/>
                  </a:lnTo>
                  <a:cubicBezTo>
                    <a:pt x="52716" y="4576"/>
                    <a:pt x="41179" y="7958"/>
                    <a:pt x="27811" y="7958"/>
                  </a:cubicBezTo>
                  <a:cubicBezTo>
                    <a:pt x="14264" y="7958"/>
                    <a:pt x="2507" y="4497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29" name="Google Shape;129;g124c59178cf_1_1275"/>
          <p:cNvGrpSpPr/>
          <p:nvPr/>
        </p:nvGrpSpPr>
        <p:grpSpPr>
          <a:xfrm>
            <a:off x="3621414" y="3101708"/>
            <a:ext cx="1855323" cy="732567"/>
            <a:chOff x="3580350" y="2729913"/>
            <a:chExt cx="1892800" cy="761900"/>
          </a:xfrm>
        </p:grpSpPr>
        <p:sp>
          <p:nvSpPr>
            <p:cNvPr id="130" name="Google Shape;130;g124c59178cf_1_1275"/>
            <p:cNvSpPr/>
            <p:nvPr/>
          </p:nvSpPr>
          <p:spPr>
            <a:xfrm>
              <a:off x="3580350" y="2729913"/>
              <a:ext cx="1892800" cy="378975"/>
            </a:xfrm>
            <a:custGeom>
              <a:rect b="b" l="l" r="r" t="t"/>
              <a:pathLst>
                <a:path extrusionOk="0" h="15159" w="75712">
                  <a:moveTo>
                    <a:pt x="37796" y="0"/>
                  </a:moveTo>
                  <a:cubicBezTo>
                    <a:pt x="16352" y="0"/>
                    <a:pt x="0" y="4894"/>
                    <a:pt x="1273" y="10941"/>
                  </a:cubicBezTo>
                  <a:cubicBezTo>
                    <a:pt x="1591" y="12433"/>
                    <a:pt x="2884" y="13865"/>
                    <a:pt x="4953" y="15158"/>
                  </a:cubicBezTo>
                  <a:cubicBezTo>
                    <a:pt x="9728" y="11240"/>
                    <a:pt x="22479" y="8474"/>
                    <a:pt x="37896" y="8474"/>
                  </a:cubicBezTo>
                  <a:cubicBezTo>
                    <a:pt x="53312" y="8474"/>
                    <a:pt x="66143" y="11240"/>
                    <a:pt x="71017" y="15158"/>
                  </a:cubicBezTo>
                  <a:cubicBezTo>
                    <a:pt x="73046" y="13865"/>
                    <a:pt x="74299" y="12433"/>
                    <a:pt x="74578" y="10941"/>
                  </a:cubicBezTo>
                  <a:cubicBezTo>
                    <a:pt x="75712" y="4894"/>
                    <a:pt x="59240" y="0"/>
                    <a:pt x="37796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124c59178cf_1_1275"/>
            <p:cNvSpPr/>
            <p:nvPr/>
          </p:nvSpPr>
          <p:spPr>
            <a:xfrm>
              <a:off x="3628075" y="3038238"/>
              <a:ext cx="1800825" cy="453575"/>
            </a:xfrm>
            <a:custGeom>
              <a:rect b="b" l="l" r="r" t="t"/>
              <a:pathLst>
                <a:path extrusionOk="0" h="18143" w="72033">
                  <a:moveTo>
                    <a:pt x="1" y="1"/>
                  </a:moveTo>
                  <a:lnTo>
                    <a:pt x="5591" y="9529"/>
                  </a:lnTo>
                  <a:cubicBezTo>
                    <a:pt x="8256" y="14383"/>
                    <a:pt x="21306" y="18143"/>
                    <a:pt x="36305" y="18143"/>
                  </a:cubicBezTo>
                  <a:cubicBezTo>
                    <a:pt x="51602" y="18143"/>
                    <a:pt x="64771" y="14244"/>
                    <a:pt x="66960" y="9251"/>
                  </a:cubicBezTo>
                  <a:lnTo>
                    <a:pt x="72032" y="219"/>
                  </a:lnTo>
                  <a:lnTo>
                    <a:pt x="72032" y="219"/>
                  </a:lnTo>
                  <a:cubicBezTo>
                    <a:pt x="68551" y="5491"/>
                    <a:pt x="53512" y="9529"/>
                    <a:pt x="36205" y="9529"/>
                  </a:cubicBezTo>
                  <a:cubicBezTo>
                    <a:pt x="18640" y="9529"/>
                    <a:pt x="3343" y="5372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2194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g124c59178cf_1_1275"/>
          <p:cNvGrpSpPr/>
          <p:nvPr/>
        </p:nvGrpSpPr>
        <p:grpSpPr>
          <a:xfrm>
            <a:off x="3321620" y="2629756"/>
            <a:ext cx="2443712" cy="879364"/>
            <a:chOff x="3274500" y="2239063"/>
            <a:chExt cx="2493075" cy="914575"/>
          </a:xfrm>
        </p:grpSpPr>
        <p:sp>
          <p:nvSpPr>
            <p:cNvPr id="133" name="Google Shape;133;g124c59178cf_1_1275"/>
            <p:cNvSpPr/>
            <p:nvPr/>
          </p:nvSpPr>
          <p:spPr>
            <a:xfrm>
              <a:off x="3274500" y="2239063"/>
              <a:ext cx="2493075" cy="455050"/>
            </a:xfrm>
            <a:custGeom>
              <a:rect b="b" l="l" r="r" t="t"/>
              <a:pathLst>
                <a:path extrusionOk="0" h="18202" w="99723">
                  <a:moveTo>
                    <a:pt x="49791" y="0"/>
                  </a:moveTo>
                  <a:cubicBezTo>
                    <a:pt x="21484" y="0"/>
                    <a:pt x="0" y="5868"/>
                    <a:pt x="1810" y="13109"/>
                  </a:cubicBezTo>
                  <a:cubicBezTo>
                    <a:pt x="2268" y="14920"/>
                    <a:pt x="3998" y="16630"/>
                    <a:pt x="6744" y="18202"/>
                  </a:cubicBezTo>
                  <a:cubicBezTo>
                    <a:pt x="12910" y="13487"/>
                    <a:pt x="29640" y="10165"/>
                    <a:pt x="49911" y="10165"/>
                  </a:cubicBezTo>
                  <a:cubicBezTo>
                    <a:pt x="70181" y="10165"/>
                    <a:pt x="86991" y="13487"/>
                    <a:pt x="93297" y="18202"/>
                  </a:cubicBezTo>
                  <a:cubicBezTo>
                    <a:pt x="95982" y="16630"/>
                    <a:pt x="97673" y="14920"/>
                    <a:pt x="98091" y="13109"/>
                  </a:cubicBezTo>
                  <a:cubicBezTo>
                    <a:pt x="99722" y="5868"/>
                    <a:pt x="78099" y="0"/>
                    <a:pt x="4979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124c59178cf_1_1275"/>
            <p:cNvSpPr/>
            <p:nvPr/>
          </p:nvSpPr>
          <p:spPr>
            <a:xfrm>
              <a:off x="3341625" y="2609063"/>
              <a:ext cx="2362775" cy="544575"/>
            </a:xfrm>
            <a:custGeom>
              <a:rect b="b" l="l" r="r" t="t"/>
              <a:pathLst>
                <a:path extrusionOk="0" h="21783" w="94511">
                  <a:moveTo>
                    <a:pt x="1" y="0"/>
                  </a:moveTo>
                  <a:lnTo>
                    <a:pt x="7540" y="11439"/>
                  </a:lnTo>
                  <a:cubicBezTo>
                    <a:pt x="11121" y="17267"/>
                    <a:pt x="28129" y="21783"/>
                    <a:pt x="47624" y="21783"/>
                  </a:cubicBezTo>
                  <a:cubicBezTo>
                    <a:pt x="67477" y="21783"/>
                    <a:pt x="84664" y="17088"/>
                    <a:pt x="87648" y="11100"/>
                  </a:cubicBezTo>
                  <a:lnTo>
                    <a:pt x="94511" y="259"/>
                  </a:lnTo>
                  <a:lnTo>
                    <a:pt x="94511" y="259"/>
                  </a:lnTo>
                  <a:cubicBezTo>
                    <a:pt x="89796" y="6585"/>
                    <a:pt x="70102" y="11439"/>
                    <a:pt x="47504" y="11439"/>
                  </a:cubicBezTo>
                  <a:cubicBezTo>
                    <a:pt x="24588" y="11439"/>
                    <a:pt x="4496" y="6445"/>
                    <a:pt x="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36575" lIns="91425" spcFirstLastPara="1" rIns="9142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g124c59178cf_1_1275"/>
          <p:cNvSpPr/>
          <p:nvPr/>
        </p:nvSpPr>
        <p:spPr>
          <a:xfrm>
            <a:off x="3877187" y="3744413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4c59178cf_1_1275"/>
          <p:cNvSpPr/>
          <p:nvPr/>
        </p:nvSpPr>
        <p:spPr>
          <a:xfrm>
            <a:off x="3668069" y="3397737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g124c59178cf_1_1275"/>
          <p:cNvGrpSpPr/>
          <p:nvPr/>
        </p:nvGrpSpPr>
        <p:grpSpPr>
          <a:xfrm>
            <a:off x="3550717" y="2475295"/>
            <a:ext cx="1653524" cy="426089"/>
            <a:chOff x="3508225" y="1849813"/>
            <a:chExt cx="1686925" cy="443150"/>
          </a:xfrm>
        </p:grpSpPr>
        <p:sp>
          <p:nvSpPr>
            <p:cNvPr id="138" name="Google Shape;138;g124c59178cf_1_1275"/>
            <p:cNvSpPr/>
            <p:nvPr/>
          </p:nvSpPr>
          <p:spPr>
            <a:xfrm>
              <a:off x="4465075" y="1929388"/>
              <a:ext cx="338700" cy="338700"/>
            </a:xfrm>
            <a:custGeom>
              <a:rect b="b" l="l" r="r" t="t"/>
              <a:pathLst>
                <a:path extrusionOk="0" h="13548" w="13548">
                  <a:moveTo>
                    <a:pt x="6799" y="3553"/>
                  </a:moveTo>
                  <a:cubicBezTo>
                    <a:pt x="7722" y="3553"/>
                    <a:pt x="8636" y="3947"/>
                    <a:pt x="9270" y="4715"/>
                  </a:cubicBezTo>
                  <a:cubicBezTo>
                    <a:pt x="10404" y="6088"/>
                    <a:pt x="10205" y="8117"/>
                    <a:pt x="8832" y="9251"/>
                  </a:cubicBezTo>
                  <a:cubicBezTo>
                    <a:pt x="8228" y="9750"/>
                    <a:pt x="7495" y="9995"/>
                    <a:pt x="6768" y="9995"/>
                  </a:cubicBezTo>
                  <a:cubicBezTo>
                    <a:pt x="5846" y="9995"/>
                    <a:pt x="4931" y="9601"/>
                    <a:pt x="4297" y="8833"/>
                  </a:cubicBezTo>
                  <a:cubicBezTo>
                    <a:pt x="3163" y="7460"/>
                    <a:pt x="3362" y="5431"/>
                    <a:pt x="4735" y="4297"/>
                  </a:cubicBezTo>
                  <a:cubicBezTo>
                    <a:pt x="5339" y="3798"/>
                    <a:pt x="6072" y="3553"/>
                    <a:pt x="6799" y="3553"/>
                  </a:cubicBezTo>
                  <a:close/>
                  <a:moveTo>
                    <a:pt x="5888" y="1"/>
                  </a:moveTo>
                  <a:lnTo>
                    <a:pt x="5729" y="1691"/>
                  </a:lnTo>
                  <a:cubicBezTo>
                    <a:pt x="5411" y="1751"/>
                    <a:pt x="5093" y="1851"/>
                    <a:pt x="4794" y="1970"/>
                  </a:cubicBezTo>
                  <a:lnTo>
                    <a:pt x="3720" y="677"/>
                  </a:lnTo>
                  <a:lnTo>
                    <a:pt x="1353" y="2606"/>
                  </a:lnTo>
                  <a:lnTo>
                    <a:pt x="2447" y="3919"/>
                  </a:lnTo>
                  <a:cubicBezTo>
                    <a:pt x="2248" y="4198"/>
                    <a:pt x="2109" y="4476"/>
                    <a:pt x="1969" y="4795"/>
                  </a:cubicBezTo>
                  <a:lnTo>
                    <a:pt x="299" y="4636"/>
                  </a:lnTo>
                  <a:lnTo>
                    <a:pt x="0" y="7659"/>
                  </a:lnTo>
                  <a:lnTo>
                    <a:pt x="1691" y="7818"/>
                  </a:lnTo>
                  <a:cubicBezTo>
                    <a:pt x="1751" y="8137"/>
                    <a:pt x="1850" y="8455"/>
                    <a:pt x="1969" y="8773"/>
                  </a:cubicBezTo>
                  <a:lnTo>
                    <a:pt x="676" y="9847"/>
                  </a:lnTo>
                  <a:lnTo>
                    <a:pt x="2626" y="12195"/>
                  </a:lnTo>
                  <a:lnTo>
                    <a:pt x="3919" y="11121"/>
                  </a:lnTo>
                  <a:cubicBezTo>
                    <a:pt x="4197" y="11300"/>
                    <a:pt x="4496" y="11459"/>
                    <a:pt x="4794" y="11578"/>
                  </a:cubicBezTo>
                  <a:lnTo>
                    <a:pt x="4635" y="13269"/>
                  </a:lnTo>
                  <a:lnTo>
                    <a:pt x="7679" y="13547"/>
                  </a:lnTo>
                  <a:lnTo>
                    <a:pt x="7838" y="11857"/>
                  </a:lnTo>
                  <a:cubicBezTo>
                    <a:pt x="8156" y="11797"/>
                    <a:pt x="8455" y="11697"/>
                    <a:pt x="8773" y="11578"/>
                  </a:cubicBezTo>
                  <a:lnTo>
                    <a:pt x="9847" y="12871"/>
                  </a:lnTo>
                  <a:lnTo>
                    <a:pt x="12194" y="10942"/>
                  </a:lnTo>
                  <a:lnTo>
                    <a:pt x="11120" y="9629"/>
                  </a:lnTo>
                  <a:cubicBezTo>
                    <a:pt x="11299" y="9350"/>
                    <a:pt x="11458" y="9072"/>
                    <a:pt x="11578" y="8773"/>
                  </a:cubicBezTo>
                  <a:lnTo>
                    <a:pt x="13269" y="8932"/>
                  </a:lnTo>
                  <a:lnTo>
                    <a:pt x="13547" y="5889"/>
                  </a:lnTo>
                  <a:lnTo>
                    <a:pt x="11876" y="5730"/>
                  </a:lnTo>
                  <a:cubicBezTo>
                    <a:pt x="11796" y="5411"/>
                    <a:pt x="11717" y="5093"/>
                    <a:pt x="11578" y="4795"/>
                  </a:cubicBezTo>
                  <a:lnTo>
                    <a:pt x="12891" y="3701"/>
                  </a:lnTo>
                  <a:lnTo>
                    <a:pt x="10941" y="1353"/>
                  </a:lnTo>
                  <a:lnTo>
                    <a:pt x="9628" y="2427"/>
                  </a:lnTo>
                  <a:cubicBezTo>
                    <a:pt x="9370" y="2248"/>
                    <a:pt x="9071" y="2089"/>
                    <a:pt x="8773" y="1970"/>
                  </a:cubicBezTo>
                  <a:lnTo>
                    <a:pt x="8932" y="299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g124c59178cf_1_1275"/>
            <p:cNvGrpSpPr/>
            <p:nvPr/>
          </p:nvGrpSpPr>
          <p:grpSpPr>
            <a:xfrm>
              <a:off x="4991225" y="2008713"/>
              <a:ext cx="203925" cy="178550"/>
              <a:chOff x="4991225" y="2008713"/>
              <a:chExt cx="203925" cy="178550"/>
            </a:xfrm>
          </p:grpSpPr>
          <p:sp>
            <p:nvSpPr>
              <p:cNvPr id="140" name="Google Shape;140;g124c59178cf_1_1275"/>
              <p:cNvSpPr/>
              <p:nvPr/>
            </p:nvSpPr>
            <p:spPr>
              <a:xfrm>
                <a:off x="4991225" y="2008713"/>
                <a:ext cx="203925" cy="178550"/>
              </a:xfrm>
              <a:custGeom>
                <a:rect b="b" l="l" r="r" t="t"/>
                <a:pathLst>
                  <a:path extrusionOk="0" h="7142" w="8157">
                    <a:moveTo>
                      <a:pt x="4070" y="1"/>
                    </a:moveTo>
                    <a:cubicBezTo>
                      <a:pt x="2850" y="1"/>
                      <a:pt x="1666" y="623"/>
                      <a:pt x="995" y="1741"/>
                    </a:cubicBezTo>
                    <a:cubicBezTo>
                      <a:pt x="1" y="3432"/>
                      <a:pt x="558" y="5620"/>
                      <a:pt x="2248" y="6635"/>
                    </a:cubicBezTo>
                    <a:cubicBezTo>
                      <a:pt x="2821" y="6978"/>
                      <a:pt x="3451" y="7142"/>
                      <a:pt x="4073" y="7142"/>
                    </a:cubicBezTo>
                    <a:cubicBezTo>
                      <a:pt x="5287" y="7142"/>
                      <a:pt x="6471" y="6519"/>
                      <a:pt x="7142" y="5401"/>
                    </a:cubicBezTo>
                    <a:cubicBezTo>
                      <a:pt x="8157" y="3710"/>
                      <a:pt x="7600" y="1522"/>
                      <a:pt x="5909" y="508"/>
                    </a:cubicBezTo>
                    <a:cubicBezTo>
                      <a:pt x="5329" y="164"/>
                      <a:pt x="4695" y="1"/>
                      <a:pt x="4070" y="1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124c59178cf_1_1275"/>
              <p:cNvSpPr/>
              <p:nvPr/>
            </p:nvSpPr>
            <p:spPr>
              <a:xfrm>
                <a:off x="5013100" y="2026338"/>
                <a:ext cx="162150" cy="142050"/>
              </a:xfrm>
              <a:custGeom>
                <a:rect b="b" l="l" r="r" t="t"/>
                <a:pathLst>
                  <a:path extrusionOk="0" h="5682" w="6486">
                    <a:moveTo>
                      <a:pt x="3239" y="1"/>
                    </a:moveTo>
                    <a:cubicBezTo>
                      <a:pt x="2194" y="1"/>
                      <a:pt x="1191" y="572"/>
                      <a:pt x="697" y="1573"/>
                    </a:cubicBezTo>
                    <a:cubicBezTo>
                      <a:pt x="1" y="2966"/>
                      <a:pt x="558" y="4676"/>
                      <a:pt x="1970" y="5373"/>
                    </a:cubicBezTo>
                    <a:cubicBezTo>
                      <a:pt x="2378" y="5582"/>
                      <a:pt x="2813" y="5681"/>
                      <a:pt x="3242" y="5681"/>
                    </a:cubicBezTo>
                    <a:cubicBezTo>
                      <a:pt x="4277" y="5681"/>
                      <a:pt x="5277" y="5104"/>
                      <a:pt x="5770" y="4119"/>
                    </a:cubicBezTo>
                    <a:cubicBezTo>
                      <a:pt x="6486" y="2707"/>
                      <a:pt x="5909" y="996"/>
                      <a:pt x="4516" y="300"/>
                    </a:cubicBezTo>
                    <a:cubicBezTo>
                      <a:pt x="4105" y="97"/>
                      <a:pt x="3668" y="1"/>
                      <a:pt x="32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124c59178cf_1_1275"/>
              <p:cNvSpPr/>
              <p:nvPr/>
            </p:nvSpPr>
            <p:spPr>
              <a:xfrm>
                <a:off x="5065825" y="2049738"/>
                <a:ext cx="56725" cy="96500"/>
              </a:xfrm>
              <a:custGeom>
                <a:rect b="b" l="l" r="r" t="t"/>
                <a:pathLst>
                  <a:path extrusionOk="0" h="3860" w="2269">
                    <a:moveTo>
                      <a:pt x="717" y="1"/>
                    </a:moveTo>
                    <a:lnTo>
                      <a:pt x="339" y="120"/>
                    </a:lnTo>
                    <a:lnTo>
                      <a:pt x="438" y="418"/>
                    </a:lnTo>
                    <a:cubicBezTo>
                      <a:pt x="120" y="577"/>
                      <a:pt x="0" y="876"/>
                      <a:pt x="140" y="1274"/>
                    </a:cubicBezTo>
                    <a:lnTo>
                      <a:pt x="160" y="1353"/>
                    </a:lnTo>
                    <a:cubicBezTo>
                      <a:pt x="259" y="1691"/>
                      <a:pt x="498" y="1890"/>
                      <a:pt x="1055" y="2149"/>
                    </a:cubicBezTo>
                    <a:cubicBezTo>
                      <a:pt x="1453" y="2328"/>
                      <a:pt x="1592" y="2447"/>
                      <a:pt x="1652" y="2626"/>
                    </a:cubicBezTo>
                    <a:lnTo>
                      <a:pt x="1671" y="2686"/>
                    </a:lnTo>
                    <a:cubicBezTo>
                      <a:pt x="1731" y="2885"/>
                      <a:pt x="1632" y="3004"/>
                      <a:pt x="1492" y="3044"/>
                    </a:cubicBezTo>
                    <a:cubicBezTo>
                      <a:pt x="1450" y="3057"/>
                      <a:pt x="1411" y="3063"/>
                      <a:pt x="1375" y="3063"/>
                    </a:cubicBezTo>
                    <a:cubicBezTo>
                      <a:pt x="1245" y="3063"/>
                      <a:pt x="1161" y="2977"/>
                      <a:pt x="1114" y="2805"/>
                    </a:cubicBezTo>
                    <a:lnTo>
                      <a:pt x="1055" y="2626"/>
                    </a:lnTo>
                    <a:lnTo>
                      <a:pt x="597" y="2805"/>
                    </a:lnTo>
                    <a:lnTo>
                      <a:pt x="657" y="3004"/>
                    </a:lnTo>
                    <a:cubicBezTo>
                      <a:pt x="770" y="3363"/>
                      <a:pt x="1045" y="3543"/>
                      <a:pt x="1380" y="3543"/>
                    </a:cubicBezTo>
                    <a:cubicBezTo>
                      <a:pt x="1397" y="3543"/>
                      <a:pt x="1415" y="3542"/>
                      <a:pt x="1433" y="3541"/>
                    </a:cubicBezTo>
                    <a:lnTo>
                      <a:pt x="1552" y="3860"/>
                    </a:lnTo>
                    <a:lnTo>
                      <a:pt x="1930" y="3740"/>
                    </a:lnTo>
                    <a:lnTo>
                      <a:pt x="1811" y="3402"/>
                    </a:lnTo>
                    <a:cubicBezTo>
                      <a:pt x="2129" y="3243"/>
                      <a:pt x="2268" y="2925"/>
                      <a:pt x="2149" y="2527"/>
                    </a:cubicBezTo>
                    <a:lnTo>
                      <a:pt x="2129" y="2447"/>
                    </a:lnTo>
                    <a:cubicBezTo>
                      <a:pt x="2010" y="2109"/>
                      <a:pt x="1771" y="1910"/>
                      <a:pt x="1234" y="1652"/>
                    </a:cubicBezTo>
                    <a:cubicBezTo>
                      <a:pt x="816" y="1453"/>
                      <a:pt x="677" y="1353"/>
                      <a:pt x="617" y="1174"/>
                    </a:cubicBezTo>
                    <a:lnTo>
                      <a:pt x="597" y="1115"/>
                    </a:lnTo>
                    <a:cubicBezTo>
                      <a:pt x="557" y="936"/>
                      <a:pt x="617" y="816"/>
                      <a:pt x="756" y="756"/>
                    </a:cubicBezTo>
                    <a:cubicBezTo>
                      <a:pt x="786" y="750"/>
                      <a:pt x="814" y="747"/>
                      <a:pt x="840" y="747"/>
                    </a:cubicBezTo>
                    <a:cubicBezTo>
                      <a:pt x="973" y="747"/>
                      <a:pt x="1065" y="832"/>
                      <a:pt x="1114" y="1015"/>
                    </a:cubicBezTo>
                    <a:lnTo>
                      <a:pt x="1154" y="1075"/>
                    </a:lnTo>
                    <a:lnTo>
                      <a:pt x="1592" y="896"/>
                    </a:lnTo>
                    <a:lnTo>
                      <a:pt x="1572" y="816"/>
                    </a:lnTo>
                    <a:cubicBezTo>
                      <a:pt x="1445" y="454"/>
                      <a:pt x="1204" y="274"/>
                      <a:pt x="907" y="274"/>
                    </a:cubicBezTo>
                    <a:cubicBezTo>
                      <a:pt x="877" y="274"/>
                      <a:pt x="847" y="275"/>
                      <a:pt x="816" y="279"/>
                    </a:cubicBez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g124c59178cf_1_1275"/>
            <p:cNvSpPr/>
            <p:nvPr/>
          </p:nvSpPr>
          <p:spPr>
            <a:xfrm>
              <a:off x="3508225" y="1849813"/>
              <a:ext cx="443125" cy="443150"/>
            </a:xfrm>
            <a:custGeom>
              <a:rect b="b" l="l" r="r" t="t"/>
              <a:pathLst>
                <a:path extrusionOk="0" h="17726" w="17725">
                  <a:moveTo>
                    <a:pt x="8836" y="4670"/>
                  </a:moveTo>
                  <a:cubicBezTo>
                    <a:pt x="9038" y="4670"/>
                    <a:pt x="9243" y="4685"/>
                    <a:pt x="9450" y="4715"/>
                  </a:cubicBezTo>
                  <a:cubicBezTo>
                    <a:pt x="11757" y="5034"/>
                    <a:pt x="13349" y="7162"/>
                    <a:pt x="13030" y="9450"/>
                  </a:cubicBezTo>
                  <a:cubicBezTo>
                    <a:pt x="12723" y="11549"/>
                    <a:pt x="10933" y="13056"/>
                    <a:pt x="8890" y="13056"/>
                  </a:cubicBezTo>
                  <a:cubicBezTo>
                    <a:pt x="8687" y="13056"/>
                    <a:pt x="8482" y="13041"/>
                    <a:pt x="8276" y="13011"/>
                  </a:cubicBezTo>
                  <a:cubicBezTo>
                    <a:pt x="5968" y="12692"/>
                    <a:pt x="4377" y="10564"/>
                    <a:pt x="4715" y="8276"/>
                  </a:cubicBezTo>
                  <a:cubicBezTo>
                    <a:pt x="5005" y="6177"/>
                    <a:pt x="6793" y="4670"/>
                    <a:pt x="8836" y="4670"/>
                  </a:cubicBezTo>
                  <a:close/>
                  <a:moveTo>
                    <a:pt x="8117" y="1"/>
                  </a:moveTo>
                  <a:lnTo>
                    <a:pt x="7818" y="2169"/>
                  </a:lnTo>
                  <a:cubicBezTo>
                    <a:pt x="7381" y="2249"/>
                    <a:pt x="6963" y="2348"/>
                    <a:pt x="6565" y="2487"/>
                  </a:cubicBezTo>
                  <a:lnTo>
                    <a:pt x="5252" y="737"/>
                  </a:lnTo>
                  <a:lnTo>
                    <a:pt x="2069" y="3124"/>
                  </a:lnTo>
                  <a:lnTo>
                    <a:pt x="3402" y="4874"/>
                  </a:lnTo>
                  <a:cubicBezTo>
                    <a:pt x="3144" y="5232"/>
                    <a:pt x="2925" y="5591"/>
                    <a:pt x="2746" y="5988"/>
                  </a:cubicBezTo>
                  <a:lnTo>
                    <a:pt x="558" y="5670"/>
                  </a:lnTo>
                  <a:lnTo>
                    <a:pt x="1" y="9609"/>
                  </a:lnTo>
                  <a:lnTo>
                    <a:pt x="2189" y="9907"/>
                  </a:lnTo>
                  <a:cubicBezTo>
                    <a:pt x="2248" y="10345"/>
                    <a:pt x="2348" y="10763"/>
                    <a:pt x="2507" y="11160"/>
                  </a:cubicBezTo>
                  <a:lnTo>
                    <a:pt x="737" y="12473"/>
                  </a:lnTo>
                  <a:lnTo>
                    <a:pt x="3124" y="15656"/>
                  </a:lnTo>
                  <a:lnTo>
                    <a:pt x="4894" y="14343"/>
                  </a:lnTo>
                  <a:cubicBezTo>
                    <a:pt x="5232" y="14582"/>
                    <a:pt x="5590" y="14801"/>
                    <a:pt x="5988" y="14980"/>
                  </a:cubicBezTo>
                  <a:lnTo>
                    <a:pt x="5670" y="17168"/>
                  </a:lnTo>
                  <a:lnTo>
                    <a:pt x="9609" y="17725"/>
                  </a:lnTo>
                  <a:lnTo>
                    <a:pt x="9927" y="15557"/>
                  </a:lnTo>
                  <a:cubicBezTo>
                    <a:pt x="10345" y="15477"/>
                    <a:pt x="10763" y="15378"/>
                    <a:pt x="11160" y="15238"/>
                  </a:cubicBezTo>
                  <a:lnTo>
                    <a:pt x="12473" y="16989"/>
                  </a:lnTo>
                  <a:lnTo>
                    <a:pt x="15656" y="14602"/>
                  </a:lnTo>
                  <a:lnTo>
                    <a:pt x="14343" y="12851"/>
                  </a:lnTo>
                  <a:cubicBezTo>
                    <a:pt x="14582" y="12493"/>
                    <a:pt x="14801" y="12135"/>
                    <a:pt x="14980" y="11737"/>
                  </a:cubicBezTo>
                  <a:lnTo>
                    <a:pt x="17168" y="12056"/>
                  </a:lnTo>
                  <a:lnTo>
                    <a:pt x="17725" y="8117"/>
                  </a:lnTo>
                  <a:lnTo>
                    <a:pt x="15557" y="7799"/>
                  </a:lnTo>
                  <a:cubicBezTo>
                    <a:pt x="15477" y="7381"/>
                    <a:pt x="15378" y="6963"/>
                    <a:pt x="15238" y="6565"/>
                  </a:cubicBezTo>
                  <a:lnTo>
                    <a:pt x="16989" y="5252"/>
                  </a:lnTo>
                  <a:lnTo>
                    <a:pt x="14622" y="2070"/>
                  </a:lnTo>
                  <a:lnTo>
                    <a:pt x="12851" y="3382"/>
                  </a:lnTo>
                  <a:cubicBezTo>
                    <a:pt x="12513" y="3144"/>
                    <a:pt x="12135" y="2925"/>
                    <a:pt x="11757" y="2746"/>
                  </a:cubicBezTo>
                  <a:lnTo>
                    <a:pt x="12056" y="558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g124c59178cf_1_1275"/>
          <p:cNvSpPr/>
          <p:nvPr/>
        </p:nvSpPr>
        <p:spPr>
          <a:xfrm>
            <a:off x="3387300" y="2985078"/>
            <a:ext cx="25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g124c59178cf_1_1275"/>
          <p:cNvGrpSpPr/>
          <p:nvPr/>
        </p:nvGrpSpPr>
        <p:grpSpPr>
          <a:xfrm>
            <a:off x="2921894" y="2088455"/>
            <a:ext cx="3230960" cy="1055342"/>
            <a:chOff x="2866700" y="1676088"/>
            <a:chExt cx="3296225" cy="1097600"/>
          </a:xfrm>
        </p:grpSpPr>
        <p:sp>
          <p:nvSpPr>
            <p:cNvPr id="146" name="Google Shape;146;g124c59178cf_1_1275"/>
            <p:cNvSpPr/>
            <p:nvPr/>
          </p:nvSpPr>
          <p:spPr>
            <a:xfrm>
              <a:off x="2866700" y="1676088"/>
              <a:ext cx="3296225" cy="546075"/>
            </a:xfrm>
            <a:custGeom>
              <a:rect b="b" l="l" r="r" t="t"/>
              <a:pathLst>
                <a:path extrusionOk="0" h="21843" w="131849">
                  <a:moveTo>
                    <a:pt x="65845" y="0"/>
                  </a:moveTo>
                  <a:cubicBezTo>
                    <a:pt x="28327" y="0"/>
                    <a:pt x="0" y="7042"/>
                    <a:pt x="2586" y="15736"/>
                  </a:cubicBezTo>
                  <a:cubicBezTo>
                    <a:pt x="3223" y="17904"/>
                    <a:pt x="5570" y="19973"/>
                    <a:pt x="9190" y="21843"/>
                  </a:cubicBezTo>
                  <a:cubicBezTo>
                    <a:pt x="17227" y="16173"/>
                    <a:pt x="39228" y="12195"/>
                    <a:pt x="65984" y="12195"/>
                  </a:cubicBezTo>
                  <a:cubicBezTo>
                    <a:pt x="92720" y="12195"/>
                    <a:pt x="114840" y="16173"/>
                    <a:pt x="122997" y="21843"/>
                  </a:cubicBezTo>
                  <a:cubicBezTo>
                    <a:pt x="126597" y="19973"/>
                    <a:pt x="128865" y="17904"/>
                    <a:pt x="129462" y="15736"/>
                  </a:cubicBezTo>
                  <a:cubicBezTo>
                    <a:pt x="131849" y="7042"/>
                    <a:pt x="103362" y="0"/>
                    <a:pt x="6584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24c59178cf_1_1275"/>
            <p:cNvSpPr/>
            <p:nvPr/>
          </p:nvSpPr>
          <p:spPr>
            <a:xfrm>
              <a:off x="2961175" y="2119688"/>
              <a:ext cx="3111750" cy="654000"/>
            </a:xfrm>
            <a:custGeom>
              <a:rect b="b" l="l" r="r" t="t"/>
              <a:pathLst>
                <a:path extrusionOk="0" h="26160" w="124470">
                  <a:moveTo>
                    <a:pt x="1" y="1"/>
                  </a:moveTo>
                  <a:lnTo>
                    <a:pt x="10206" y="13747"/>
                  </a:lnTo>
                  <a:cubicBezTo>
                    <a:pt x="15040" y="20729"/>
                    <a:pt x="37299" y="26160"/>
                    <a:pt x="62663" y="26160"/>
                  </a:cubicBezTo>
                  <a:cubicBezTo>
                    <a:pt x="88523" y="26160"/>
                    <a:pt x="111042" y="20530"/>
                    <a:pt x="115100" y="13349"/>
                  </a:cubicBezTo>
                  <a:lnTo>
                    <a:pt x="124469" y="319"/>
                  </a:lnTo>
                  <a:lnTo>
                    <a:pt x="124469" y="319"/>
                  </a:lnTo>
                  <a:cubicBezTo>
                    <a:pt x="118084" y="7918"/>
                    <a:pt x="92124" y="13747"/>
                    <a:pt x="62523" y="13747"/>
                  </a:cubicBezTo>
                  <a:cubicBezTo>
                    <a:pt x="32525" y="13747"/>
                    <a:pt x="6088" y="7759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g124c59178cf_1_1275"/>
          <p:cNvGrpSpPr/>
          <p:nvPr/>
        </p:nvGrpSpPr>
        <p:grpSpPr>
          <a:xfrm>
            <a:off x="2974041" y="1379328"/>
            <a:ext cx="3027225" cy="2395287"/>
            <a:chOff x="2919900" y="709962"/>
            <a:chExt cx="3088375" cy="2491198"/>
          </a:xfrm>
        </p:grpSpPr>
        <p:sp>
          <p:nvSpPr>
            <p:cNvPr id="149" name="Google Shape;149;g124c59178cf_1_1275"/>
            <p:cNvSpPr/>
            <p:nvPr/>
          </p:nvSpPr>
          <p:spPr>
            <a:xfrm>
              <a:off x="4886300" y="709963"/>
              <a:ext cx="464500" cy="395400"/>
            </a:xfrm>
            <a:custGeom>
              <a:rect b="b" l="l" r="r" t="t"/>
              <a:pathLst>
                <a:path extrusionOk="0" h="15816" w="18580">
                  <a:moveTo>
                    <a:pt x="18580" y="1"/>
                  </a:moveTo>
                  <a:lnTo>
                    <a:pt x="0" y="7918"/>
                  </a:lnTo>
                  <a:lnTo>
                    <a:pt x="12851" y="15815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24c59178cf_1_1275"/>
            <p:cNvSpPr/>
            <p:nvPr/>
          </p:nvSpPr>
          <p:spPr>
            <a:xfrm>
              <a:off x="5021575" y="709963"/>
              <a:ext cx="329225" cy="433200"/>
            </a:xfrm>
            <a:custGeom>
              <a:rect b="b" l="l" r="r" t="t"/>
              <a:pathLst>
                <a:path extrusionOk="0" h="17328" w="13169">
                  <a:moveTo>
                    <a:pt x="13169" y="1"/>
                  </a:moveTo>
                  <a:lnTo>
                    <a:pt x="0" y="11240"/>
                  </a:lnTo>
                  <a:lnTo>
                    <a:pt x="716" y="17327"/>
                  </a:lnTo>
                  <a:lnTo>
                    <a:pt x="1930" y="12433"/>
                  </a:lnTo>
                  <a:lnTo>
                    <a:pt x="1316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24c59178cf_1_1275"/>
            <p:cNvSpPr/>
            <p:nvPr/>
          </p:nvSpPr>
          <p:spPr>
            <a:xfrm>
              <a:off x="5039475" y="1020788"/>
              <a:ext cx="89525" cy="122375"/>
            </a:xfrm>
            <a:custGeom>
              <a:rect b="b" l="l" r="r" t="t"/>
              <a:pathLst>
                <a:path extrusionOk="0" h="4895" w="3581">
                  <a:moveTo>
                    <a:pt x="1214" y="0"/>
                  </a:moveTo>
                  <a:lnTo>
                    <a:pt x="0" y="4894"/>
                  </a:lnTo>
                  <a:lnTo>
                    <a:pt x="3581" y="145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24c59178cf_1_1275"/>
            <p:cNvSpPr/>
            <p:nvPr/>
          </p:nvSpPr>
          <p:spPr>
            <a:xfrm>
              <a:off x="3663900" y="1023788"/>
              <a:ext cx="590825" cy="782775"/>
            </a:xfrm>
            <a:custGeom>
              <a:rect b="b" l="l" r="r" t="t"/>
              <a:pathLst>
                <a:path extrusionOk="0" h="31311" w="23633">
                  <a:moveTo>
                    <a:pt x="14001" y="0"/>
                  </a:moveTo>
                  <a:cubicBezTo>
                    <a:pt x="13930" y="0"/>
                    <a:pt x="13857" y="13"/>
                    <a:pt x="13786" y="40"/>
                  </a:cubicBezTo>
                  <a:lnTo>
                    <a:pt x="477" y="4734"/>
                  </a:lnTo>
                  <a:cubicBezTo>
                    <a:pt x="179" y="4834"/>
                    <a:pt x="0" y="5192"/>
                    <a:pt x="119" y="5510"/>
                  </a:cubicBezTo>
                  <a:lnTo>
                    <a:pt x="9091" y="30913"/>
                  </a:lnTo>
                  <a:cubicBezTo>
                    <a:pt x="9168" y="31160"/>
                    <a:pt x="9400" y="31311"/>
                    <a:pt x="9649" y="31311"/>
                  </a:cubicBezTo>
                  <a:cubicBezTo>
                    <a:pt x="9721" y="31311"/>
                    <a:pt x="9795" y="31298"/>
                    <a:pt x="9867" y="31271"/>
                  </a:cubicBezTo>
                  <a:lnTo>
                    <a:pt x="23155" y="26577"/>
                  </a:lnTo>
                  <a:cubicBezTo>
                    <a:pt x="23473" y="26477"/>
                    <a:pt x="23633" y="26119"/>
                    <a:pt x="23533" y="25801"/>
                  </a:cubicBezTo>
                  <a:lnTo>
                    <a:pt x="14561" y="398"/>
                  </a:lnTo>
                  <a:cubicBezTo>
                    <a:pt x="14469" y="151"/>
                    <a:pt x="14245" y="0"/>
                    <a:pt x="140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24c59178cf_1_1275"/>
            <p:cNvSpPr/>
            <p:nvPr/>
          </p:nvSpPr>
          <p:spPr>
            <a:xfrm>
              <a:off x="3684275" y="1080463"/>
              <a:ext cx="546575" cy="653000"/>
            </a:xfrm>
            <a:custGeom>
              <a:rect b="b" l="l" r="r" t="t"/>
              <a:pathLst>
                <a:path extrusionOk="0" h="26120" w="21863">
                  <a:moveTo>
                    <a:pt x="14443" y="1"/>
                  </a:moveTo>
                  <a:lnTo>
                    <a:pt x="1" y="5093"/>
                  </a:lnTo>
                  <a:lnTo>
                    <a:pt x="7421" y="26120"/>
                  </a:lnTo>
                  <a:lnTo>
                    <a:pt x="21863" y="21007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24c59178cf_1_1275"/>
            <p:cNvSpPr/>
            <p:nvPr/>
          </p:nvSpPr>
          <p:spPr>
            <a:xfrm>
              <a:off x="4040850" y="1686588"/>
              <a:ext cx="41300" cy="36550"/>
            </a:xfrm>
            <a:custGeom>
              <a:rect b="b" l="l" r="r" t="t"/>
              <a:pathLst>
                <a:path extrusionOk="0" h="1462" w="1652">
                  <a:moveTo>
                    <a:pt x="846" y="0"/>
                  </a:moveTo>
                  <a:cubicBezTo>
                    <a:pt x="763" y="0"/>
                    <a:pt x="679" y="14"/>
                    <a:pt x="597" y="45"/>
                  </a:cubicBezTo>
                  <a:cubicBezTo>
                    <a:pt x="200" y="164"/>
                    <a:pt x="1" y="582"/>
                    <a:pt x="140" y="980"/>
                  </a:cubicBezTo>
                  <a:cubicBezTo>
                    <a:pt x="249" y="1276"/>
                    <a:pt x="529" y="1462"/>
                    <a:pt x="826" y="1462"/>
                  </a:cubicBezTo>
                  <a:cubicBezTo>
                    <a:pt x="909" y="1462"/>
                    <a:pt x="993" y="1447"/>
                    <a:pt x="1075" y="1417"/>
                  </a:cubicBezTo>
                  <a:cubicBezTo>
                    <a:pt x="1453" y="1278"/>
                    <a:pt x="1652" y="860"/>
                    <a:pt x="1532" y="482"/>
                  </a:cubicBezTo>
                  <a:cubicBezTo>
                    <a:pt x="1423" y="186"/>
                    <a:pt x="1144" y="0"/>
                    <a:pt x="846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24c59178cf_1_1275"/>
            <p:cNvSpPr/>
            <p:nvPr/>
          </p:nvSpPr>
          <p:spPr>
            <a:xfrm>
              <a:off x="3817050" y="1095263"/>
              <a:ext cx="69650" cy="30100"/>
            </a:xfrm>
            <a:custGeom>
              <a:rect b="b" l="l" r="r" t="t"/>
              <a:pathLst>
                <a:path extrusionOk="0" h="1204" w="2786">
                  <a:moveTo>
                    <a:pt x="2570" y="0"/>
                  </a:moveTo>
                  <a:cubicBezTo>
                    <a:pt x="2555" y="0"/>
                    <a:pt x="2541" y="2"/>
                    <a:pt x="2527" y="5"/>
                  </a:cubicBezTo>
                  <a:lnTo>
                    <a:pt x="140" y="861"/>
                  </a:lnTo>
                  <a:cubicBezTo>
                    <a:pt x="41" y="881"/>
                    <a:pt x="1" y="980"/>
                    <a:pt x="21" y="1080"/>
                  </a:cubicBezTo>
                  <a:cubicBezTo>
                    <a:pt x="54" y="1162"/>
                    <a:pt x="129" y="1204"/>
                    <a:pt x="210" y="1204"/>
                  </a:cubicBezTo>
                  <a:cubicBezTo>
                    <a:pt x="226" y="1204"/>
                    <a:pt x="243" y="1202"/>
                    <a:pt x="260" y="1199"/>
                  </a:cubicBezTo>
                  <a:lnTo>
                    <a:pt x="2647" y="344"/>
                  </a:lnTo>
                  <a:cubicBezTo>
                    <a:pt x="2726" y="324"/>
                    <a:pt x="2786" y="224"/>
                    <a:pt x="2746" y="125"/>
                  </a:cubicBezTo>
                  <a:cubicBezTo>
                    <a:pt x="2730" y="42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24c59178cf_1_1275"/>
            <p:cNvSpPr/>
            <p:nvPr/>
          </p:nvSpPr>
          <p:spPr>
            <a:xfrm>
              <a:off x="3895150" y="1277913"/>
              <a:ext cx="120375" cy="213350"/>
            </a:xfrm>
            <a:custGeom>
              <a:rect b="b" l="l" r="r" t="t"/>
              <a:pathLst>
                <a:path extrusionOk="0" h="8534" w="4815">
                  <a:moveTo>
                    <a:pt x="3959" y="0"/>
                  </a:moveTo>
                  <a:lnTo>
                    <a:pt x="3203" y="7460"/>
                  </a:lnTo>
                  <a:lnTo>
                    <a:pt x="199" y="6783"/>
                  </a:lnTo>
                  <a:lnTo>
                    <a:pt x="0" y="7619"/>
                  </a:lnTo>
                  <a:lnTo>
                    <a:pt x="3959" y="8534"/>
                  </a:lnTo>
                  <a:lnTo>
                    <a:pt x="4814" y="9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24c59178cf_1_1275"/>
            <p:cNvSpPr/>
            <p:nvPr/>
          </p:nvSpPr>
          <p:spPr>
            <a:xfrm>
              <a:off x="5548225" y="1000213"/>
              <a:ext cx="460050" cy="403950"/>
            </a:xfrm>
            <a:custGeom>
              <a:rect b="b" l="l" r="r" t="t"/>
              <a:pathLst>
                <a:path extrusionOk="0" h="16158" w="18402">
                  <a:moveTo>
                    <a:pt x="4759" y="1"/>
                  </a:moveTo>
                  <a:cubicBezTo>
                    <a:pt x="4150" y="1"/>
                    <a:pt x="3586" y="390"/>
                    <a:pt x="3382" y="1003"/>
                  </a:cubicBezTo>
                  <a:lnTo>
                    <a:pt x="259" y="10113"/>
                  </a:lnTo>
                  <a:cubicBezTo>
                    <a:pt x="0" y="10889"/>
                    <a:pt x="418" y="11725"/>
                    <a:pt x="1194" y="11983"/>
                  </a:cubicBezTo>
                  <a:lnTo>
                    <a:pt x="13149" y="16081"/>
                  </a:lnTo>
                  <a:cubicBezTo>
                    <a:pt x="13305" y="16133"/>
                    <a:pt x="13463" y="16158"/>
                    <a:pt x="13619" y="16158"/>
                  </a:cubicBezTo>
                  <a:cubicBezTo>
                    <a:pt x="14238" y="16158"/>
                    <a:pt x="14817" y="15766"/>
                    <a:pt x="15039" y="15146"/>
                  </a:cubicBezTo>
                  <a:lnTo>
                    <a:pt x="18143" y="6055"/>
                  </a:lnTo>
                  <a:cubicBezTo>
                    <a:pt x="18401" y="5279"/>
                    <a:pt x="17983" y="4424"/>
                    <a:pt x="17208" y="4165"/>
                  </a:cubicBezTo>
                  <a:lnTo>
                    <a:pt x="5252" y="87"/>
                  </a:lnTo>
                  <a:cubicBezTo>
                    <a:pt x="5089" y="29"/>
                    <a:pt x="4922" y="1"/>
                    <a:pt x="4759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124c59178cf_1_1275"/>
            <p:cNvSpPr/>
            <p:nvPr/>
          </p:nvSpPr>
          <p:spPr>
            <a:xfrm>
              <a:off x="5664100" y="1150213"/>
              <a:ext cx="284475" cy="163200"/>
            </a:xfrm>
            <a:custGeom>
              <a:rect b="b" l="l" r="r" t="t"/>
              <a:pathLst>
                <a:path extrusionOk="0" h="6528" w="11379">
                  <a:moveTo>
                    <a:pt x="1090" y="3726"/>
                  </a:moveTo>
                  <a:cubicBezTo>
                    <a:pt x="1152" y="3726"/>
                    <a:pt x="1213" y="3735"/>
                    <a:pt x="1274" y="3755"/>
                  </a:cubicBezTo>
                  <a:cubicBezTo>
                    <a:pt x="1592" y="3855"/>
                    <a:pt x="1751" y="4193"/>
                    <a:pt x="1651" y="4511"/>
                  </a:cubicBezTo>
                  <a:cubicBezTo>
                    <a:pt x="1556" y="4749"/>
                    <a:pt x="1321" y="4899"/>
                    <a:pt x="1079" y="4899"/>
                  </a:cubicBezTo>
                  <a:cubicBezTo>
                    <a:pt x="1018" y="4899"/>
                    <a:pt x="956" y="4889"/>
                    <a:pt x="896" y="4869"/>
                  </a:cubicBezTo>
                  <a:cubicBezTo>
                    <a:pt x="597" y="4770"/>
                    <a:pt x="418" y="4432"/>
                    <a:pt x="537" y="4113"/>
                  </a:cubicBezTo>
                  <a:cubicBezTo>
                    <a:pt x="617" y="3875"/>
                    <a:pt x="848" y="3726"/>
                    <a:pt x="1090" y="3726"/>
                  </a:cubicBezTo>
                  <a:close/>
                  <a:moveTo>
                    <a:pt x="4691" y="4959"/>
                  </a:moveTo>
                  <a:cubicBezTo>
                    <a:pt x="4752" y="4959"/>
                    <a:pt x="4814" y="4969"/>
                    <a:pt x="4874" y="4989"/>
                  </a:cubicBezTo>
                  <a:cubicBezTo>
                    <a:pt x="5192" y="5088"/>
                    <a:pt x="5352" y="5426"/>
                    <a:pt x="5252" y="5725"/>
                  </a:cubicBezTo>
                  <a:cubicBezTo>
                    <a:pt x="5157" y="5979"/>
                    <a:pt x="4921" y="6132"/>
                    <a:pt x="4678" y="6132"/>
                  </a:cubicBezTo>
                  <a:cubicBezTo>
                    <a:pt x="4617" y="6132"/>
                    <a:pt x="4556" y="6123"/>
                    <a:pt x="4496" y="6103"/>
                  </a:cubicBezTo>
                  <a:cubicBezTo>
                    <a:pt x="4178" y="6003"/>
                    <a:pt x="4019" y="5665"/>
                    <a:pt x="4118" y="5347"/>
                  </a:cubicBezTo>
                  <a:cubicBezTo>
                    <a:pt x="4213" y="5109"/>
                    <a:pt x="4448" y="4959"/>
                    <a:pt x="4691" y="4959"/>
                  </a:cubicBezTo>
                  <a:close/>
                  <a:moveTo>
                    <a:pt x="9413" y="0"/>
                  </a:moveTo>
                  <a:cubicBezTo>
                    <a:pt x="9342" y="0"/>
                    <a:pt x="9280" y="41"/>
                    <a:pt x="9250" y="115"/>
                  </a:cubicBezTo>
                  <a:lnTo>
                    <a:pt x="6346" y="5725"/>
                  </a:lnTo>
                  <a:cubicBezTo>
                    <a:pt x="6297" y="5791"/>
                    <a:pt x="6220" y="5829"/>
                    <a:pt x="6150" y="5829"/>
                  </a:cubicBezTo>
                  <a:cubicBezTo>
                    <a:pt x="6135" y="5829"/>
                    <a:pt x="6121" y="5828"/>
                    <a:pt x="6107" y="5824"/>
                  </a:cubicBezTo>
                  <a:lnTo>
                    <a:pt x="5650" y="5665"/>
                  </a:lnTo>
                  <a:cubicBezTo>
                    <a:pt x="5710" y="5207"/>
                    <a:pt x="5451" y="4770"/>
                    <a:pt x="4993" y="4611"/>
                  </a:cubicBezTo>
                  <a:cubicBezTo>
                    <a:pt x="4891" y="4573"/>
                    <a:pt x="4786" y="4556"/>
                    <a:pt x="4683" y="4556"/>
                  </a:cubicBezTo>
                  <a:cubicBezTo>
                    <a:pt x="4345" y="4556"/>
                    <a:pt x="4022" y="4744"/>
                    <a:pt x="3840" y="5048"/>
                  </a:cubicBezTo>
                  <a:lnTo>
                    <a:pt x="2069" y="4432"/>
                  </a:lnTo>
                  <a:cubicBezTo>
                    <a:pt x="2129" y="3934"/>
                    <a:pt x="1791" y="3477"/>
                    <a:pt x="1313" y="3357"/>
                  </a:cubicBezTo>
                  <a:cubicBezTo>
                    <a:pt x="1236" y="3339"/>
                    <a:pt x="1158" y="3330"/>
                    <a:pt x="1082" y="3330"/>
                  </a:cubicBezTo>
                  <a:cubicBezTo>
                    <a:pt x="669" y="3330"/>
                    <a:pt x="294" y="3591"/>
                    <a:pt x="160" y="3994"/>
                  </a:cubicBezTo>
                  <a:cubicBezTo>
                    <a:pt x="0" y="4471"/>
                    <a:pt x="219" y="4989"/>
                    <a:pt x="677" y="5207"/>
                  </a:cubicBezTo>
                  <a:cubicBezTo>
                    <a:pt x="809" y="5271"/>
                    <a:pt x="948" y="5301"/>
                    <a:pt x="1086" y="5301"/>
                  </a:cubicBezTo>
                  <a:cubicBezTo>
                    <a:pt x="1422" y="5301"/>
                    <a:pt x="1746" y="5121"/>
                    <a:pt x="1930" y="4810"/>
                  </a:cubicBezTo>
                  <a:lnTo>
                    <a:pt x="3720" y="5426"/>
                  </a:lnTo>
                  <a:cubicBezTo>
                    <a:pt x="3661" y="5884"/>
                    <a:pt x="3919" y="6321"/>
                    <a:pt x="4377" y="6481"/>
                  </a:cubicBezTo>
                  <a:cubicBezTo>
                    <a:pt x="4476" y="6512"/>
                    <a:pt x="4577" y="6527"/>
                    <a:pt x="4677" y="6527"/>
                  </a:cubicBezTo>
                  <a:cubicBezTo>
                    <a:pt x="5019" y="6527"/>
                    <a:pt x="5346" y="6351"/>
                    <a:pt x="5531" y="6043"/>
                  </a:cubicBezTo>
                  <a:lnTo>
                    <a:pt x="5968" y="6202"/>
                  </a:lnTo>
                  <a:cubicBezTo>
                    <a:pt x="6026" y="6219"/>
                    <a:pt x="6085" y="6227"/>
                    <a:pt x="6144" y="6227"/>
                  </a:cubicBezTo>
                  <a:cubicBezTo>
                    <a:pt x="6370" y="6227"/>
                    <a:pt x="6590" y="6109"/>
                    <a:pt x="6684" y="5904"/>
                  </a:cubicBezTo>
                  <a:lnTo>
                    <a:pt x="9509" y="433"/>
                  </a:lnTo>
                  <a:lnTo>
                    <a:pt x="11100" y="970"/>
                  </a:lnTo>
                  <a:cubicBezTo>
                    <a:pt x="11122" y="979"/>
                    <a:pt x="11144" y="983"/>
                    <a:pt x="11166" y="983"/>
                  </a:cubicBezTo>
                  <a:cubicBezTo>
                    <a:pt x="11246" y="983"/>
                    <a:pt x="11324" y="929"/>
                    <a:pt x="11339" y="851"/>
                  </a:cubicBezTo>
                  <a:cubicBezTo>
                    <a:pt x="11379" y="752"/>
                    <a:pt x="11319" y="632"/>
                    <a:pt x="11220" y="612"/>
                  </a:cubicBezTo>
                  <a:lnTo>
                    <a:pt x="9489" y="15"/>
                  </a:lnTo>
                  <a:cubicBezTo>
                    <a:pt x="9463" y="5"/>
                    <a:pt x="9438" y="0"/>
                    <a:pt x="9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24c59178cf_1_1275"/>
            <p:cNvSpPr/>
            <p:nvPr/>
          </p:nvSpPr>
          <p:spPr>
            <a:xfrm>
              <a:off x="5908275" y="1127213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24c59178cf_1_1275"/>
            <p:cNvSpPr/>
            <p:nvPr/>
          </p:nvSpPr>
          <p:spPr>
            <a:xfrm>
              <a:off x="5671550" y="1108613"/>
              <a:ext cx="200950" cy="155275"/>
            </a:xfrm>
            <a:custGeom>
              <a:rect b="b" l="l" r="r" t="t"/>
              <a:pathLst>
                <a:path extrusionOk="0" h="6211" w="8038">
                  <a:moveTo>
                    <a:pt x="1035" y="466"/>
                  </a:moveTo>
                  <a:lnTo>
                    <a:pt x="2348" y="904"/>
                  </a:lnTo>
                  <a:lnTo>
                    <a:pt x="2169" y="1679"/>
                  </a:lnTo>
                  <a:lnTo>
                    <a:pt x="896" y="1242"/>
                  </a:lnTo>
                  <a:lnTo>
                    <a:pt x="1035" y="466"/>
                  </a:lnTo>
                  <a:close/>
                  <a:moveTo>
                    <a:pt x="2726" y="1023"/>
                  </a:moveTo>
                  <a:lnTo>
                    <a:pt x="4198" y="1540"/>
                  </a:lnTo>
                  <a:lnTo>
                    <a:pt x="3940" y="2276"/>
                  </a:lnTo>
                  <a:lnTo>
                    <a:pt x="2547" y="1799"/>
                  </a:lnTo>
                  <a:lnTo>
                    <a:pt x="2726" y="1023"/>
                  </a:lnTo>
                  <a:close/>
                  <a:moveTo>
                    <a:pt x="4576" y="1660"/>
                  </a:moveTo>
                  <a:lnTo>
                    <a:pt x="5969" y="2137"/>
                  </a:lnTo>
                  <a:lnTo>
                    <a:pt x="5650" y="2853"/>
                  </a:lnTo>
                  <a:lnTo>
                    <a:pt x="4317" y="2416"/>
                  </a:lnTo>
                  <a:lnTo>
                    <a:pt x="4576" y="1660"/>
                  </a:lnTo>
                  <a:close/>
                  <a:moveTo>
                    <a:pt x="836" y="1640"/>
                  </a:moveTo>
                  <a:lnTo>
                    <a:pt x="2070" y="2057"/>
                  </a:lnTo>
                  <a:lnTo>
                    <a:pt x="1851" y="3012"/>
                  </a:lnTo>
                  <a:lnTo>
                    <a:pt x="657" y="2614"/>
                  </a:lnTo>
                  <a:lnTo>
                    <a:pt x="836" y="1640"/>
                  </a:lnTo>
                  <a:close/>
                  <a:moveTo>
                    <a:pt x="6347" y="2276"/>
                  </a:moveTo>
                  <a:lnTo>
                    <a:pt x="7560" y="2694"/>
                  </a:lnTo>
                  <a:lnTo>
                    <a:pt x="7202" y="3390"/>
                  </a:lnTo>
                  <a:lnTo>
                    <a:pt x="6008" y="2992"/>
                  </a:lnTo>
                  <a:lnTo>
                    <a:pt x="6347" y="2276"/>
                  </a:lnTo>
                  <a:close/>
                  <a:moveTo>
                    <a:pt x="2448" y="2177"/>
                  </a:moveTo>
                  <a:lnTo>
                    <a:pt x="3820" y="2654"/>
                  </a:lnTo>
                  <a:lnTo>
                    <a:pt x="3502" y="3589"/>
                  </a:lnTo>
                  <a:lnTo>
                    <a:pt x="2229" y="3152"/>
                  </a:lnTo>
                  <a:lnTo>
                    <a:pt x="2448" y="2177"/>
                  </a:lnTo>
                  <a:close/>
                  <a:moveTo>
                    <a:pt x="4198" y="2774"/>
                  </a:moveTo>
                  <a:lnTo>
                    <a:pt x="5471" y="3211"/>
                  </a:lnTo>
                  <a:lnTo>
                    <a:pt x="5073" y="4106"/>
                  </a:lnTo>
                  <a:lnTo>
                    <a:pt x="3880" y="3709"/>
                  </a:lnTo>
                  <a:lnTo>
                    <a:pt x="4198" y="2774"/>
                  </a:lnTo>
                  <a:close/>
                  <a:moveTo>
                    <a:pt x="578" y="2992"/>
                  </a:moveTo>
                  <a:lnTo>
                    <a:pt x="1771" y="3410"/>
                  </a:lnTo>
                  <a:lnTo>
                    <a:pt x="1533" y="4365"/>
                  </a:lnTo>
                  <a:lnTo>
                    <a:pt x="558" y="4027"/>
                  </a:lnTo>
                  <a:cubicBezTo>
                    <a:pt x="478" y="4007"/>
                    <a:pt x="419" y="3907"/>
                    <a:pt x="438" y="3808"/>
                  </a:cubicBezTo>
                  <a:lnTo>
                    <a:pt x="578" y="2992"/>
                  </a:lnTo>
                  <a:close/>
                  <a:moveTo>
                    <a:pt x="5849" y="3350"/>
                  </a:moveTo>
                  <a:lnTo>
                    <a:pt x="7003" y="3748"/>
                  </a:lnTo>
                  <a:lnTo>
                    <a:pt x="6545" y="4624"/>
                  </a:lnTo>
                  <a:lnTo>
                    <a:pt x="5431" y="4246"/>
                  </a:lnTo>
                  <a:lnTo>
                    <a:pt x="5849" y="3350"/>
                  </a:lnTo>
                  <a:close/>
                  <a:moveTo>
                    <a:pt x="2129" y="3530"/>
                  </a:moveTo>
                  <a:lnTo>
                    <a:pt x="3383" y="3947"/>
                  </a:lnTo>
                  <a:lnTo>
                    <a:pt x="3064" y="4882"/>
                  </a:lnTo>
                  <a:lnTo>
                    <a:pt x="1910" y="4484"/>
                  </a:lnTo>
                  <a:lnTo>
                    <a:pt x="2129" y="3530"/>
                  </a:lnTo>
                  <a:close/>
                  <a:moveTo>
                    <a:pt x="3760" y="4087"/>
                  </a:moveTo>
                  <a:lnTo>
                    <a:pt x="4914" y="4484"/>
                  </a:lnTo>
                  <a:lnTo>
                    <a:pt x="4497" y="5380"/>
                  </a:lnTo>
                  <a:lnTo>
                    <a:pt x="3442" y="5002"/>
                  </a:lnTo>
                  <a:lnTo>
                    <a:pt x="3760" y="4087"/>
                  </a:lnTo>
                  <a:close/>
                  <a:moveTo>
                    <a:pt x="5272" y="4604"/>
                  </a:moveTo>
                  <a:lnTo>
                    <a:pt x="6366" y="4982"/>
                  </a:lnTo>
                  <a:lnTo>
                    <a:pt x="5988" y="5698"/>
                  </a:lnTo>
                  <a:cubicBezTo>
                    <a:pt x="5959" y="5772"/>
                    <a:pt x="5897" y="5813"/>
                    <a:pt x="5826" y="5813"/>
                  </a:cubicBezTo>
                  <a:cubicBezTo>
                    <a:pt x="5801" y="5813"/>
                    <a:pt x="5775" y="5808"/>
                    <a:pt x="5750" y="5797"/>
                  </a:cubicBezTo>
                  <a:lnTo>
                    <a:pt x="4874" y="5499"/>
                  </a:lnTo>
                  <a:lnTo>
                    <a:pt x="5272" y="4604"/>
                  </a:lnTo>
                  <a:close/>
                  <a:moveTo>
                    <a:pt x="904" y="0"/>
                  </a:moveTo>
                  <a:cubicBezTo>
                    <a:pt x="863" y="0"/>
                    <a:pt x="825" y="14"/>
                    <a:pt x="796" y="28"/>
                  </a:cubicBezTo>
                  <a:cubicBezTo>
                    <a:pt x="737" y="68"/>
                    <a:pt x="717" y="108"/>
                    <a:pt x="697" y="168"/>
                  </a:cubicBezTo>
                  <a:lnTo>
                    <a:pt x="41" y="3748"/>
                  </a:lnTo>
                  <a:cubicBezTo>
                    <a:pt x="1" y="4027"/>
                    <a:pt x="160" y="4305"/>
                    <a:pt x="438" y="4405"/>
                  </a:cubicBezTo>
                  <a:lnTo>
                    <a:pt x="5630" y="6175"/>
                  </a:lnTo>
                  <a:cubicBezTo>
                    <a:pt x="5697" y="6199"/>
                    <a:pt x="5764" y="6210"/>
                    <a:pt x="5830" y="6210"/>
                  </a:cubicBezTo>
                  <a:cubicBezTo>
                    <a:pt x="6042" y="6210"/>
                    <a:pt x="6240" y="6094"/>
                    <a:pt x="6347" y="5897"/>
                  </a:cubicBezTo>
                  <a:lnTo>
                    <a:pt x="8018" y="2654"/>
                  </a:lnTo>
                  <a:cubicBezTo>
                    <a:pt x="8037" y="2614"/>
                    <a:pt x="8037" y="2555"/>
                    <a:pt x="8018" y="2495"/>
                  </a:cubicBezTo>
                  <a:cubicBezTo>
                    <a:pt x="7998" y="2435"/>
                    <a:pt x="7958" y="2396"/>
                    <a:pt x="7898" y="2376"/>
                  </a:cubicBezTo>
                  <a:lnTo>
                    <a:pt x="956" y="9"/>
                  </a:lnTo>
                  <a:cubicBezTo>
                    <a:pt x="938" y="3"/>
                    <a:pt x="921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24c59178cf_1_1275"/>
            <p:cNvSpPr/>
            <p:nvPr/>
          </p:nvSpPr>
          <p:spPr>
            <a:xfrm>
              <a:off x="3396825" y="1483609"/>
              <a:ext cx="189000" cy="189025"/>
            </a:xfrm>
            <a:custGeom>
              <a:rect b="b" l="l" r="r" t="t"/>
              <a:pathLst>
                <a:path extrusionOk="0" h="7561" w="7560">
                  <a:moveTo>
                    <a:pt x="3785" y="1990"/>
                  </a:moveTo>
                  <a:cubicBezTo>
                    <a:pt x="4300" y="1990"/>
                    <a:pt x="4808" y="2212"/>
                    <a:pt x="5153" y="2647"/>
                  </a:cubicBezTo>
                  <a:cubicBezTo>
                    <a:pt x="5789" y="3402"/>
                    <a:pt x="5690" y="4536"/>
                    <a:pt x="4914" y="5173"/>
                  </a:cubicBezTo>
                  <a:cubicBezTo>
                    <a:pt x="4581" y="5453"/>
                    <a:pt x="4175" y="5591"/>
                    <a:pt x="3771" y="5591"/>
                  </a:cubicBezTo>
                  <a:cubicBezTo>
                    <a:pt x="3256" y="5591"/>
                    <a:pt x="2744" y="5368"/>
                    <a:pt x="2388" y="4934"/>
                  </a:cubicBezTo>
                  <a:cubicBezTo>
                    <a:pt x="1751" y="4178"/>
                    <a:pt x="1871" y="3044"/>
                    <a:pt x="2626" y="2408"/>
                  </a:cubicBezTo>
                  <a:cubicBezTo>
                    <a:pt x="2968" y="2128"/>
                    <a:pt x="3379" y="1990"/>
                    <a:pt x="3785" y="1990"/>
                  </a:cubicBezTo>
                  <a:close/>
                  <a:moveTo>
                    <a:pt x="3283" y="1"/>
                  </a:moveTo>
                  <a:lnTo>
                    <a:pt x="3183" y="956"/>
                  </a:lnTo>
                  <a:cubicBezTo>
                    <a:pt x="3004" y="995"/>
                    <a:pt x="2845" y="1035"/>
                    <a:pt x="2666" y="1115"/>
                  </a:cubicBezTo>
                  <a:lnTo>
                    <a:pt x="2069" y="379"/>
                  </a:lnTo>
                  <a:lnTo>
                    <a:pt x="757" y="1473"/>
                  </a:lnTo>
                  <a:lnTo>
                    <a:pt x="1353" y="2189"/>
                  </a:lnTo>
                  <a:cubicBezTo>
                    <a:pt x="1254" y="2348"/>
                    <a:pt x="1174" y="2507"/>
                    <a:pt x="1095" y="2686"/>
                  </a:cubicBezTo>
                  <a:lnTo>
                    <a:pt x="160" y="2587"/>
                  </a:lnTo>
                  <a:lnTo>
                    <a:pt x="1" y="4278"/>
                  </a:lnTo>
                  <a:lnTo>
                    <a:pt x="936" y="4377"/>
                  </a:lnTo>
                  <a:cubicBezTo>
                    <a:pt x="975" y="4556"/>
                    <a:pt x="1035" y="4715"/>
                    <a:pt x="1095" y="4894"/>
                  </a:cubicBezTo>
                  <a:lnTo>
                    <a:pt x="379" y="5491"/>
                  </a:lnTo>
                  <a:lnTo>
                    <a:pt x="1453" y="6804"/>
                  </a:lnTo>
                  <a:lnTo>
                    <a:pt x="2189" y="6207"/>
                  </a:lnTo>
                  <a:cubicBezTo>
                    <a:pt x="2328" y="6307"/>
                    <a:pt x="2507" y="6386"/>
                    <a:pt x="2666" y="6466"/>
                  </a:cubicBezTo>
                  <a:lnTo>
                    <a:pt x="2587" y="7401"/>
                  </a:lnTo>
                  <a:lnTo>
                    <a:pt x="4278" y="7560"/>
                  </a:lnTo>
                  <a:lnTo>
                    <a:pt x="4357" y="6625"/>
                  </a:lnTo>
                  <a:cubicBezTo>
                    <a:pt x="4536" y="6585"/>
                    <a:pt x="4715" y="6546"/>
                    <a:pt x="4894" y="6466"/>
                  </a:cubicBezTo>
                  <a:lnTo>
                    <a:pt x="5491" y="7202"/>
                  </a:lnTo>
                  <a:lnTo>
                    <a:pt x="6804" y="6108"/>
                  </a:lnTo>
                  <a:lnTo>
                    <a:pt x="6207" y="5392"/>
                  </a:lnTo>
                  <a:cubicBezTo>
                    <a:pt x="6307" y="5233"/>
                    <a:pt x="6386" y="5073"/>
                    <a:pt x="6446" y="4894"/>
                  </a:cubicBezTo>
                  <a:lnTo>
                    <a:pt x="7401" y="4994"/>
                  </a:lnTo>
                  <a:lnTo>
                    <a:pt x="7560" y="3303"/>
                  </a:lnTo>
                  <a:lnTo>
                    <a:pt x="6605" y="3204"/>
                  </a:lnTo>
                  <a:cubicBezTo>
                    <a:pt x="6585" y="3025"/>
                    <a:pt x="6525" y="2845"/>
                    <a:pt x="6446" y="2686"/>
                  </a:cubicBezTo>
                  <a:lnTo>
                    <a:pt x="7182" y="2070"/>
                  </a:lnTo>
                  <a:lnTo>
                    <a:pt x="6088" y="757"/>
                  </a:lnTo>
                  <a:lnTo>
                    <a:pt x="5372" y="1373"/>
                  </a:lnTo>
                  <a:cubicBezTo>
                    <a:pt x="5213" y="1274"/>
                    <a:pt x="5053" y="1174"/>
                    <a:pt x="4894" y="1115"/>
                  </a:cubicBezTo>
                  <a:lnTo>
                    <a:pt x="4974" y="180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124c59178cf_1_1275"/>
            <p:cNvSpPr/>
            <p:nvPr/>
          </p:nvSpPr>
          <p:spPr>
            <a:xfrm>
              <a:off x="5344325" y="1421638"/>
              <a:ext cx="340175" cy="340175"/>
            </a:xfrm>
            <a:custGeom>
              <a:rect b="b" l="l" r="r" t="t"/>
              <a:pathLst>
                <a:path extrusionOk="0" h="13607" w="13607">
                  <a:moveTo>
                    <a:pt x="6803" y="3580"/>
                  </a:moveTo>
                  <a:cubicBezTo>
                    <a:pt x="7491" y="3580"/>
                    <a:pt x="8184" y="3801"/>
                    <a:pt x="8773" y="4257"/>
                  </a:cubicBezTo>
                  <a:cubicBezTo>
                    <a:pt x="10185" y="5351"/>
                    <a:pt x="10444" y="7360"/>
                    <a:pt x="9350" y="8773"/>
                  </a:cubicBezTo>
                  <a:cubicBezTo>
                    <a:pt x="8724" y="9596"/>
                    <a:pt x="7774" y="10027"/>
                    <a:pt x="6810" y="10027"/>
                  </a:cubicBezTo>
                  <a:cubicBezTo>
                    <a:pt x="6120" y="10027"/>
                    <a:pt x="5424" y="9806"/>
                    <a:pt x="4834" y="9350"/>
                  </a:cubicBezTo>
                  <a:cubicBezTo>
                    <a:pt x="3422" y="8256"/>
                    <a:pt x="3163" y="6246"/>
                    <a:pt x="4257" y="4834"/>
                  </a:cubicBezTo>
                  <a:cubicBezTo>
                    <a:pt x="4895" y="4011"/>
                    <a:pt x="5843" y="3580"/>
                    <a:pt x="6803" y="3580"/>
                  </a:cubicBezTo>
                  <a:close/>
                  <a:moveTo>
                    <a:pt x="7480" y="0"/>
                  </a:moveTo>
                  <a:lnTo>
                    <a:pt x="4456" y="398"/>
                  </a:lnTo>
                  <a:lnTo>
                    <a:pt x="4655" y="2069"/>
                  </a:lnTo>
                  <a:cubicBezTo>
                    <a:pt x="4357" y="2208"/>
                    <a:pt x="4078" y="2367"/>
                    <a:pt x="3800" y="2566"/>
                  </a:cubicBezTo>
                  <a:lnTo>
                    <a:pt x="2467" y="1532"/>
                  </a:lnTo>
                  <a:lnTo>
                    <a:pt x="597" y="3939"/>
                  </a:lnTo>
                  <a:lnTo>
                    <a:pt x="1950" y="4973"/>
                  </a:lnTo>
                  <a:cubicBezTo>
                    <a:pt x="1831" y="5291"/>
                    <a:pt x="1751" y="5610"/>
                    <a:pt x="1691" y="5928"/>
                  </a:cubicBezTo>
                  <a:lnTo>
                    <a:pt x="0" y="6127"/>
                  </a:lnTo>
                  <a:lnTo>
                    <a:pt x="398" y="9171"/>
                  </a:lnTo>
                  <a:lnTo>
                    <a:pt x="2069" y="8952"/>
                  </a:lnTo>
                  <a:cubicBezTo>
                    <a:pt x="2208" y="9250"/>
                    <a:pt x="2368" y="9529"/>
                    <a:pt x="2567" y="9807"/>
                  </a:cubicBezTo>
                  <a:lnTo>
                    <a:pt x="1532" y="11140"/>
                  </a:lnTo>
                  <a:lnTo>
                    <a:pt x="3939" y="13010"/>
                  </a:lnTo>
                  <a:lnTo>
                    <a:pt x="4974" y="11657"/>
                  </a:lnTo>
                  <a:cubicBezTo>
                    <a:pt x="5292" y="11777"/>
                    <a:pt x="5610" y="11876"/>
                    <a:pt x="5928" y="11916"/>
                  </a:cubicBezTo>
                  <a:lnTo>
                    <a:pt x="6147" y="13607"/>
                  </a:lnTo>
                  <a:lnTo>
                    <a:pt x="9171" y="13209"/>
                  </a:lnTo>
                  <a:lnTo>
                    <a:pt x="8952" y="11538"/>
                  </a:lnTo>
                  <a:cubicBezTo>
                    <a:pt x="9250" y="11399"/>
                    <a:pt x="9529" y="11239"/>
                    <a:pt x="9807" y="11040"/>
                  </a:cubicBezTo>
                  <a:lnTo>
                    <a:pt x="11140" y="12075"/>
                  </a:lnTo>
                  <a:lnTo>
                    <a:pt x="13010" y="9668"/>
                  </a:lnTo>
                  <a:lnTo>
                    <a:pt x="11677" y="8633"/>
                  </a:lnTo>
                  <a:cubicBezTo>
                    <a:pt x="11797" y="8335"/>
                    <a:pt x="11876" y="7997"/>
                    <a:pt x="11916" y="7679"/>
                  </a:cubicBezTo>
                  <a:lnTo>
                    <a:pt x="13607" y="7480"/>
                  </a:lnTo>
                  <a:lnTo>
                    <a:pt x="13209" y="4436"/>
                  </a:lnTo>
                  <a:lnTo>
                    <a:pt x="11538" y="4655"/>
                  </a:lnTo>
                  <a:cubicBezTo>
                    <a:pt x="11399" y="4357"/>
                    <a:pt x="11240" y="4078"/>
                    <a:pt x="11041" y="3800"/>
                  </a:cubicBezTo>
                  <a:lnTo>
                    <a:pt x="12095" y="2467"/>
                  </a:lnTo>
                  <a:lnTo>
                    <a:pt x="9668" y="597"/>
                  </a:lnTo>
                  <a:lnTo>
                    <a:pt x="8634" y="1950"/>
                  </a:lnTo>
                  <a:cubicBezTo>
                    <a:pt x="8335" y="1830"/>
                    <a:pt x="8017" y="1751"/>
                    <a:pt x="7699" y="1691"/>
                  </a:cubicBezTo>
                  <a:lnTo>
                    <a:pt x="748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24c59178cf_1_1275"/>
            <p:cNvSpPr/>
            <p:nvPr/>
          </p:nvSpPr>
          <p:spPr>
            <a:xfrm>
              <a:off x="4367600" y="1123238"/>
              <a:ext cx="418750" cy="372025"/>
            </a:xfrm>
            <a:custGeom>
              <a:rect b="b" l="l" r="r" t="t"/>
              <a:pathLst>
                <a:path extrusionOk="0" h="14881" w="16750">
                  <a:moveTo>
                    <a:pt x="2268" y="0"/>
                  </a:moveTo>
                  <a:lnTo>
                    <a:pt x="0" y="12175"/>
                  </a:lnTo>
                  <a:lnTo>
                    <a:pt x="14462" y="14880"/>
                  </a:lnTo>
                  <a:lnTo>
                    <a:pt x="16750" y="27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24c59178cf_1_1275"/>
            <p:cNvSpPr/>
            <p:nvPr/>
          </p:nvSpPr>
          <p:spPr>
            <a:xfrm>
              <a:off x="4521750" y="1238588"/>
              <a:ext cx="125850" cy="128850"/>
            </a:xfrm>
            <a:custGeom>
              <a:rect b="b" l="l" r="r" t="t"/>
              <a:pathLst>
                <a:path extrusionOk="0" h="5154" w="5034">
                  <a:moveTo>
                    <a:pt x="1159" y="1"/>
                  </a:moveTo>
                  <a:cubicBezTo>
                    <a:pt x="1126" y="1"/>
                    <a:pt x="1090" y="7"/>
                    <a:pt x="1055" y="21"/>
                  </a:cubicBezTo>
                  <a:cubicBezTo>
                    <a:pt x="976" y="41"/>
                    <a:pt x="916" y="121"/>
                    <a:pt x="896" y="220"/>
                  </a:cubicBezTo>
                  <a:lnTo>
                    <a:pt x="21" y="4835"/>
                  </a:lnTo>
                  <a:cubicBezTo>
                    <a:pt x="1" y="4935"/>
                    <a:pt x="41" y="5014"/>
                    <a:pt x="120" y="5094"/>
                  </a:cubicBezTo>
                  <a:cubicBezTo>
                    <a:pt x="140" y="5114"/>
                    <a:pt x="200" y="5134"/>
                    <a:pt x="240" y="5154"/>
                  </a:cubicBezTo>
                  <a:cubicBezTo>
                    <a:pt x="279" y="5154"/>
                    <a:pt x="319" y="5154"/>
                    <a:pt x="379" y="5134"/>
                  </a:cubicBezTo>
                  <a:lnTo>
                    <a:pt x="4835" y="3582"/>
                  </a:lnTo>
                  <a:cubicBezTo>
                    <a:pt x="4934" y="3542"/>
                    <a:pt x="4994" y="3483"/>
                    <a:pt x="5014" y="3383"/>
                  </a:cubicBezTo>
                  <a:cubicBezTo>
                    <a:pt x="5034" y="3284"/>
                    <a:pt x="4994" y="3184"/>
                    <a:pt x="4914" y="3125"/>
                  </a:cubicBezTo>
                  <a:lnTo>
                    <a:pt x="1314" y="61"/>
                  </a:lnTo>
                  <a:cubicBezTo>
                    <a:pt x="1275" y="23"/>
                    <a:pt x="1220" y="1"/>
                    <a:pt x="1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124c59178cf_1_1275"/>
            <p:cNvSpPr/>
            <p:nvPr/>
          </p:nvSpPr>
          <p:spPr>
            <a:xfrm>
              <a:off x="4784850" y="1526888"/>
              <a:ext cx="524675" cy="428375"/>
            </a:xfrm>
            <a:custGeom>
              <a:rect b="b" l="l" r="r" t="t"/>
              <a:pathLst>
                <a:path extrusionOk="0" h="17135" w="20987">
                  <a:moveTo>
                    <a:pt x="3592" y="0"/>
                  </a:moveTo>
                  <a:cubicBezTo>
                    <a:pt x="2861" y="0"/>
                    <a:pt x="2190" y="523"/>
                    <a:pt x="2049" y="1280"/>
                  </a:cubicBezTo>
                  <a:lnTo>
                    <a:pt x="179" y="11267"/>
                  </a:lnTo>
                  <a:cubicBezTo>
                    <a:pt x="0" y="12122"/>
                    <a:pt x="577" y="12938"/>
                    <a:pt x="1412" y="13097"/>
                  </a:cubicBezTo>
                  <a:lnTo>
                    <a:pt x="6445" y="14052"/>
                  </a:lnTo>
                  <a:lnTo>
                    <a:pt x="8773" y="17135"/>
                  </a:lnTo>
                  <a:lnTo>
                    <a:pt x="11816" y="15066"/>
                  </a:lnTo>
                  <a:lnTo>
                    <a:pt x="17108" y="16061"/>
                  </a:lnTo>
                  <a:cubicBezTo>
                    <a:pt x="17206" y="16079"/>
                    <a:pt x="17304" y="16088"/>
                    <a:pt x="17400" y="16088"/>
                  </a:cubicBezTo>
                  <a:cubicBezTo>
                    <a:pt x="18142" y="16088"/>
                    <a:pt x="18797" y="15565"/>
                    <a:pt x="18938" y="14807"/>
                  </a:cubicBezTo>
                  <a:lnTo>
                    <a:pt x="20828" y="4801"/>
                  </a:lnTo>
                  <a:cubicBezTo>
                    <a:pt x="20987" y="3966"/>
                    <a:pt x="20430" y="3150"/>
                    <a:pt x="19575" y="2971"/>
                  </a:cubicBezTo>
                  <a:lnTo>
                    <a:pt x="3879" y="27"/>
                  </a:lnTo>
                  <a:cubicBezTo>
                    <a:pt x="3783" y="9"/>
                    <a:pt x="3687" y="0"/>
                    <a:pt x="3592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124c59178cf_1_1275"/>
            <p:cNvSpPr/>
            <p:nvPr/>
          </p:nvSpPr>
          <p:spPr>
            <a:xfrm>
              <a:off x="4973825" y="1606613"/>
              <a:ext cx="203425" cy="218225"/>
            </a:xfrm>
            <a:custGeom>
              <a:rect b="b" l="l" r="r" t="t"/>
              <a:pathLst>
                <a:path extrusionOk="0" h="8729" w="8137">
                  <a:moveTo>
                    <a:pt x="3979" y="1"/>
                  </a:moveTo>
                  <a:cubicBezTo>
                    <a:pt x="3972" y="1"/>
                    <a:pt x="3966" y="1"/>
                    <a:pt x="3959" y="1"/>
                  </a:cubicBezTo>
                  <a:cubicBezTo>
                    <a:pt x="3581" y="21"/>
                    <a:pt x="3462" y="419"/>
                    <a:pt x="3362" y="876"/>
                  </a:cubicBezTo>
                  <a:cubicBezTo>
                    <a:pt x="3143" y="1971"/>
                    <a:pt x="2566" y="2209"/>
                    <a:pt x="1353" y="2905"/>
                  </a:cubicBezTo>
                  <a:cubicBezTo>
                    <a:pt x="1075" y="3065"/>
                    <a:pt x="896" y="3164"/>
                    <a:pt x="896" y="3164"/>
                  </a:cubicBezTo>
                  <a:lnTo>
                    <a:pt x="0" y="7640"/>
                  </a:lnTo>
                  <a:lnTo>
                    <a:pt x="935" y="7819"/>
                  </a:lnTo>
                  <a:lnTo>
                    <a:pt x="2885" y="8217"/>
                  </a:lnTo>
                  <a:lnTo>
                    <a:pt x="5232" y="8694"/>
                  </a:lnTo>
                  <a:lnTo>
                    <a:pt x="5351" y="8714"/>
                  </a:lnTo>
                  <a:cubicBezTo>
                    <a:pt x="5400" y="8724"/>
                    <a:pt x="5448" y="8729"/>
                    <a:pt x="5496" y="8729"/>
                  </a:cubicBezTo>
                  <a:cubicBezTo>
                    <a:pt x="5837" y="8729"/>
                    <a:pt x="6137" y="8487"/>
                    <a:pt x="6207" y="8137"/>
                  </a:cubicBezTo>
                  <a:cubicBezTo>
                    <a:pt x="6267" y="7839"/>
                    <a:pt x="6147" y="7560"/>
                    <a:pt x="5908" y="7401"/>
                  </a:cubicBezTo>
                  <a:lnTo>
                    <a:pt x="5948" y="7401"/>
                  </a:lnTo>
                  <a:cubicBezTo>
                    <a:pt x="5997" y="7412"/>
                    <a:pt x="6047" y="7417"/>
                    <a:pt x="6096" y="7417"/>
                  </a:cubicBezTo>
                  <a:cubicBezTo>
                    <a:pt x="6424" y="7417"/>
                    <a:pt x="6737" y="7193"/>
                    <a:pt x="6824" y="6864"/>
                  </a:cubicBezTo>
                  <a:cubicBezTo>
                    <a:pt x="6903" y="6566"/>
                    <a:pt x="6764" y="6267"/>
                    <a:pt x="6545" y="6108"/>
                  </a:cubicBezTo>
                  <a:lnTo>
                    <a:pt x="6545" y="6108"/>
                  </a:lnTo>
                  <a:cubicBezTo>
                    <a:pt x="6594" y="6118"/>
                    <a:pt x="6642" y="6123"/>
                    <a:pt x="6689" y="6123"/>
                  </a:cubicBezTo>
                  <a:cubicBezTo>
                    <a:pt x="7031" y="6123"/>
                    <a:pt x="7331" y="5881"/>
                    <a:pt x="7400" y="5531"/>
                  </a:cubicBezTo>
                  <a:cubicBezTo>
                    <a:pt x="7460" y="5253"/>
                    <a:pt x="7341" y="4974"/>
                    <a:pt x="7142" y="4815"/>
                  </a:cubicBezTo>
                  <a:lnTo>
                    <a:pt x="7142" y="4815"/>
                  </a:lnTo>
                  <a:lnTo>
                    <a:pt x="7201" y="4835"/>
                  </a:lnTo>
                  <a:cubicBezTo>
                    <a:pt x="7250" y="4844"/>
                    <a:pt x="7297" y="4849"/>
                    <a:pt x="7345" y="4849"/>
                  </a:cubicBezTo>
                  <a:cubicBezTo>
                    <a:pt x="7706" y="4849"/>
                    <a:pt x="8024" y="4588"/>
                    <a:pt x="8077" y="4218"/>
                  </a:cubicBezTo>
                  <a:cubicBezTo>
                    <a:pt x="8136" y="3840"/>
                    <a:pt x="7858" y="3482"/>
                    <a:pt x="7480" y="3403"/>
                  </a:cubicBezTo>
                  <a:lnTo>
                    <a:pt x="6346" y="3164"/>
                  </a:lnTo>
                  <a:lnTo>
                    <a:pt x="5033" y="2905"/>
                  </a:lnTo>
                  <a:cubicBezTo>
                    <a:pt x="5033" y="2905"/>
                    <a:pt x="4297" y="2758"/>
                    <a:pt x="4241" y="2747"/>
                  </a:cubicBezTo>
                  <a:lnTo>
                    <a:pt x="4241" y="2747"/>
                  </a:lnTo>
                  <a:cubicBezTo>
                    <a:pt x="4241" y="2747"/>
                    <a:pt x="4242" y="2747"/>
                    <a:pt x="4242" y="2747"/>
                  </a:cubicBezTo>
                  <a:cubicBezTo>
                    <a:pt x="4307" y="2747"/>
                    <a:pt x="4497" y="2367"/>
                    <a:pt x="4516" y="2309"/>
                  </a:cubicBezTo>
                  <a:cubicBezTo>
                    <a:pt x="4735" y="1891"/>
                    <a:pt x="4775" y="1394"/>
                    <a:pt x="4655" y="956"/>
                  </a:cubicBezTo>
                  <a:cubicBezTo>
                    <a:pt x="4577" y="623"/>
                    <a:pt x="4402" y="1"/>
                    <a:pt x="3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124c59178cf_1_1275"/>
            <p:cNvSpPr/>
            <p:nvPr/>
          </p:nvSpPr>
          <p:spPr>
            <a:xfrm>
              <a:off x="4919125" y="1673763"/>
              <a:ext cx="66150" cy="121375"/>
            </a:xfrm>
            <a:custGeom>
              <a:rect b="b" l="l" r="r" t="t"/>
              <a:pathLst>
                <a:path extrusionOk="0" h="4855" w="2646">
                  <a:moveTo>
                    <a:pt x="895" y="1"/>
                  </a:moveTo>
                  <a:lnTo>
                    <a:pt x="0" y="4516"/>
                  </a:lnTo>
                  <a:lnTo>
                    <a:pt x="1731" y="4854"/>
                  </a:lnTo>
                  <a:lnTo>
                    <a:pt x="2646" y="35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124c59178cf_1_1275"/>
            <p:cNvSpPr/>
            <p:nvPr/>
          </p:nvSpPr>
          <p:spPr>
            <a:xfrm>
              <a:off x="3114350" y="864263"/>
              <a:ext cx="440650" cy="370400"/>
            </a:xfrm>
            <a:custGeom>
              <a:rect b="b" l="l" r="r" t="t"/>
              <a:pathLst>
                <a:path extrusionOk="0" h="14816" w="17626">
                  <a:moveTo>
                    <a:pt x="3421" y="1"/>
                  </a:moveTo>
                  <a:cubicBezTo>
                    <a:pt x="2897" y="1"/>
                    <a:pt x="2401" y="336"/>
                    <a:pt x="2229" y="871"/>
                  </a:cubicBezTo>
                  <a:lnTo>
                    <a:pt x="219" y="6759"/>
                  </a:lnTo>
                  <a:cubicBezTo>
                    <a:pt x="1" y="7415"/>
                    <a:pt x="359" y="8151"/>
                    <a:pt x="1035" y="8390"/>
                  </a:cubicBezTo>
                  <a:lnTo>
                    <a:pt x="8773" y="11016"/>
                  </a:lnTo>
                  <a:lnTo>
                    <a:pt x="10305" y="14815"/>
                  </a:lnTo>
                  <a:lnTo>
                    <a:pt x="11817" y="12030"/>
                  </a:lnTo>
                  <a:lnTo>
                    <a:pt x="13786" y="12707"/>
                  </a:lnTo>
                  <a:cubicBezTo>
                    <a:pt x="13920" y="12750"/>
                    <a:pt x="14056" y="12771"/>
                    <a:pt x="14189" y="12771"/>
                  </a:cubicBezTo>
                  <a:cubicBezTo>
                    <a:pt x="14727" y="12771"/>
                    <a:pt x="15222" y="12433"/>
                    <a:pt x="15398" y="11891"/>
                  </a:cubicBezTo>
                  <a:lnTo>
                    <a:pt x="17407" y="6023"/>
                  </a:lnTo>
                  <a:cubicBezTo>
                    <a:pt x="17626" y="5346"/>
                    <a:pt x="17267" y="4610"/>
                    <a:pt x="16591" y="4392"/>
                  </a:cubicBezTo>
                  <a:lnTo>
                    <a:pt x="3840" y="75"/>
                  </a:lnTo>
                  <a:cubicBezTo>
                    <a:pt x="3702" y="25"/>
                    <a:pt x="3560" y="1"/>
                    <a:pt x="342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124c59178cf_1_1275"/>
            <p:cNvSpPr/>
            <p:nvPr/>
          </p:nvSpPr>
          <p:spPr>
            <a:xfrm>
              <a:off x="3238175" y="942213"/>
              <a:ext cx="221350" cy="87550"/>
            </a:xfrm>
            <a:custGeom>
              <a:rect b="b" l="l" r="r" t="t"/>
              <a:pathLst>
                <a:path extrusionOk="0" h="3502" w="8854">
                  <a:moveTo>
                    <a:pt x="200" y="0"/>
                  </a:moveTo>
                  <a:lnTo>
                    <a:pt x="1" y="577"/>
                  </a:lnTo>
                  <a:lnTo>
                    <a:pt x="8654" y="3502"/>
                  </a:lnTo>
                  <a:lnTo>
                    <a:pt x="8853" y="29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124c59178cf_1_1275"/>
            <p:cNvSpPr/>
            <p:nvPr/>
          </p:nvSpPr>
          <p:spPr>
            <a:xfrm>
              <a:off x="3224750" y="981488"/>
              <a:ext cx="221325" cy="88050"/>
            </a:xfrm>
            <a:custGeom>
              <a:rect b="b" l="l" r="r" t="t"/>
              <a:pathLst>
                <a:path extrusionOk="0" h="3522" w="8853">
                  <a:moveTo>
                    <a:pt x="200" y="1"/>
                  </a:moveTo>
                  <a:lnTo>
                    <a:pt x="1" y="578"/>
                  </a:lnTo>
                  <a:lnTo>
                    <a:pt x="8654" y="3522"/>
                  </a:lnTo>
                  <a:lnTo>
                    <a:pt x="8853" y="2945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24c59178cf_1_1275"/>
            <p:cNvSpPr/>
            <p:nvPr/>
          </p:nvSpPr>
          <p:spPr>
            <a:xfrm>
              <a:off x="3211325" y="1021288"/>
              <a:ext cx="221325" cy="88050"/>
            </a:xfrm>
            <a:custGeom>
              <a:rect b="b" l="l" r="r" t="t"/>
              <a:pathLst>
                <a:path extrusionOk="0" h="3522" w="8853">
                  <a:moveTo>
                    <a:pt x="200" y="0"/>
                  </a:moveTo>
                  <a:lnTo>
                    <a:pt x="1" y="577"/>
                  </a:lnTo>
                  <a:lnTo>
                    <a:pt x="8654" y="3521"/>
                  </a:lnTo>
                  <a:lnTo>
                    <a:pt x="8853" y="294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24c59178cf_1_1275"/>
            <p:cNvSpPr/>
            <p:nvPr/>
          </p:nvSpPr>
          <p:spPr>
            <a:xfrm>
              <a:off x="4256200" y="897088"/>
              <a:ext cx="194975" cy="178775"/>
            </a:xfrm>
            <a:custGeom>
              <a:rect b="b" l="l" r="r" t="t"/>
              <a:pathLst>
                <a:path extrusionOk="0" h="7151" w="7799">
                  <a:moveTo>
                    <a:pt x="3911" y="0"/>
                  </a:moveTo>
                  <a:cubicBezTo>
                    <a:pt x="3671" y="0"/>
                    <a:pt x="3427" y="24"/>
                    <a:pt x="3183" y="75"/>
                  </a:cubicBezTo>
                  <a:cubicBezTo>
                    <a:pt x="1234" y="473"/>
                    <a:pt x="0" y="2362"/>
                    <a:pt x="398" y="4292"/>
                  </a:cubicBezTo>
                  <a:cubicBezTo>
                    <a:pt x="746" y="5980"/>
                    <a:pt x="2236" y="7151"/>
                    <a:pt x="3896" y="7151"/>
                  </a:cubicBezTo>
                  <a:cubicBezTo>
                    <a:pt x="4133" y="7151"/>
                    <a:pt x="4374" y="7127"/>
                    <a:pt x="4615" y="7077"/>
                  </a:cubicBezTo>
                  <a:cubicBezTo>
                    <a:pt x="6545" y="6679"/>
                    <a:pt x="7798" y="4789"/>
                    <a:pt x="7400" y="2840"/>
                  </a:cubicBezTo>
                  <a:cubicBezTo>
                    <a:pt x="7053" y="1154"/>
                    <a:pt x="5567" y="0"/>
                    <a:pt x="3911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24c59178cf_1_1275"/>
            <p:cNvSpPr/>
            <p:nvPr/>
          </p:nvSpPr>
          <p:spPr>
            <a:xfrm>
              <a:off x="4272600" y="915688"/>
              <a:ext cx="162150" cy="142075"/>
            </a:xfrm>
            <a:custGeom>
              <a:rect b="b" l="l" r="r" t="t"/>
              <a:pathLst>
                <a:path extrusionOk="0" h="5683" w="6486">
                  <a:moveTo>
                    <a:pt x="3233" y="0"/>
                  </a:moveTo>
                  <a:cubicBezTo>
                    <a:pt x="2306" y="0"/>
                    <a:pt x="1398" y="449"/>
                    <a:pt x="856" y="1280"/>
                  </a:cubicBezTo>
                  <a:cubicBezTo>
                    <a:pt x="1" y="2613"/>
                    <a:pt x="379" y="4364"/>
                    <a:pt x="1692" y="5219"/>
                  </a:cubicBezTo>
                  <a:cubicBezTo>
                    <a:pt x="2172" y="5532"/>
                    <a:pt x="2713" y="5682"/>
                    <a:pt x="3248" y="5682"/>
                  </a:cubicBezTo>
                  <a:cubicBezTo>
                    <a:pt x="4177" y="5682"/>
                    <a:pt x="5088" y="5229"/>
                    <a:pt x="5630" y="4384"/>
                  </a:cubicBezTo>
                  <a:cubicBezTo>
                    <a:pt x="6486" y="3071"/>
                    <a:pt x="6108" y="1320"/>
                    <a:pt x="4795" y="465"/>
                  </a:cubicBezTo>
                  <a:cubicBezTo>
                    <a:pt x="4313" y="151"/>
                    <a:pt x="3770" y="0"/>
                    <a:pt x="323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124c59178cf_1_1275"/>
            <p:cNvSpPr/>
            <p:nvPr/>
          </p:nvSpPr>
          <p:spPr>
            <a:xfrm>
              <a:off x="4319850" y="942713"/>
              <a:ext cx="67650" cy="88050"/>
            </a:xfrm>
            <a:custGeom>
              <a:rect b="b" l="l" r="r" t="t"/>
              <a:pathLst>
                <a:path extrusionOk="0" h="3522" w="2706">
                  <a:moveTo>
                    <a:pt x="2268" y="0"/>
                  </a:moveTo>
                  <a:lnTo>
                    <a:pt x="2089" y="259"/>
                  </a:lnTo>
                  <a:cubicBezTo>
                    <a:pt x="1997" y="219"/>
                    <a:pt x="1906" y="198"/>
                    <a:pt x="1816" y="198"/>
                  </a:cubicBezTo>
                  <a:cubicBezTo>
                    <a:pt x="1596" y="198"/>
                    <a:pt x="1390" y="322"/>
                    <a:pt x="1234" y="577"/>
                  </a:cubicBezTo>
                  <a:lnTo>
                    <a:pt x="1194" y="637"/>
                  </a:lnTo>
                  <a:cubicBezTo>
                    <a:pt x="995" y="935"/>
                    <a:pt x="975" y="1254"/>
                    <a:pt x="1134" y="1830"/>
                  </a:cubicBezTo>
                  <a:cubicBezTo>
                    <a:pt x="1234" y="2268"/>
                    <a:pt x="1234" y="2447"/>
                    <a:pt x="1134" y="2606"/>
                  </a:cubicBezTo>
                  <a:lnTo>
                    <a:pt x="1095" y="2666"/>
                  </a:lnTo>
                  <a:cubicBezTo>
                    <a:pt x="1036" y="2759"/>
                    <a:pt x="958" y="2798"/>
                    <a:pt x="878" y="2798"/>
                  </a:cubicBezTo>
                  <a:cubicBezTo>
                    <a:pt x="822" y="2798"/>
                    <a:pt x="766" y="2778"/>
                    <a:pt x="717" y="2746"/>
                  </a:cubicBezTo>
                  <a:cubicBezTo>
                    <a:pt x="557" y="2626"/>
                    <a:pt x="538" y="2487"/>
                    <a:pt x="657" y="2288"/>
                  </a:cubicBezTo>
                  <a:lnTo>
                    <a:pt x="756" y="2129"/>
                  </a:lnTo>
                  <a:lnTo>
                    <a:pt x="339" y="1910"/>
                  </a:lnTo>
                  <a:lnTo>
                    <a:pt x="219" y="2069"/>
                  </a:lnTo>
                  <a:cubicBezTo>
                    <a:pt x="0" y="2407"/>
                    <a:pt x="40" y="2746"/>
                    <a:pt x="299" y="3004"/>
                  </a:cubicBezTo>
                  <a:lnTo>
                    <a:pt x="120" y="3303"/>
                  </a:lnTo>
                  <a:lnTo>
                    <a:pt x="438" y="3521"/>
                  </a:lnTo>
                  <a:lnTo>
                    <a:pt x="637" y="3223"/>
                  </a:lnTo>
                  <a:cubicBezTo>
                    <a:pt x="734" y="3265"/>
                    <a:pt x="833" y="3288"/>
                    <a:pt x="931" y="3288"/>
                  </a:cubicBezTo>
                  <a:cubicBezTo>
                    <a:pt x="1153" y="3288"/>
                    <a:pt x="1366" y="3173"/>
                    <a:pt x="1532" y="2925"/>
                  </a:cubicBezTo>
                  <a:lnTo>
                    <a:pt x="1572" y="2865"/>
                  </a:lnTo>
                  <a:cubicBezTo>
                    <a:pt x="1771" y="2547"/>
                    <a:pt x="1791" y="2248"/>
                    <a:pt x="1632" y="1651"/>
                  </a:cubicBezTo>
                  <a:cubicBezTo>
                    <a:pt x="1532" y="1214"/>
                    <a:pt x="1512" y="1035"/>
                    <a:pt x="1632" y="896"/>
                  </a:cubicBezTo>
                  <a:lnTo>
                    <a:pt x="1652" y="836"/>
                  </a:lnTo>
                  <a:cubicBezTo>
                    <a:pt x="1726" y="736"/>
                    <a:pt x="1801" y="691"/>
                    <a:pt x="1881" y="691"/>
                  </a:cubicBezTo>
                  <a:cubicBezTo>
                    <a:pt x="1929" y="691"/>
                    <a:pt x="1978" y="707"/>
                    <a:pt x="2030" y="736"/>
                  </a:cubicBezTo>
                  <a:cubicBezTo>
                    <a:pt x="2169" y="836"/>
                    <a:pt x="2189" y="975"/>
                    <a:pt x="2069" y="1174"/>
                  </a:cubicBezTo>
                  <a:lnTo>
                    <a:pt x="2010" y="1234"/>
                  </a:lnTo>
                  <a:lnTo>
                    <a:pt x="2447" y="1453"/>
                  </a:lnTo>
                  <a:lnTo>
                    <a:pt x="2487" y="1413"/>
                  </a:lnTo>
                  <a:cubicBezTo>
                    <a:pt x="2706" y="1055"/>
                    <a:pt x="2686" y="716"/>
                    <a:pt x="2427" y="478"/>
                  </a:cubicBezTo>
                  <a:lnTo>
                    <a:pt x="2587" y="219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124c59178cf_1_1275"/>
            <p:cNvSpPr/>
            <p:nvPr/>
          </p:nvSpPr>
          <p:spPr>
            <a:xfrm>
              <a:off x="2919900" y="1313213"/>
              <a:ext cx="158675" cy="158175"/>
            </a:xfrm>
            <a:custGeom>
              <a:rect b="b" l="l" r="r" t="t"/>
              <a:pathLst>
                <a:path extrusionOk="0" h="6327" w="6347">
                  <a:moveTo>
                    <a:pt x="3144" y="0"/>
                  </a:moveTo>
                  <a:cubicBezTo>
                    <a:pt x="314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44" y="4596"/>
                    <a:pt x="3144" y="6326"/>
                  </a:cubicBezTo>
                  <a:lnTo>
                    <a:pt x="3203" y="6326"/>
                  </a:lnTo>
                  <a:cubicBezTo>
                    <a:pt x="3203" y="4596"/>
                    <a:pt x="4616" y="3203"/>
                    <a:pt x="6346" y="3203"/>
                  </a:cubicBezTo>
                  <a:lnTo>
                    <a:pt x="6346" y="3143"/>
                  </a:lnTo>
                  <a:cubicBezTo>
                    <a:pt x="4616" y="3143"/>
                    <a:pt x="3203" y="1731"/>
                    <a:pt x="3203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124c59178cf_1_1275"/>
            <p:cNvSpPr/>
            <p:nvPr/>
          </p:nvSpPr>
          <p:spPr>
            <a:xfrm>
              <a:off x="3218397" y="3042984"/>
              <a:ext cx="158175" cy="158175"/>
            </a:xfrm>
            <a:custGeom>
              <a:rect b="b" l="l" r="r" t="t"/>
              <a:pathLst>
                <a:path extrusionOk="0" h="6327" w="6327">
                  <a:moveTo>
                    <a:pt x="3124" y="1"/>
                  </a:moveTo>
                  <a:cubicBezTo>
                    <a:pt x="3124" y="1731"/>
                    <a:pt x="1731" y="3124"/>
                    <a:pt x="1" y="3124"/>
                  </a:cubicBezTo>
                  <a:lnTo>
                    <a:pt x="1" y="3204"/>
                  </a:lnTo>
                  <a:cubicBezTo>
                    <a:pt x="1731" y="3204"/>
                    <a:pt x="3124" y="4596"/>
                    <a:pt x="3124" y="6327"/>
                  </a:cubicBezTo>
                  <a:lnTo>
                    <a:pt x="3203" y="6327"/>
                  </a:lnTo>
                  <a:cubicBezTo>
                    <a:pt x="3203" y="4596"/>
                    <a:pt x="4596" y="3204"/>
                    <a:pt x="6326" y="3204"/>
                  </a:cubicBezTo>
                  <a:lnTo>
                    <a:pt x="6326" y="3124"/>
                  </a:lnTo>
                  <a:cubicBezTo>
                    <a:pt x="4596" y="3124"/>
                    <a:pt x="3203" y="1731"/>
                    <a:pt x="3203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24c59178cf_1_1275"/>
            <p:cNvSpPr/>
            <p:nvPr/>
          </p:nvSpPr>
          <p:spPr>
            <a:xfrm>
              <a:off x="5822336" y="2588383"/>
              <a:ext cx="158175" cy="158675"/>
            </a:xfrm>
            <a:custGeom>
              <a:rect b="b" l="l" r="r" t="t"/>
              <a:pathLst>
                <a:path extrusionOk="0" h="6347" w="6327">
                  <a:moveTo>
                    <a:pt x="3124" y="0"/>
                  </a:moveTo>
                  <a:cubicBezTo>
                    <a:pt x="312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24" y="4615"/>
                    <a:pt x="3124" y="6346"/>
                  </a:cubicBezTo>
                  <a:lnTo>
                    <a:pt x="3183" y="6346"/>
                  </a:lnTo>
                  <a:cubicBezTo>
                    <a:pt x="3183" y="4615"/>
                    <a:pt x="4596" y="3203"/>
                    <a:pt x="6327" y="3203"/>
                  </a:cubicBezTo>
                  <a:lnTo>
                    <a:pt x="6327" y="3143"/>
                  </a:lnTo>
                  <a:cubicBezTo>
                    <a:pt x="4596" y="3143"/>
                    <a:pt x="3183" y="1731"/>
                    <a:pt x="3183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24c59178cf_1_1275"/>
            <p:cNvSpPr/>
            <p:nvPr/>
          </p:nvSpPr>
          <p:spPr>
            <a:xfrm>
              <a:off x="3982425" y="709962"/>
              <a:ext cx="158175" cy="158175"/>
            </a:xfrm>
            <a:custGeom>
              <a:rect b="b" l="l" r="r" t="t"/>
              <a:pathLst>
                <a:path extrusionOk="0" h="6327" w="6327">
                  <a:moveTo>
                    <a:pt x="3124" y="1"/>
                  </a:moveTo>
                  <a:cubicBezTo>
                    <a:pt x="3124" y="1731"/>
                    <a:pt x="1732" y="3124"/>
                    <a:pt x="1" y="3124"/>
                  </a:cubicBezTo>
                  <a:lnTo>
                    <a:pt x="1" y="3203"/>
                  </a:lnTo>
                  <a:cubicBezTo>
                    <a:pt x="1732" y="3203"/>
                    <a:pt x="3124" y="4596"/>
                    <a:pt x="3124" y="6326"/>
                  </a:cubicBezTo>
                  <a:lnTo>
                    <a:pt x="3184" y="6326"/>
                  </a:lnTo>
                  <a:cubicBezTo>
                    <a:pt x="3184" y="4596"/>
                    <a:pt x="4596" y="3203"/>
                    <a:pt x="6327" y="3203"/>
                  </a:cubicBezTo>
                  <a:lnTo>
                    <a:pt x="6327" y="3124"/>
                  </a:lnTo>
                  <a:cubicBezTo>
                    <a:pt x="4596" y="3124"/>
                    <a:pt x="3184" y="1731"/>
                    <a:pt x="3184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g124c59178cf_1_1275"/>
          <p:cNvSpPr txBox="1"/>
          <p:nvPr/>
        </p:nvSpPr>
        <p:spPr>
          <a:xfrm>
            <a:off x="6154133" y="3717933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124c59178cf_1_1275"/>
          <p:cNvSpPr txBox="1"/>
          <p:nvPr/>
        </p:nvSpPr>
        <p:spPr>
          <a:xfrm>
            <a:off x="2403673" y="3183362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124c59178cf_1_1275"/>
          <p:cNvSpPr txBox="1"/>
          <p:nvPr/>
        </p:nvSpPr>
        <p:spPr>
          <a:xfrm>
            <a:off x="6154133" y="2781980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124c59178cf_1_1275"/>
          <p:cNvSpPr/>
          <p:nvPr/>
        </p:nvSpPr>
        <p:spPr>
          <a:xfrm>
            <a:off x="3088693" y="2515015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4c59178cf_1_1275"/>
          <p:cNvSpPr txBox="1"/>
          <p:nvPr/>
        </p:nvSpPr>
        <p:spPr>
          <a:xfrm>
            <a:off x="2403673" y="2241617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124c59178cf_1_1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c59178cf_1_14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124c59178cf_1_1432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g124c59178cf_1_1432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User Journey of Booking Page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92" name="Google Shape;192;g124c59178cf_1_1432"/>
          <p:cNvCxnSpPr/>
          <p:nvPr/>
        </p:nvCxnSpPr>
        <p:spPr>
          <a:xfrm>
            <a:off x="2846237" y="2452523"/>
            <a:ext cx="3864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3" name="Google Shape;193;g124c59178cf_1_1432"/>
          <p:cNvSpPr/>
          <p:nvPr/>
        </p:nvSpPr>
        <p:spPr>
          <a:xfrm>
            <a:off x="721925" y="2098012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Open Flyber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g124c59178cf_1_1432"/>
          <p:cNvSpPr/>
          <p:nvPr/>
        </p:nvSpPr>
        <p:spPr>
          <a:xfrm>
            <a:off x="721925" y="3039744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Search Vehicle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g124c59178cf_1_1432"/>
          <p:cNvSpPr/>
          <p:nvPr/>
        </p:nvSpPr>
        <p:spPr>
          <a:xfrm>
            <a:off x="6622364" y="2638355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 SemiBold"/>
                <a:ea typeface="Montserrat SemiBold"/>
                <a:cs typeface="Montserrat SemiBold"/>
                <a:sym typeface="Montserrat SemiBold"/>
              </a:rPr>
              <a:t>Enter </a:t>
            </a:r>
            <a:endParaRPr sz="13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 SemiBold"/>
                <a:ea typeface="Montserrat SemiBold"/>
                <a:cs typeface="Montserrat SemiBold"/>
                <a:sym typeface="Montserrat SemiBold"/>
              </a:rPr>
              <a:t>Number of Riders</a:t>
            </a:r>
            <a:endParaRPr sz="13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g124c59178cf_1_1432"/>
          <p:cNvSpPr/>
          <p:nvPr/>
        </p:nvSpPr>
        <p:spPr>
          <a:xfrm>
            <a:off x="6622482" y="3574325"/>
            <a:ext cx="1730700" cy="702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Begin Ride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7" name="Google Shape;197;g124c59178cf_1_1432"/>
          <p:cNvCxnSpPr/>
          <p:nvPr/>
        </p:nvCxnSpPr>
        <p:spPr>
          <a:xfrm rot="10800000">
            <a:off x="4939930" y="2989872"/>
            <a:ext cx="1288500" cy="0"/>
          </a:xfrm>
          <a:prstGeom prst="straightConnector1">
            <a:avLst/>
          </a:prstGeom>
          <a:noFill/>
          <a:ln cap="flat" cmpd="sng" w="19050">
            <a:solidFill>
              <a:srgbClr val="FCE5C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8" name="Google Shape;198;g124c59178cf_1_1432"/>
          <p:cNvCxnSpPr/>
          <p:nvPr/>
        </p:nvCxnSpPr>
        <p:spPr>
          <a:xfrm>
            <a:off x="2846237" y="3391254"/>
            <a:ext cx="11046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9" name="Google Shape;199;g124c59178cf_1_1432"/>
          <p:cNvCxnSpPr/>
          <p:nvPr/>
        </p:nvCxnSpPr>
        <p:spPr>
          <a:xfrm rot="10800000">
            <a:off x="5173930" y="3925825"/>
            <a:ext cx="1054500" cy="0"/>
          </a:xfrm>
          <a:prstGeom prst="straightConnector1">
            <a:avLst/>
          </a:prstGeom>
          <a:noFill/>
          <a:ln cap="flat" cmpd="sng" w="19050">
            <a:solidFill>
              <a:srgbClr val="FCE5CD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00" name="Google Shape;200;g124c59178cf_1_1432"/>
          <p:cNvGrpSpPr/>
          <p:nvPr/>
        </p:nvGrpSpPr>
        <p:grpSpPr>
          <a:xfrm>
            <a:off x="4320857" y="3470852"/>
            <a:ext cx="495530" cy="1340052"/>
            <a:chOff x="4293921" y="3113838"/>
            <a:chExt cx="505539" cy="1393710"/>
          </a:xfrm>
        </p:grpSpPr>
        <p:sp>
          <p:nvSpPr>
            <p:cNvPr id="201" name="Google Shape;201;g124c59178cf_1_1432"/>
            <p:cNvSpPr/>
            <p:nvPr/>
          </p:nvSpPr>
          <p:spPr>
            <a:xfrm>
              <a:off x="4300950" y="3113838"/>
              <a:ext cx="432200" cy="973275"/>
            </a:xfrm>
            <a:custGeom>
              <a:rect b="b" l="l" r="r" t="t"/>
              <a:pathLst>
                <a:path extrusionOk="0" h="38931" w="17288">
                  <a:moveTo>
                    <a:pt x="13627" y="31988"/>
                  </a:moveTo>
                  <a:lnTo>
                    <a:pt x="13627" y="0"/>
                  </a:lnTo>
                  <a:lnTo>
                    <a:pt x="3661" y="0"/>
                  </a:lnTo>
                  <a:lnTo>
                    <a:pt x="3661" y="31988"/>
                  </a:lnTo>
                  <a:lnTo>
                    <a:pt x="1" y="31988"/>
                  </a:lnTo>
                  <a:lnTo>
                    <a:pt x="8634" y="38930"/>
                  </a:lnTo>
                  <a:lnTo>
                    <a:pt x="17287" y="31988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g124c59178cf_1_1432"/>
            <p:cNvGrpSpPr/>
            <p:nvPr/>
          </p:nvGrpSpPr>
          <p:grpSpPr>
            <a:xfrm>
              <a:off x="4293921" y="4167820"/>
              <a:ext cx="505539" cy="339727"/>
              <a:chOff x="4213425" y="3952988"/>
              <a:chExt cx="687528" cy="462026"/>
            </a:xfrm>
          </p:grpSpPr>
          <p:sp>
            <p:nvSpPr>
              <p:cNvPr id="203" name="Google Shape;203;g124c59178cf_1_1432"/>
              <p:cNvSpPr/>
              <p:nvPr/>
            </p:nvSpPr>
            <p:spPr>
              <a:xfrm>
                <a:off x="4258268" y="4036866"/>
                <a:ext cx="415125" cy="378147"/>
              </a:xfrm>
              <a:custGeom>
                <a:rect b="b" l="l" r="r" t="t"/>
                <a:pathLst>
                  <a:path extrusionOk="0" h="18213" w="19994">
                    <a:moveTo>
                      <a:pt x="9997" y="1"/>
                    </a:moveTo>
                    <a:cubicBezTo>
                      <a:pt x="7670" y="1"/>
                      <a:pt x="5342" y="891"/>
                      <a:pt x="3562" y="2671"/>
                    </a:cubicBezTo>
                    <a:cubicBezTo>
                      <a:pt x="1" y="6232"/>
                      <a:pt x="1" y="11981"/>
                      <a:pt x="3562" y="15542"/>
                    </a:cubicBezTo>
                    <a:cubicBezTo>
                      <a:pt x="5342" y="17322"/>
                      <a:pt x="7670" y="18212"/>
                      <a:pt x="9997" y="18212"/>
                    </a:cubicBezTo>
                    <a:cubicBezTo>
                      <a:pt x="12324" y="18212"/>
                      <a:pt x="14652" y="17322"/>
                      <a:pt x="16432" y="15542"/>
                    </a:cubicBezTo>
                    <a:cubicBezTo>
                      <a:pt x="19993" y="11981"/>
                      <a:pt x="19993" y="6232"/>
                      <a:pt x="16432" y="2671"/>
                    </a:cubicBezTo>
                    <a:cubicBezTo>
                      <a:pt x="14652" y="891"/>
                      <a:pt x="12324" y="1"/>
                      <a:pt x="9997" y="1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124c59178cf_1_1432"/>
              <p:cNvSpPr/>
              <p:nvPr/>
            </p:nvSpPr>
            <p:spPr>
              <a:xfrm>
                <a:off x="4424307" y="4121636"/>
                <a:ext cx="84275" cy="208186"/>
              </a:xfrm>
              <a:custGeom>
                <a:rect b="b" l="l" r="r" t="t"/>
                <a:pathLst>
                  <a:path extrusionOk="0" h="10027" w="4059">
                    <a:moveTo>
                      <a:pt x="2368" y="0"/>
                    </a:moveTo>
                    <a:lnTo>
                      <a:pt x="1353" y="20"/>
                    </a:lnTo>
                    <a:lnTo>
                      <a:pt x="1373" y="776"/>
                    </a:lnTo>
                    <a:cubicBezTo>
                      <a:pt x="498" y="975"/>
                      <a:pt x="1" y="1652"/>
                      <a:pt x="21" y="2686"/>
                    </a:cubicBezTo>
                    <a:lnTo>
                      <a:pt x="21" y="2885"/>
                    </a:lnTo>
                    <a:cubicBezTo>
                      <a:pt x="41" y="3800"/>
                      <a:pt x="458" y="4476"/>
                      <a:pt x="1632" y="5491"/>
                    </a:cubicBezTo>
                    <a:cubicBezTo>
                      <a:pt x="2467" y="6247"/>
                      <a:pt x="2746" y="6625"/>
                      <a:pt x="2746" y="7082"/>
                    </a:cubicBezTo>
                    <a:lnTo>
                      <a:pt x="2766" y="7281"/>
                    </a:lnTo>
                    <a:cubicBezTo>
                      <a:pt x="2766" y="7759"/>
                      <a:pt x="2448" y="7997"/>
                      <a:pt x="2070" y="7997"/>
                    </a:cubicBezTo>
                    <a:cubicBezTo>
                      <a:pt x="2053" y="7998"/>
                      <a:pt x="2037" y="7998"/>
                      <a:pt x="2021" y="7998"/>
                    </a:cubicBezTo>
                    <a:cubicBezTo>
                      <a:pt x="1555" y="7998"/>
                      <a:pt x="1313" y="7719"/>
                      <a:pt x="1294" y="7142"/>
                    </a:cubicBezTo>
                    <a:lnTo>
                      <a:pt x="1294" y="6645"/>
                    </a:lnTo>
                    <a:lnTo>
                      <a:pt x="60" y="6804"/>
                    </a:lnTo>
                    <a:lnTo>
                      <a:pt x="80" y="7281"/>
                    </a:lnTo>
                    <a:cubicBezTo>
                      <a:pt x="100" y="8336"/>
                      <a:pt x="677" y="8972"/>
                      <a:pt x="1572" y="9151"/>
                    </a:cubicBezTo>
                    <a:lnTo>
                      <a:pt x="1612" y="10026"/>
                    </a:lnTo>
                    <a:lnTo>
                      <a:pt x="2627" y="10007"/>
                    </a:lnTo>
                    <a:lnTo>
                      <a:pt x="2587" y="9131"/>
                    </a:lnTo>
                    <a:cubicBezTo>
                      <a:pt x="3502" y="8952"/>
                      <a:pt x="4059" y="8276"/>
                      <a:pt x="4039" y="7222"/>
                    </a:cubicBezTo>
                    <a:lnTo>
                      <a:pt x="4039" y="7003"/>
                    </a:lnTo>
                    <a:cubicBezTo>
                      <a:pt x="3999" y="6088"/>
                      <a:pt x="3581" y="5411"/>
                      <a:pt x="2428" y="4397"/>
                    </a:cubicBezTo>
                    <a:cubicBezTo>
                      <a:pt x="1572" y="3641"/>
                      <a:pt x="1314" y="3263"/>
                      <a:pt x="1294" y="2805"/>
                    </a:cubicBezTo>
                    <a:lnTo>
                      <a:pt x="1294" y="2646"/>
                    </a:lnTo>
                    <a:cubicBezTo>
                      <a:pt x="1274" y="2149"/>
                      <a:pt x="1532" y="1930"/>
                      <a:pt x="1930" y="1910"/>
                    </a:cubicBezTo>
                    <a:cubicBezTo>
                      <a:pt x="1946" y="1910"/>
                      <a:pt x="1961" y="1909"/>
                      <a:pt x="1975" y="1909"/>
                    </a:cubicBezTo>
                    <a:cubicBezTo>
                      <a:pt x="2402" y="1909"/>
                      <a:pt x="2607" y="2189"/>
                      <a:pt x="2627" y="2766"/>
                    </a:cubicBezTo>
                    <a:lnTo>
                      <a:pt x="2627" y="2965"/>
                    </a:lnTo>
                    <a:lnTo>
                      <a:pt x="3860" y="2805"/>
                    </a:lnTo>
                    <a:lnTo>
                      <a:pt x="3860" y="2646"/>
                    </a:lnTo>
                    <a:cubicBezTo>
                      <a:pt x="3840" y="1572"/>
                      <a:pt x="3283" y="916"/>
                      <a:pt x="2388" y="756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24c59178cf_1_1432"/>
              <p:cNvSpPr/>
              <p:nvPr/>
            </p:nvSpPr>
            <p:spPr>
              <a:xfrm>
                <a:off x="4680128" y="3989301"/>
                <a:ext cx="220825" cy="217900"/>
              </a:xfrm>
              <a:custGeom>
                <a:rect b="b" l="l" r="r" t="t"/>
                <a:pathLst>
                  <a:path extrusionOk="0" h="8716" w="8833">
                    <a:moveTo>
                      <a:pt x="4372" y="0"/>
                    </a:moveTo>
                    <a:cubicBezTo>
                      <a:pt x="4347" y="0"/>
                      <a:pt x="4322" y="1"/>
                      <a:pt x="4297" y="1"/>
                    </a:cubicBezTo>
                    <a:cubicBezTo>
                      <a:pt x="1910" y="61"/>
                      <a:pt x="0" y="2070"/>
                      <a:pt x="60" y="4477"/>
                    </a:cubicBezTo>
                    <a:cubicBezTo>
                      <a:pt x="119" y="6847"/>
                      <a:pt x="2048" y="8715"/>
                      <a:pt x="4405" y="8715"/>
                    </a:cubicBezTo>
                    <a:cubicBezTo>
                      <a:pt x="4442" y="8715"/>
                      <a:pt x="4479" y="8715"/>
                      <a:pt x="4516" y="8714"/>
                    </a:cubicBezTo>
                    <a:cubicBezTo>
                      <a:pt x="6923" y="8654"/>
                      <a:pt x="8833" y="6665"/>
                      <a:pt x="8773" y="4258"/>
                    </a:cubicBezTo>
                    <a:cubicBezTo>
                      <a:pt x="8714" y="1876"/>
                      <a:pt x="6746" y="0"/>
                      <a:pt x="437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24c59178cf_1_1432"/>
              <p:cNvSpPr/>
              <p:nvPr/>
            </p:nvSpPr>
            <p:spPr>
              <a:xfrm>
                <a:off x="4766653" y="4038551"/>
                <a:ext cx="48775" cy="120375"/>
              </a:xfrm>
              <a:custGeom>
                <a:rect b="b" l="l" r="r" t="t"/>
                <a:pathLst>
                  <a:path extrusionOk="0" h="4815" w="1951">
                    <a:moveTo>
                      <a:pt x="1135" y="0"/>
                    </a:moveTo>
                    <a:lnTo>
                      <a:pt x="637" y="20"/>
                    </a:lnTo>
                    <a:lnTo>
                      <a:pt x="657" y="378"/>
                    </a:lnTo>
                    <a:cubicBezTo>
                      <a:pt x="240" y="458"/>
                      <a:pt x="1" y="796"/>
                      <a:pt x="1" y="1294"/>
                    </a:cubicBezTo>
                    <a:lnTo>
                      <a:pt x="1" y="1373"/>
                    </a:lnTo>
                    <a:cubicBezTo>
                      <a:pt x="21" y="1811"/>
                      <a:pt x="220" y="2149"/>
                      <a:pt x="777" y="2626"/>
                    </a:cubicBezTo>
                    <a:cubicBezTo>
                      <a:pt x="1174" y="2984"/>
                      <a:pt x="1314" y="3163"/>
                      <a:pt x="1314" y="3402"/>
                    </a:cubicBezTo>
                    <a:lnTo>
                      <a:pt x="1314" y="3482"/>
                    </a:lnTo>
                    <a:cubicBezTo>
                      <a:pt x="1314" y="3720"/>
                      <a:pt x="1174" y="3820"/>
                      <a:pt x="995" y="3840"/>
                    </a:cubicBezTo>
                    <a:cubicBezTo>
                      <a:pt x="737" y="3840"/>
                      <a:pt x="617" y="3701"/>
                      <a:pt x="617" y="3422"/>
                    </a:cubicBezTo>
                    <a:lnTo>
                      <a:pt x="617" y="3183"/>
                    </a:lnTo>
                    <a:lnTo>
                      <a:pt x="21" y="3263"/>
                    </a:lnTo>
                    <a:lnTo>
                      <a:pt x="21" y="3482"/>
                    </a:lnTo>
                    <a:cubicBezTo>
                      <a:pt x="41" y="3999"/>
                      <a:pt x="319" y="4297"/>
                      <a:pt x="757" y="4377"/>
                    </a:cubicBezTo>
                    <a:lnTo>
                      <a:pt x="757" y="4815"/>
                    </a:lnTo>
                    <a:lnTo>
                      <a:pt x="1254" y="4795"/>
                    </a:lnTo>
                    <a:lnTo>
                      <a:pt x="1234" y="4377"/>
                    </a:lnTo>
                    <a:cubicBezTo>
                      <a:pt x="1672" y="4277"/>
                      <a:pt x="1950" y="3959"/>
                      <a:pt x="1930" y="3462"/>
                    </a:cubicBezTo>
                    <a:lnTo>
                      <a:pt x="1930" y="3362"/>
                    </a:lnTo>
                    <a:cubicBezTo>
                      <a:pt x="1910" y="2925"/>
                      <a:pt x="1712" y="2587"/>
                      <a:pt x="1155" y="2109"/>
                    </a:cubicBezTo>
                    <a:cubicBezTo>
                      <a:pt x="757" y="1751"/>
                      <a:pt x="617" y="1572"/>
                      <a:pt x="617" y="1333"/>
                    </a:cubicBezTo>
                    <a:lnTo>
                      <a:pt x="617" y="1254"/>
                    </a:lnTo>
                    <a:cubicBezTo>
                      <a:pt x="617" y="1035"/>
                      <a:pt x="737" y="916"/>
                      <a:pt x="916" y="916"/>
                    </a:cubicBezTo>
                    <a:cubicBezTo>
                      <a:pt x="930" y="914"/>
                      <a:pt x="943" y="914"/>
                      <a:pt x="956" y="914"/>
                    </a:cubicBezTo>
                    <a:cubicBezTo>
                      <a:pt x="1149" y="914"/>
                      <a:pt x="1254" y="1052"/>
                      <a:pt x="1254" y="1313"/>
                    </a:cubicBezTo>
                    <a:lnTo>
                      <a:pt x="1254" y="1413"/>
                    </a:lnTo>
                    <a:lnTo>
                      <a:pt x="1851" y="1333"/>
                    </a:lnTo>
                    <a:lnTo>
                      <a:pt x="1851" y="1254"/>
                    </a:lnTo>
                    <a:cubicBezTo>
                      <a:pt x="1831" y="756"/>
                      <a:pt x="1572" y="438"/>
                      <a:pt x="1135" y="359"/>
                    </a:cubicBez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124c59178cf_1_1432"/>
              <p:cNvSpPr/>
              <p:nvPr/>
            </p:nvSpPr>
            <p:spPr>
              <a:xfrm>
                <a:off x="4213425" y="3952988"/>
                <a:ext cx="109925" cy="110425"/>
              </a:xfrm>
              <a:custGeom>
                <a:rect b="b" l="l" r="r" t="t"/>
                <a:pathLst>
                  <a:path extrusionOk="0" h="4417" w="4397">
                    <a:moveTo>
                      <a:pt x="2169" y="0"/>
                    </a:moveTo>
                    <a:cubicBezTo>
                      <a:pt x="2169" y="1213"/>
                      <a:pt x="1194" y="2188"/>
                      <a:pt x="0" y="2188"/>
                    </a:cubicBezTo>
                    <a:lnTo>
                      <a:pt x="0" y="2228"/>
                    </a:lnTo>
                    <a:cubicBezTo>
                      <a:pt x="1194" y="2228"/>
                      <a:pt x="2169" y="3203"/>
                      <a:pt x="2169" y="4416"/>
                    </a:cubicBezTo>
                    <a:lnTo>
                      <a:pt x="2209" y="4416"/>
                    </a:lnTo>
                    <a:cubicBezTo>
                      <a:pt x="2209" y="3203"/>
                      <a:pt x="3183" y="2228"/>
                      <a:pt x="4397" y="2228"/>
                    </a:cubicBezTo>
                    <a:lnTo>
                      <a:pt x="4397" y="2188"/>
                    </a:lnTo>
                    <a:cubicBezTo>
                      <a:pt x="3183" y="2188"/>
                      <a:pt x="2209" y="1213"/>
                      <a:pt x="2209" y="0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g124c59178cf_1_1432"/>
          <p:cNvGrpSpPr/>
          <p:nvPr/>
        </p:nvGrpSpPr>
        <p:grpSpPr>
          <a:xfrm>
            <a:off x="3844165" y="3497630"/>
            <a:ext cx="1419060" cy="611370"/>
            <a:chOff x="3807600" y="3141688"/>
            <a:chExt cx="1447725" cy="635850"/>
          </a:xfrm>
        </p:grpSpPr>
        <p:sp>
          <p:nvSpPr>
            <p:cNvPr id="209" name="Google Shape;209;g124c59178cf_1_1432"/>
            <p:cNvSpPr/>
            <p:nvPr/>
          </p:nvSpPr>
          <p:spPr>
            <a:xfrm>
              <a:off x="3807600" y="3141688"/>
              <a:ext cx="1447725" cy="315825"/>
            </a:xfrm>
            <a:custGeom>
              <a:rect b="b" l="l" r="r" t="t"/>
              <a:pathLst>
                <a:path extrusionOk="0" h="12633" w="57909">
                  <a:moveTo>
                    <a:pt x="28905" y="0"/>
                  </a:moveTo>
                  <a:cubicBezTo>
                    <a:pt x="12533" y="0"/>
                    <a:pt x="1" y="4078"/>
                    <a:pt x="876" y="9111"/>
                  </a:cubicBezTo>
                  <a:cubicBezTo>
                    <a:pt x="1095" y="10364"/>
                    <a:pt x="2090" y="11558"/>
                    <a:pt x="3641" y="12632"/>
                  </a:cubicBezTo>
                  <a:cubicBezTo>
                    <a:pt x="7361" y="9350"/>
                    <a:pt x="17168" y="7062"/>
                    <a:pt x="28985" y="7062"/>
                  </a:cubicBezTo>
                  <a:cubicBezTo>
                    <a:pt x="40801" y="7062"/>
                    <a:pt x="50668" y="9370"/>
                    <a:pt x="54447" y="12632"/>
                  </a:cubicBezTo>
                  <a:cubicBezTo>
                    <a:pt x="55999" y="11558"/>
                    <a:pt x="56954" y="10364"/>
                    <a:pt x="57133" y="9111"/>
                  </a:cubicBezTo>
                  <a:cubicBezTo>
                    <a:pt x="57909" y="4078"/>
                    <a:pt x="45277" y="0"/>
                    <a:pt x="2890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124c59178cf_1_1432"/>
            <p:cNvSpPr/>
            <p:nvPr/>
          </p:nvSpPr>
          <p:spPr>
            <a:xfrm>
              <a:off x="3839925" y="3399038"/>
              <a:ext cx="1383075" cy="378500"/>
            </a:xfrm>
            <a:custGeom>
              <a:rect b="b" l="l" r="r" t="t"/>
              <a:pathLst>
                <a:path extrusionOk="0" h="15140" w="55323">
                  <a:moveTo>
                    <a:pt x="1" y="1"/>
                  </a:moveTo>
                  <a:lnTo>
                    <a:pt x="4178" y="7958"/>
                  </a:lnTo>
                  <a:cubicBezTo>
                    <a:pt x="6187" y="11996"/>
                    <a:pt x="16253" y="15139"/>
                    <a:pt x="27890" y="15139"/>
                  </a:cubicBezTo>
                  <a:cubicBezTo>
                    <a:pt x="39766" y="15139"/>
                    <a:pt x="49931" y="11877"/>
                    <a:pt x="51543" y="7719"/>
                  </a:cubicBezTo>
                  <a:lnTo>
                    <a:pt x="55322" y="180"/>
                  </a:lnTo>
                  <a:lnTo>
                    <a:pt x="55322" y="180"/>
                  </a:lnTo>
                  <a:cubicBezTo>
                    <a:pt x="52716" y="4576"/>
                    <a:pt x="41179" y="7958"/>
                    <a:pt x="27811" y="7958"/>
                  </a:cubicBezTo>
                  <a:cubicBezTo>
                    <a:pt x="14264" y="7958"/>
                    <a:pt x="2507" y="4497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11" name="Google Shape;211;g124c59178cf_1_1432"/>
          <p:cNvGrpSpPr/>
          <p:nvPr/>
        </p:nvGrpSpPr>
        <p:grpSpPr>
          <a:xfrm>
            <a:off x="3621414" y="3101708"/>
            <a:ext cx="1855323" cy="732567"/>
            <a:chOff x="3580350" y="2729913"/>
            <a:chExt cx="1892800" cy="761900"/>
          </a:xfrm>
        </p:grpSpPr>
        <p:sp>
          <p:nvSpPr>
            <p:cNvPr id="212" name="Google Shape;212;g124c59178cf_1_1432"/>
            <p:cNvSpPr/>
            <p:nvPr/>
          </p:nvSpPr>
          <p:spPr>
            <a:xfrm>
              <a:off x="3580350" y="2729913"/>
              <a:ext cx="1892800" cy="378975"/>
            </a:xfrm>
            <a:custGeom>
              <a:rect b="b" l="l" r="r" t="t"/>
              <a:pathLst>
                <a:path extrusionOk="0" h="15159" w="75712">
                  <a:moveTo>
                    <a:pt x="37796" y="0"/>
                  </a:moveTo>
                  <a:cubicBezTo>
                    <a:pt x="16352" y="0"/>
                    <a:pt x="0" y="4894"/>
                    <a:pt x="1273" y="10941"/>
                  </a:cubicBezTo>
                  <a:cubicBezTo>
                    <a:pt x="1591" y="12433"/>
                    <a:pt x="2884" y="13865"/>
                    <a:pt x="4953" y="15158"/>
                  </a:cubicBezTo>
                  <a:cubicBezTo>
                    <a:pt x="9728" y="11240"/>
                    <a:pt x="22479" y="8474"/>
                    <a:pt x="37896" y="8474"/>
                  </a:cubicBezTo>
                  <a:cubicBezTo>
                    <a:pt x="53312" y="8474"/>
                    <a:pt x="66143" y="11240"/>
                    <a:pt x="71017" y="15158"/>
                  </a:cubicBezTo>
                  <a:cubicBezTo>
                    <a:pt x="73046" y="13865"/>
                    <a:pt x="74299" y="12433"/>
                    <a:pt x="74578" y="10941"/>
                  </a:cubicBezTo>
                  <a:cubicBezTo>
                    <a:pt x="75712" y="4894"/>
                    <a:pt x="59240" y="0"/>
                    <a:pt x="37796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124c59178cf_1_1432"/>
            <p:cNvSpPr/>
            <p:nvPr/>
          </p:nvSpPr>
          <p:spPr>
            <a:xfrm>
              <a:off x="3628075" y="3038238"/>
              <a:ext cx="1800825" cy="453575"/>
            </a:xfrm>
            <a:custGeom>
              <a:rect b="b" l="l" r="r" t="t"/>
              <a:pathLst>
                <a:path extrusionOk="0" h="18143" w="72033">
                  <a:moveTo>
                    <a:pt x="1" y="1"/>
                  </a:moveTo>
                  <a:lnTo>
                    <a:pt x="5591" y="9529"/>
                  </a:lnTo>
                  <a:cubicBezTo>
                    <a:pt x="8256" y="14383"/>
                    <a:pt x="21306" y="18143"/>
                    <a:pt x="36305" y="18143"/>
                  </a:cubicBezTo>
                  <a:cubicBezTo>
                    <a:pt x="51602" y="18143"/>
                    <a:pt x="64771" y="14244"/>
                    <a:pt x="66960" y="9251"/>
                  </a:cubicBezTo>
                  <a:lnTo>
                    <a:pt x="72032" y="219"/>
                  </a:lnTo>
                  <a:lnTo>
                    <a:pt x="72032" y="219"/>
                  </a:lnTo>
                  <a:cubicBezTo>
                    <a:pt x="68551" y="5491"/>
                    <a:pt x="53512" y="9529"/>
                    <a:pt x="36205" y="9529"/>
                  </a:cubicBezTo>
                  <a:cubicBezTo>
                    <a:pt x="18640" y="9529"/>
                    <a:pt x="3343" y="5372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2194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g124c59178cf_1_1432"/>
          <p:cNvGrpSpPr/>
          <p:nvPr/>
        </p:nvGrpSpPr>
        <p:grpSpPr>
          <a:xfrm>
            <a:off x="3321620" y="2629756"/>
            <a:ext cx="2443712" cy="879364"/>
            <a:chOff x="3274500" y="2239063"/>
            <a:chExt cx="2493075" cy="914575"/>
          </a:xfrm>
        </p:grpSpPr>
        <p:sp>
          <p:nvSpPr>
            <p:cNvPr id="215" name="Google Shape;215;g124c59178cf_1_1432"/>
            <p:cNvSpPr/>
            <p:nvPr/>
          </p:nvSpPr>
          <p:spPr>
            <a:xfrm>
              <a:off x="3274500" y="2239063"/>
              <a:ext cx="2493075" cy="455050"/>
            </a:xfrm>
            <a:custGeom>
              <a:rect b="b" l="l" r="r" t="t"/>
              <a:pathLst>
                <a:path extrusionOk="0" h="18202" w="99723">
                  <a:moveTo>
                    <a:pt x="49791" y="0"/>
                  </a:moveTo>
                  <a:cubicBezTo>
                    <a:pt x="21484" y="0"/>
                    <a:pt x="0" y="5868"/>
                    <a:pt x="1810" y="13109"/>
                  </a:cubicBezTo>
                  <a:cubicBezTo>
                    <a:pt x="2268" y="14920"/>
                    <a:pt x="3998" y="16630"/>
                    <a:pt x="6744" y="18202"/>
                  </a:cubicBezTo>
                  <a:cubicBezTo>
                    <a:pt x="12910" y="13487"/>
                    <a:pt x="29640" y="10165"/>
                    <a:pt x="49911" y="10165"/>
                  </a:cubicBezTo>
                  <a:cubicBezTo>
                    <a:pt x="70181" y="10165"/>
                    <a:pt x="86991" y="13487"/>
                    <a:pt x="93297" y="18202"/>
                  </a:cubicBezTo>
                  <a:cubicBezTo>
                    <a:pt x="95982" y="16630"/>
                    <a:pt x="97673" y="14920"/>
                    <a:pt x="98091" y="13109"/>
                  </a:cubicBezTo>
                  <a:cubicBezTo>
                    <a:pt x="99722" y="5868"/>
                    <a:pt x="78099" y="0"/>
                    <a:pt x="4979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124c59178cf_1_1432"/>
            <p:cNvSpPr/>
            <p:nvPr/>
          </p:nvSpPr>
          <p:spPr>
            <a:xfrm>
              <a:off x="3341625" y="2609063"/>
              <a:ext cx="2362775" cy="544575"/>
            </a:xfrm>
            <a:custGeom>
              <a:rect b="b" l="l" r="r" t="t"/>
              <a:pathLst>
                <a:path extrusionOk="0" h="21783" w="94511">
                  <a:moveTo>
                    <a:pt x="1" y="0"/>
                  </a:moveTo>
                  <a:lnTo>
                    <a:pt x="7540" y="11439"/>
                  </a:lnTo>
                  <a:cubicBezTo>
                    <a:pt x="11121" y="17267"/>
                    <a:pt x="28129" y="21783"/>
                    <a:pt x="47624" y="21783"/>
                  </a:cubicBezTo>
                  <a:cubicBezTo>
                    <a:pt x="67477" y="21783"/>
                    <a:pt x="84664" y="17088"/>
                    <a:pt x="87648" y="11100"/>
                  </a:cubicBezTo>
                  <a:lnTo>
                    <a:pt x="94511" y="259"/>
                  </a:lnTo>
                  <a:lnTo>
                    <a:pt x="94511" y="259"/>
                  </a:lnTo>
                  <a:cubicBezTo>
                    <a:pt x="89796" y="6585"/>
                    <a:pt x="70102" y="11439"/>
                    <a:pt x="47504" y="11439"/>
                  </a:cubicBezTo>
                  <a:cubicBezTo>
                    <a:pt x="24588" y="11439"/>
                    <a:pt x="4496" y="6445"/>
                    <a:pt x="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36575" lIns="91425" spcFirstLastPara="1" rIns="9142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" name="Google Shape;217;g124c59178cf_1_1432"/>
          <p:cNvSpPr/>
          <p:nvPr/>
        </p:nvSpPr>
        <p:spPr>
          <a:xfrm>
            <a:off x="3877187" y="3744413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4c59178cf_1_1432"/>
          <p:cNvSpPr/>
          <p:nvPr/>
        </p:nvSpPr>
        <p:spPr>
          <a:xfrm>
            <a:off x="3668069" y="3397737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g124c59178cf_1_1432"/>
          <p:cNvGrpSpPr/>
          <p:nvPr/>
        </p:nvGrpSpPr>
        <p:grpSpPr>
          <a:xfrm>
            <a:off x="3550717" y="2475295"/>
            <a:ext cx="1653524" cy="426089"/>
            <a:chOff x="3508225" y="1849813"/>
            <a:chExt cx="1686925" cy="443150"/>
          </a:xfrm>
        </p:grpSpPr>
        <p:sp>
          <p:nvSpPr>
            <p:cNvPr id="220" name="Google Shape;220;g124c59178cf_1_1432"/>
            <p:cNvSpPr/>
            <p:nvPr/>
          </p:nvSpPr>
          <p:spPr>
            <a:xfrm>
              <a:off x="4465075" y="1929388"/>
              <a:ext cx="338700" cy="338700"/>
            </a:xfrm>
            <a:custGeom>
              <a:rect b="b" l="l" r="r" t="t"/>
              <a:pathLst>
                <a:path extrusionOk="0" h="13548" w="13548">
                  <a:moveTo>
                    <a:pt x="6799" y="3553"/>
                  </a:moveTo>
                  <a:cubicBezTo>
                    <a:pt x="7722" y="3553"/>
                    <a:pt x="8636" y="3947"/>
                    <a:pt x="9270" y="4715"/>
                  </a:cubicBezTo>
                  <a:cubicBezTo>
                    <a:pt x="10404" y="6088"/>
                    <a:pt x="10205" y="8117"/>
                    <a:pt x="8832" y="9251"/>
                  </a:cubicBezTo>
                  <a:cubicBezTo>
                    <a:pt x="8228" y="9750"/>
                    <a:pt x="7495" y="9995"/>
                    <a:pt x="6768" y="9995"/>
                  </a:cubicBezTo>
                  <a:cubicBezTo>
                    <a:pt x="5846" y="9995"/>
                    <a:pt x="4931" y="9601"/>
                    <a:pt x="4297" y="8833"/>
                  </a:cubicBezTo>
                  <a:cubicBezTo>
                    <a:pt x="3163" y="7460"/>
                    <a:pt x="3362" y="5431"/>
                    <a:pt x="4735" y="4297"/>
                  </a:cubicBezTo>
                  <a:cubicBezTo>
                    <a:pt x="5339" y="3798"/>
                    <a:pt x="6072" y="3553"/>
                    <a:pt x="6799" y="3553"/>
                  </a:cubicBezTo>
                  <a:close/>
                  <a:moveTo>
                    <a:pt x="5888" y="1"/>
                  </a:moveTo>
                  <a:lnTo>
                    <a:pt x="5729" y="1691"/>
                  </a:lnTo>
                  <a:cubicBezTo>
                    <a:pt x="5411" y="1751"/>
                    <a:pt x="5093" y="1851"/>
                    <a:pt x="4794" y="1970"/>
                  </a:cubicBezTo>
                  <a:lnTo>
                    <a:pt x="3720" y="677"/>
                  </a:lnTo>
                  <a:lnTo>
                    <a:pt x="1353" y="2606"/>
                  </a:lnTo>
                  <a:lnTo>
                    <a:pt x="2447" y="3919"/>
                  </a:lnTo>
                  <a:cubicBezTo>
                    <a:pt x="2248" y="4198"/>
                    <a:pt x="2109" y="4476"/>
                    <a:pt x="1969" y="4795"/>
                  </a:cubicBezTo>
                  <a:lnTo>
                    <a:pt x="299" y="4636"/>
                  </a:lnTo>
                  <a:lnTo>
                    <a:pt x="0" y="7659"/>
                  </a:lnTo>
                  <a:lnTo>
                    <a:pt x="1691" y="7818"/>
                  </a:lnTo>
                  <a:cubicBezTo>
                    <a:pt x="1751" y="8137"/>
                    <a:pt x="1850" y="8455"/>
                    <a:pt x="1969" y="8773"/>
                  </a:cubicBezTo>
                  <a:lnTo>
                    <a:pt x="676" y="9847"/>
                  </a:lnTo>
                  <a:lnTo>
                    <a:pt x="2626" y="12195"/>
                  </a:lnTo>
                  <a:lnTo>
                    <a:pt x="3919" y="11121"/>
                  </a:lnTo>
                  <a:cubicBezTo>
                    <a:pt x="4197" y="11300"/>
                    <a:pt x="4496" y="11459"/>
                    <a:pt x="4794" y="11578"/>
                  </a:cubicBezTo>
                  <a:lnTo>
                    <a:pt x="4635" y="13269"/>
                  </a:lnTo>
                  <a:lnTo>
                    <a:pt x="7679" y="13547"/>
                  </a:lnTo>
                  <a:lnTo>
                    <a:pt x="7838" y="11857"/>
                  </a:lnTo>
                  <a:cubicBezTo>
                    <a:pt x="8156" y="11797"/>
                    <a:pt x="8455" y="11697"/>
                    <a:pt x="8773" y="11578"/>
                  </a:cubicBezTo>
                  <a:lnTo>
                    <a:pt x="9847" y="12871"/>
                  </a:lnTo>
                  <a:lnTo>
                    <a:pt x="12194" y="10942"/>
                  </a:lnTo>
                  <a:lnTo>
                    <a:pt x="11120" y="9629"/>
                  </a:lnTo>
                  <a:cubicBezTo>
                    <a:pt x="11299" y="9350"/>
                    <a:pt x="11458" y="9072"/>
                    <a:pt x="11578" y="8773"/>
                  </a:cubicBezTo>
                  <a:lnTo>
                    <a:pt x="13269" y="8932"/>
                  </a:lnTo>
                  <a:lnTo>
                    <a:pt x="13547" y="5889"/>
                  </a:lnTo>
                  <a:lnTo>
                    <a:pt x="11876" y="5730"/>
                  </a:lnTo>
                  <a:cubicBezTo>
                    <a:pt x="11796" y="5411"/>
                    <a:pt x="11717" y="5093"/>
                    <a:pt x="11578" y="4795"/>
                  </a:cubicBezTo>
                  <a:lnTo>
                    <a:pt x="12891" y="3701"/>
                  </a:lnTo>
                  <a:lnTo>
                    <a:pt x="10941" y="1353"/>
                  </a:lnTo>
                  <a:lnTo>
                    <a:pt x="9628" y="2427"/>
                  </a:lnTo>
                  <a:cubicBezTo>
                    <a:pt x="9370" y="2248"/>
                    <a:pt x="9071" y="2089"/>
                    <a:pt x="8773" y="1970"/>
                  </a:cubicBezTo>
                  <a:lnTo>
                    <a:pt x="8932" y="299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g124c59178cf_1_1432"/>
            <p:cNvGrpSpPr/>
            <p:nvPr/>
          </p:nvGrpSpPr>
          <p:grpSpPr>
            <a:xfrm>
              <a:off x="4991225" y="2008713"/>
              <a:ext cx="203925" cy="178550"/>
              <a:chOff x="4991225" y="2008713"/>
              <a:chExt cx="203925" cy="178550"/>
            </a:xfrm>
          </p:grpSpPr>
          <p:sp>
            <p:nvSpPr>
              <p:cNvPr id="222" name="Google Shape;222;g124c59178cf_1_1432"/>
              <p:cNvSpPr/>
              <p:nvPr/>
            </p:nvSpPr>
            <p:spPr>
              <a:xfrm>
                <a:off x="4991225" y="2008713"/>
                <a:ext cx="203925" cy="178550"/>
              </a:xfrm>
              <a:custGeom>
                <a:rect b="b" l="l" r="r" t="t"/>
                <a:pathLst>
                  <a:path extrusionOk="0" h="7142" w="8157">
                    <a:moveTo>
                      <a:pt x="4070" y="1"/>
                    </a:moveTo>
                    <a:cubicBezTo>
                      <a:pt x="2850" y="1"/>
                      <a:pt x="1666" y="623"/>
                      <a:pt x="995" y="1741"/>
                    </a:cubicBezTo>
                    <a:cubicBezTo>
                      <a:pt x="1" y="3432"/>
                      <a:pt x="558" y="5620"/>
                      <a:pt x="2248" y="6635"/>
                    </a:cubicBezTo>
                    <a:cubicBezTo>
                      <a:pt x="2821" y="6978"/>
                      <a:pt x="3451" y="7142"/>
                      <a:pt x="4073" y="7142"/>
                    </a:cubicBezTo>
                    <a:cubicBezTo>
                      <a:pt x="5287" y="7142"/>
                      <a:pt x="6471" y="6519"/>
                      <a:pt x="7142" y="5401"/>
                    </a:cubicBezTo>
                    <a:cubicBezTo>
                      <a:pt x="8157" y="3710"/>
                      <a:pt x="7600" y="1522"/>
                      <a:pt x="5909" y="508"/>
                    </a:cubicBezTo>
                    <a:cubicBezTo>
                      <a:pt x="5329" y="164"/>
                      <a:pt x="4695" y="1"/>
                      <a:pt x="4070" y="1"/>
                    </a:cubicBezTo>
                    <a:close/>
                  </a:path>
                </a:pathLst>
              </a:custGeom>
              <a:solidFill>
                <a:srgbClr val="E7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g124c59178cf_1_1432"/>
              <p:cNvSpPr/>
              <p:nvPr/>
            </p:nvSpPr>
            <p:spPr>
              <a:xfrm>
                <a:off x="5013100" y="2026338"/>
                <a:ext cx="162150" cy="142050"/>
              </a:xfrm>
              <a:custGeom>
                <a:rect b="b" l="l" r="r" t="t"/>
                <a:pathLst>
                  <a:path extrusionOk="0" h="5682" w="6486">
                    <a:moveTo>
                      <a:pt x="3239" y="1"/>
                    </a:moveTo>
                    <a:cubicBezTo>
                      <a:pt x="2194" y="1"/>
                      <a:pt x="1191" y="572"/>
                      <a:pt x="697" y="1573"/>
                    </a:cubicBezTo>
                    <a:cubicBezTo>
                      <a:pt x="1" y="2966"/>
                      <a:pt x="558" y="4676"/>
                      <a:pt x="1970" y="5373"/>
                    </a:cubicBezTo>
                    <a:cubicBezTo>
                      <a:pt x="2378" y="5582"/>
                      <a:pt x="2813" y="5681"/>
                      <a:pt x="3242" y="5681"/>
                    </a:cubicBezTo>
                    <a:cubicBezTo>
                      <a:pt x="4277" y="5681"/>
                      <a:pt x="5277" y="5104"/>
                      <a:pt x="5770" y="4119"/>
                    </a:cubicBezTo>
                    <a:cubicBezTo>
                      <a:pt x="6486" y="2707"/>
                      <a:pt x="5909" y="996"/>
                      <a:pt x="4516" y="300"/>
                    </a:cubicBezTo>
                    <a:cubicBezTo>
                      <a:pt x="4105" y="97"/>
                      <a:pt x="3668" y="1"/>
                      <a:pt x="323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g124c59178cf_1_1432"/>
              <p:cNvSpPr/>
              <p:nvPr/>
            </p:nvSpPr>
            <p:spPr>
              <a:xfrm>
                <a:off x="5065825" y="2049738"/>
                <a:ext cx="56725" cy="96500"/>
              </a:xfrm>
              <a:custGeom>
                <a:rect b="b" l="l" r="r" t="t"/>
                <a:pathLst>
                  <a:path extrusionOk="0" h="3860" w="2269">
                    <a:moveTo>
                      <a:pt x="717" y="1"/>
                    </a:moveTo>
                    <a:lnTo>
                      <a:pt x="339" y="120"/>
                    </a:lnTo>
                    <a:lnTo>
                      <a:pt x="438" y="418"/>
                    </a:lnTo>
                    <a:cubicBezTo>
                      <a:pt x="120" y="577"/>
                      <a:pt x="0" y="876"/>
                      <a:pt x="140" y="1274"/>
                    </a:cubicBezTo>
                    <a:lnTo>
                      <a:pt x="160" y="1353"/>
                    </a:lnTo>
                    <a:cubicBezTo>
                      <a:pt x="259" y="1691"/>
                      <a:pt x="498" y="1890"/>
                      <a:pt x="1055" y="2149"/>
                    </a:cubicBezTo>
                    <a:cubicBezTo>
                      <a:pt x="1453" y="2328"/>
                      <a:pt x="1592" y="2447"/>
                      <a:pt x="1652" y="2626"/>
                    </a:cubicBezTo>
                    <a:lnTo>
                      <a:pt x="1671" y="2686"/>
                    </a:lnTo>
                    <a:cubicBezTo>
                      <a:pt x="1731" y="2885"/>
                      <a:pt x="1632" y="3004"/>
                      <a:pt x="1492" y="3044"/>
                    </a:cubicBezTo>
                    <a:cubicBezTo>
                      <a:pt x="1450" y="3057"/>
                      <a:pt x="1411" y="3063"/>
                      <a:pt x="1375" y="3063"/>
                    </a:cubicBezTo>
                    <a:cubicBezTo>
                      <a:pt x="1245" y="3063"/>
                      <a:pt x="1161" y="2977"/>
                      <a:pt x="1114" y="2805"/>
                    </a:cubicBezTo>
                    <a:lnTo>
                      <a:pt x="1055" y="2626"/>
                    </a:lnTo>
                    <a:lnTo>
                      <a:pt x="597" y="2805"/>
                    </a:lnTo>
                    <a:lnTo>
                      <a:pt x="657" y="3004"/>
                    </a:lnTo>
                    <a:cubicBezTo>
                      <a:pt x="770" y="3363"/>
                      <a:pt x="1045" y="3543"/>
                      <a:pt x="1380" y="3543"/>
                    </a:cubicBezTo>
                    <a:cubicBezTo>
                      <a:pt x="1397" y="3543"/>
                      <a:pt x="1415" y="3542"/>
                      <a:pt x="1433" y="3541"/>
                    </a:cubicBezTo>
                    <a:lnTo>
                      <a:pt x="1552" y="3860"/>
                    </a:lnTo>
                    <a:lnTo>
                      <a:pt x="1930" y="3740"/>
                    </a:lnTo>
                    <a:lnTo>
                      <a:pt x="1811" y="3402"/>
                    </a:lnTo>
                    <a:cubicBezTo>
                      <a:pt x="2129" y="3243"/>
                      <a:pt x="2268" y="2925"/>
                      <a:pt x="2149" y="2527"/>
                    </a:cubicBezTo>
                    <a:lnTo>
                      <a:pt x="2129" y="2447"/>
                    </a:lnTo>
                    <a:cubicBezTo>
                      <a:pt x="2010" y="2109"/>
                      <a:pt x="1771" y="1910"/>
                      <a:pt x="1234" y="1652"/>
                    </a:cubicBezTo>
                    <a:cubicBezTo>
                      <a:pt x="816" y="1453"/>
                      <a:pt x="677" y="1353"/>
                      <a:pt x="617" y="1174"/>
                    </a:cubicBezTo>
                    <a:lnTo>
                      <a:pt x="597" y="1115"/>
                    </a:lnTo>
                    <a:cubicBezTo>
                      <a:pt x="557" y="936"/>
                      <a:pt x="617" y="816"/>
                      <a:pt x="756" y="756"/>
                    </a:cubicBezTo>
                    <a:cubicBezTo>
                      <a:pt x="786" y="750"/>
                      <a:pt x="814" y="747"/>
                      <a:pt x="840" y="747"/>
                    </a:cubicBezTo>
                    <a:cubicBezTo>
                      <a:pt x="973" y="747"/>
                      <a:pt x="1065" y="832"/>
                      <a:pt x="1114" y="1015"/>
                    </a:cubicBezTo>
                    <a:lnTo>
                      <a:pt x="1154" y="1075"/>
                    </a:lnTo>
                    <a:lnTo>
                      <a:pt x="1592" y="896"/>
                    </a:lnTo>
                    <a:lnTo>
                      <a:pt x="1572" y="816"/>
                    </a:lnTo>
                    <a:cubicBezTo>
                      <a:pt x="1445" y="454"/>
                      <a:pt x="1204" y="274"/>
                      <a:pt x="907" y="274"/>
                    </a:cubicBezTo>
                    <a:cubicBezTo>
                      <a:pt x="877" y="274"/>
                      <a:pt x="847" y="275"/>
                      <a:pt x="816" y="279"/>
                    </a:cubicBez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g124c59178cf_1_1432"/>
            <p:cNvSpPr/>
            <p:nvPr/>
          </p:nvSpPr>
          <p:spPr>
            <a:xfrm>
              <a:off x="3508225" y="1849813"/>
              <a:ext cx="443125" cy="443150"/>
            </a:xfrm>
            <a:custGeom>
              <a:rect b="b" l="l" r="r" t="t"/>
              <a:pathLst>
                <a:path extrusionOk="0" h="17726" w="17725">
                  <a:moveTo>
                    <a:pt x="8836" y="4670"/>
                  </a:moveTo>
                  <a:cubicBezTo>
                    <a:pt x="9038" y="4670"/>
                    <a:pt x="9243" y="4685"/>
                    <a:pt x="9450" y="4715"/>
                  </a:cubicBezTo>
                  <a:cubicBezTo>
                    <a:pt x="11757" y="5034"/>
                    <a:pt x="13349" y="7162"/>
                    <a:pt x="13030" y="9450"/>
                  </a:cubicBezTo>
                  <a:cubicBezTo>
                    <a:pt x="12723" y="11549"/>
                    <a:pt x="10933" y="13056"/>
                    <a:pt x="8890" y="13056"/>
                  </a:cubicBezTo>
                  <a:cubicBezTo>
                    <a:pt x="8687" y="13056"/>
                    <a:pt x="8482" y="13041"/>
                    <a:pt x="8276" y="13011"/>
                  </a:cubicBezTo>
                  <a:cubicBezTo>
                    <a:pt x="5968" y="12692"/>
                    <a:pt x="4377" y="10564"/>
                    <a:pt x="4715" y="8276"/>
                  </a:cubicBezTo>
                  <a:cubicBezTo>
                    <a:pt x="5005" y="6177"/>
                    <a:pt x="6793" y="4670"/>
                    <a:pt x="8836" y="4670"/>
                  </a:cubicBezTo>
                  <a:close/>
                  <a:moveTo>
                    <a:pt x="8117" y="1"/>
                  </a:moveTo>
                  <a:lnTo>
                    <a:pt x="7818" y="2169"/>
                  </a:lnTo>
                  <a:cubicBezTo>
                    <a:pt x="7381" y="2249"/>
                    <a:pt x="6963" y="2348"/>
                    <a:pt x="6565" y="2487"/>
                  </a:cubicBezTo>
                  <a:lnTo>
                    <a:pt x="5252" y="737"/>
                  </a:lnTo>
                  <a:lnTo>
                    <a:pt x="2069" y="3124"/>
                  </a:lnTo>
                  <a:lnTo>
                    <a:pt x="3402" y="4874"/>
                  </a:lnTo>
                  <a:cubicBezTo>
                    <a:pt x="3144" y="5232"/>
                    <a:pt x="2925" y="5591"/>
                    <a:pt x="2746" y="5988"/>
                  </a:cubicBezTo>
                  <a:lnTo>
                    <a:pt x="558" y="5670"/>
                  </a:lnTo>
                  <a:lnTo>
                    <a:pt x="1" y="9609"/>
                  </a:lnTo>
                  <a:lnTo>
                    <a:pt x="2189" y="9907"/>
                  </a:lnTo>
                  <a:cubicBezTo>
                    <a:pt x="2248" y="10345"/>
                    <a:pt x="2348" y="10763"/>
                    <a:pt x="2507" y="11160"/>
                  </a:cubicBezTo>
                  <a:lnTo>
                    <a:pt x="737" y="12473"/>
                  </a:lnTo>
                  <a:lnTo>
                    <a:pt x="3124" y="15656"/>
                  </a:lnTo>
                  <a:lnTo>
                    <a:pt x="4894" y="14343"/>
                  </a:lnTo>
                  <a:cubicBezTo>
                    <a:pt x="5232" y="14582"/>
                    <a:pt x="5590" y="14801"/>
                    <a:pt x="5988" y="14980"/>
                  </a:cubicBezTo>
                  <a:lnTo>
                    <a:pt x="5670" y="17168"/>
                  </a:lnTo>
                  <a:lnTo>
                    <a:pt x="9609" y="17725"/>
                  </a:lnTo>
                  <a:lnTo>
                    <a:pt x="9927" y="15557"/>
                  </a:lnTo>
                  <a:cubicBezTo>
                    <a:pt x="10345" y="15477"/>
                    <a:pt x="10763" y="15378"/>
                    <a:pt x="11160" y="15238"/>
                  </a:cubicBezTo>
                  <a:lnTo>
                    <a:pt x="12473" y="16989"/>
                  </a:lnTo>
                  <a:lnTo>
                    <a:pt x="15656" y="14602"/>
                  </a:lnTo>
                  <a:lnTo>
                    <a:pt x="14343" y="12851"/>
                  </a:lnTo>
                  <a:cubicBezTo>
                    <a:pt x="14582" y="12493"/>
                    <a:pt x="14801" y="12135"/>
                    <a:pt x="14980" y="11737"/>
                  </a:cubicBezTo>
                  <a:lnTo>
                    <a:pt x="17168" y="12056"/>
                  </a:lnTo>
                  <a:lnTo>
                    <a:pt x="17725" y="8117"/>
                  </a:lnTo>
                  <a:lnTo>
                    <a:pt x="15557" y="7799"/>
                  </a:lnTo>
                  <a:cubicBezTo>
                    <a:pt x="15477" y="7381"/>
                    <a:pt x="15378" y="6963"/>
                    <a:pt x="15238" y="6565"/>
                  </a:cubicBezTo>
                  <a:lnTo>
                    <a:pt x="16989" y="5252"/>
                  </a:lnTo>
                  <a:lnTo>
                    <a:pt x="14622" y="2070"/>
                  </a:lnTo>
                  <a:lnTo>
                    <a:pt x="12851" y="3382"/>
                  </a:lnTo>
                  <a:cubicBezTo>
                    <a:pt x="12513" y="3144"/>
                    <a:pt x="12135" y="2925"/>
                    <a:pt x="11757" y="2746"/>
                  </a:cubicBezTo>
                  <a:lnTo>
                    <a:pt x="12056" y="558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g124c59178cf_1_1432"/>
          <p:cNvSpPr/>
          <p:nvPr/>
        </p:nvSpPr>
        <p:spPr>
          <a:xfrm>
            <a:off x="3387300" y="2985078"/>
            <a:ext cx="25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g124c59178cf_1_1432"/>
          <p:cNvGrpSpPr/>
          <p:nvPr/>
        </p:nvGrpSpPr>
        <p:grpSpPr>
          <a:xfrm>
            <a:off x="2921894" y="2088455"/>
            <a:ext cx="3230960" cy="1055342"/>
            <a:chOff x="2866700" y="1676088"/>
            <a:chExt cx="3296225" cy="1097600"/>
          </a:xfrm>
        </p:grpSpPr>
        <p:sp>
          <p:nvSpPr>
            <p:cNvPr id="228" name="Google Shape;228;g124c59178cf_1_1432"/>
            <p:cNvSpPr/>
            <p:nvPr/>
          </p:nvSpPr>
          <p:spPr>
            <a:xfrm>
              <a:off x="2866700" y="1676088"/>
              <a:ext cx="3296225" cy="546075"/>
            </a:xfrm>
            <a:custGeom>
              <a:rect b="b" l="l" r="r" t="t"/>
              <a:pathLst>
                <a:path extrusionOk="0" h="21843" w="131849">
                  <a:moveTo>
                    <a:pt x="65845" y="0"/>
                  </a:moveTo>
                  <a:cubicBezTo>
                    <a:pt x="28327" y="0"/>
                    <a:pt x="0" y="7042"/>
                    <a:pt x="2586" y="15736"/>
                  </a:cubicBezTo>
                  <a:cubicBezTo>
                    <a:pt x="3223" y="17904"/>
                    <a:pt x="5570" y="19973"/>
                    <a:pt x="9190" y="21843"/>
                  </a:cubicBezTo>
                  <a:cubicBezTo>
                    <a:pt x="17227" y="16173"/>
                    <a:pt x="39228" y="12195"/>
                    <a:pt x="65984" y="12195"/>
                  </a:cubicBezTo>
                  <a:cubicBezTo>
                    <a:pt x="92720" y="12195"/>
                    <a:pt x="114840" y="16173"/>
                    <a:pt x="122997" y="21843"/>
                  </a:cubicBezTo>
                  <a:cubicBezTo>
                    <a:pt x="126597" y="19973"/>
                    <a:pt x="128865" y="17904"/>
                    <a:pt x="129462" y="15736"/>
                  </a:cubicBezTo>
                  <a:cubicBezTo>
                    <a:pt x="131849" y="7042"/>
                    <a:pt x="103362" y="0"/>
                    <a:pt x="6584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124c59178cf_1_1432"/>
            <p:cNvSpPr/>
            <p:nvPr/>
          </p:nvSpPr>
          <p:spPr>
            <a:xfrm>
              <a:off x="2961175" y="2119688"/>
              <a:ext cx="3111750" cy="654000"/>
            </a:xfrm>
            <a:custGeom>
              <a:rect b="b" l="l" r="r" t="t"/>
              <a:pathLst>
                <a:path extrusionOk="0" h="26160" w="124470">
                  <a:moveTo>
                    <a:pt x="1" y="1"/>
                  </a:moveTo>
                  <a:lnTo>
                    <a:pt x="10206" y="13747"/>
                  </a:lnTo>
                  <a:cubicBezTo>
                    <a:pt x="15040" y="20729"/>
                    <a:pt x="37299" y="26160"/>
                    <a:pt x="62663" y="26160"/>
                  </a:cubicBezTo>
                  <a:cubicBezTo>
                    <a:pt x="88523" y="26160"/>
                    <a:pt x="111042" y="20530"/>
                    <a:pt x="115100" y="13349"/>
                  </a:cubicBezTo>
                  <a:lnTo>
                    <a:pt x="124469" y="319"/>
                  </a:lnTo>
                  <a:lnTo>
                    <a:pt x="124469" y="319"/>
                  </a:lnTo>
                  <a:cubicBezTo>
                    <a:pt x="118084" y="7918"/>
                    <a:pt x="92124" y="13747"/>
                    <a:pt x="62523" y="13747"/>
                  </a:cubicBezTo>
                  <a:cubicBezTo>
                    <a:pt x="32525" y="13747"/>
                    <a:pt x="6088" y="7759"/>
                    <a:pt x="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0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g124c59178cf_1_1432"/>
          <p:cNvGrpSpPr/>
          <p:nvPr/>
        </p:nvGrpSpPr>
        <p:grpSpPr>
          <a:xfrm>
            <a:off x="2974041" y="1379328"/>
            <a:ext cx="3027225" cy="2395287"/>
            <a:chOff x="2919900" y="709962"/>
            <a:chExt cx="3088375" cy="2491198"/>
          </a:xfrm>
        </p:grpSpPr>
        <p:sp>
          <p:nvSpPr>
            <p:cNvPr id="231" name="Google Shape;231;g124c59178cf_1_1432"/>
            <p:cNvSpPr/>
            <p:nvPr/>
          </p:nvSpPr>
          <p:spPr>
            <a:xfrm>
              <a:off x="4886300" y="709963"/>
              <a:ext cx="464500" cy="395400"/>
            </a:xfrm>
            <a:custGeom>
              <a:rect b="b" l="l" r="r" t="t"/>
              <a:pathLst>
                <a:path extrusionOk="0" h="15816" w="18580">
                  <a:moveTo>
                    <a:pt x="18580" y="1"/>
                  </a:moveTo>
                  <a:lnTo>
                    <a:pt x="0" y="7918"/>
                  </a:lnTo>
                  <a:lnTo>
                    <a:pt x="12851" y="15815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124c59178cf_1_1432"/>
            <p:cNvSpPr/>
            <p:nvPr/>
          </p:nvSpPr>
          <p:spPr>
            <a:xfrm>
              <a:off x="5021575" y="709963"/>
              <a:ext cx="329225" cy="433200"/>
            </a:xfrm>
            <a:custGeom>
              <a:rect b="b" l="l" r="r" t="t"/>
              <a:pathLst>
                <a:path extrusionOk="0" h="17328" w="13169">
                  <a:moveTo>
                    <a:pt x="13169" y="1"/>
                  </a:moveTo>
                  <a:lnTo>
                    <a:pt x="0" y="11240"/>
                  </a:lnTo>
                  <a:lnTo>
                    <a:pt x="716" y="17327"/>
                  </a:lnTo>
                  <a:lnTo>
                    <a:pt x="1930" y="12433"/>
                  </a:lnTo>
                  <a:lnTo>
                    <a:pt x="1316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124c59178cf_1_1432"/>
            <p:cNvSpPr/>
            <p:nvPr/>
          </p:nvSpPr>
          <p:spPr>
            <a:xfrm>
              <a:off x="5039475" y="1020788"/>
              <a:ext cx="89525" cy="122375"/>
            </a:xfrm>
            <a:custGeom>
              <a:rect b="b" l="l" r="r" t="t"/>
              <a:pathLst>
                <a:path extrusionOk="0" h="4895" w="3581">
                  <a:moveTo>
                    <a:pt x="1214" y="0"/>
                  </a:moveTo>
                  <a:lnTo>
                    <a:pt x="0" y="4894"/>
                  </a:lnTo>
                  <a:lnTo>
                    <a:pt x="3581" y="145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124c59178cf_1_1432"/>
            <p:cNvSpPr/>
            <p:nvPr/>
          </p:nvSpPr>
          <p:spPr>
            <a:xfrm>
              <a:off x="3663900" y="1023788"/>
              <a:ext cx="590825" cy="782775"/>
            </a:xfrm>
            <a:custGeom>
              <a:rect b="b" l="l" r="r" t="t"/>
              <a:pathLst>
                <a:path extrusionOk="0" h="31311" w="23633">
                  <a:moveTo>
                    <a:pt x="14001" y="0"/>
                  </a:moveTo>
                  <a:cubicBezTo>
                    <a:pt x="13930" y="0"/>
                    <a:pt x="13857" y="13"/>
                    <a:pt x="13786" y="40"/>
                  </a:cubicBezTo>
                  <a:lnTo>
                    <a:pt x="477" y="4734"/>
                  </a:lnTo>
                  <a:cubicBezTo>
                    <a:pt x="179" y="4834"/>
                    <a:pt x="0" y="5192"/>
                    <a:pt x="119" y="5510"/>
                  </a:cubicBezTo>
                  <a:lnTo>
                    <a:pt x="9091" y="30913"/>
                  </a:lnTo>
                  <a:cubicBezTo>
                    <a:pt x="9168" y="31160"/>
                    <a:pt x="9400" y="31311"/>
                    <a:pt x="9649" y="31311"/>
                  </a:cubicBezTo>
                  <a:cubicBezTo>
                    <a:pt x="9721" y="31311"/>
                    <a:pt x="9795" y="31298"/>
                    <a:pt x="9867" y="31271"/>
                  </a:cubicBezTo>
                  <a:lnTo>
                    <a:pt x="23155" y="26577"/>
                  </a:lnTo>
                  <a:cubicBezTo>
                    <a:pt x="23473" y="26477"/>
                    <a:pt x="23633" y="26119"/>
                    <a:pt x="23533" y="25801"/>
                  </a:cubicBezTo>
                  <a:lnTo>
                    <a:pt x="14561" y="398"/>
                  </a:lnTo>
                  <a:cubicBezTo>
                    <a:pt x="14469" y="151"/>
                    <a:pt x="14245" y="0"/>
                    <a:pt x="140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124c59178cf_1_1432"/>
            <p:cNvSpPr/>
            <p:nvPr/>
          </p:nvSpPr>
          <p:spPr>
            <a:xfrm>
              <a:off x="3684275" y="1080463"/>
              <a:ext cx="546575" cy="653000"/>
            </a:xfrm>
            <a:custGeom>
              <a:rect b="b" l="l" r="r" t="t"/>
              <a:pathLst>
                <a:path extrusionOk="0" h="26120" w="21863">
                  <a:moveTo>
                    <a:pt x="14443" y="1"/>
                  </a:moveTo>
                  <a:lnTo>
                    <a:pt x="1" y="5093"/>
                  </a:lnTo>
                  <a:lnTo>
                    <a:pt x="7421" y="26120"/>
                  </a:lnTo>
                  <a:lnTo>
                    <a:pt x="21863" y="21007"/>
                  </a:lnTo>
                  <a:lnTo>
                    <a:pt x="14443" y="1"/>
                  </a:ln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124c59178cf_1_1432"/>
            <p:cNvSpPr/>
            <p:nvPr/>
          </p:nvSpPr>
          <p:spPr>
            <a:xfrm>
              <a:off x="4040850" y="1686588"/>
              <a:ext cx="41300" cy="36550"/>
            </a:xfrm>
            <a:custGeom>
              <a:rect b="b" l="l" r="r" t="t"/>
              <a:pathLst>
                <a:path extrusionOk="0" h="1462" w="1652">
                  <a:moveTo>
                    <a:pt x="846" y="0"/>
                  </a:moveTo>
                  <a:cubicBezTo>
                    <a:pt x="763" y="0"/>
                    <a:pt x="679" y="14"/>
                    <a:pt x="597" y="45"/>
                  </a:cubicBezTo>
                  <a:cubicBezTo>
                    <a:pt x="200" y="164"/>
                    <a:pt x="1" y="582"/>
                    <a:pt x="140" y="980"/>
                  </a:cubicBezTo>
                  <a:cubicBezTo>
                    <a:pt x="249" y="1276"/>
                    <a:pt x="529" y="1462"/>
                    <a:pt x="826" y="1462"/>
                  </a:cubicBezTo>
                  <a:cubicBezTo>
                    <a:pt x="909" y="1462"/>
                    <a:pt x="993" y="1447"/>
                    <a:pt x="1075" y="1417"/>
                  </a:cubicBezTo>
                  <a:cubicBezTo>
                    <a:pt x="1453" y="1278"/>
                    <a:pt x="1652" y="860"/>
                    <a:pt x="1532" y="482"/>
                  </a:cubicBezTo>
                  <a:cubicBezTo>
                    <a:pt x="1423" y="186"/>
                    <a:pt x="1144" y="0"/>
                    <a:pt x="846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124c59178cf_1_1432"/>
            <p:cNvSpPr/>
            <p:nvPr/>
          </p:nvSpPr>
          <p:spPr>
            <a:xfrm>
              <a:off x="3817050" y="1095263"/>
              <a:ext cx="69650" cy="30100"/>
            </a:xfrm>
            <a:custGeom>
              <a:rect b="b" l="l" r="r" t="t"/>
              <a:pathLst>
                <a:path extrusionOk="0" h="1204" w="2786">
                  <a:moveTo>
                    <a:pt x="2570" y="0"/>
                  </a:moveTo>
                  <a:cubicBezTo>
                    <a:pt x="2555" y="0"/>
                    <a:pt x="2541" y="2"/>
                    <a:pt x="2527" y="5"/>
                  </a:cubicBezTo>
                  <a:lnTo>
                    <a:pt x="140" y="861"/>
                  </a:lnTo>
                  <a:cubicBezTo>
                    <a:pt x="41" y="881"/>
                    <a:pt x="1" y="980"/>
                    <a:pt x="21" y="1080"/>
                  </a:cubicBezTo>
                  <a:cubicBezTo>
                    <a:pt x="54" y="1162"/>
                    <a:pt x="129" y="1204"/>
                    <a:pt x="210" y="1204"/>
                  </a:cubicBezTo>
                  <a:cubicBezTo>
                    <a:pt x="226" y="1204"/>
                    <a:pt x="243" y="1202"/>
                    <a:pt x="260" y="1199"/>
                  </a:cubicBezTo>
                  <a:lnTo>
                    <a:pt x="2647" y="344"/>
                  </a:lnTo>
                  <a:cubicBezTo>
                    <a:pt x="2726" y="324"/>
                    <a:pt x="2786" y="224"/>
                    <a:pt x="2746" y="125"/>
                  </a:cubicBezTo>
                  <a:cubicBezTo>
                    <a:pt x="2730" y="42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124c59178cf_1_1432"/>
            <p:cNvSpPr/>
            <p:nvPr/>
          </p:nvSpPr>
          <p:spPr>
            <a:xfrm>
              <a:off x="3895150" y="1277913"/>
              <a:ext cx="120375" cy="213350"/>
            </a:xfrm>
            <a:custGeom>
              <a:rect b="b" l="l" r="r" t="t"/>
              <a:pathLst>
                <a:path extrusionOk="0" h="8534" w="4815">
                  <a:moveTo>
                    <a:pt x="3959" y="0"/>
                  </a:moveTo>
                  <a:lnTo>
                    <a:pt x="3203" y="7460"/>
                  </a:lnTo>
                  <a:lnTo>
                    <a:pt x="199" y="6783"/>
                  </a:lnTo>
                  <a:lnTo>
                    <a:pt x="0" y="7619"/>
                  </a:lnTo>
                  <a:lnTo>
                    <a:pt x="3959" y="8534"/>
                  </a:lnTo>
                  <a:lnTo>
                    <a:pt x="4814" y="99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124c59178cf_1_1432"/>
            <p:cNvSpPr/>
            <p:nvPr/>
          </p:nvSpPr>
          <p:spPr>
            <a:xfrm>
              <a:off x="5548225" y="1000213"/>
              <a:ext cx="460050" cy="403950"/>
            </a:xfrm>
            <a:custGeom>
              <a:rect b="b" l="l" r="r" t="t"/>
              <a:pathLst>
                <a:path extrusionOk="0" h="16158" w="18402">
                  <a:moveTo>
                    <a:pt x="4759" y="1"/>
                  </a:moveTo>
                  <a:cubicBezTo>
                    <a:pt x="4150" y="1"/>
                    <a:pt x="3586" y="390"/>
                    <a:pt x="3382" y="1003"/>
                  </a:cubicBezTo>
                  <a:lnTo>
                    <a:pt x="259" y="10113"/>
                  </a:lnTo>
                  <a:cubicBezTo>
                    <a:pt x="0" y="10889"/>
                    <a:pt x="418" y="11725"/>
                    <a:pt x="1194" y="11983"/>
                  </a:cubicBezTo>
                  <a:lnTo>
                    <a:pt x="13149" y="16081"/>
                  </a:lnTo>
                  <a:cubicBezTo>
                    <a:pt x="13305" y="16133"/>
                    <a:pt x="13463" y="16158"/>
                    <a:pt x="13619" y="16158"/>
                  </a:cubicBezTo>
                  <a:cubicBezTo>
                    <a:pt x="14238" y="16158"/>
                    <a:pt x="14817" y="15766"/>
                    <a:pt x="15039" y="15146"/>
                  </a:cubicBezTo>
                  <a:lnTo>
                    <a:pt x="18143" y="6055"/>
                  </a:lnTo>
                  <a:cubicBezTo>
                    <a:pt x="18401" y="5279"/>
                    <a:pt x="17983" y="4424"/>
                    <a:pt x="17208" y="4165"/>
                  </a:cubicBezTo>
                  <a:lnTo>
                    <a:pt x="5252" y="87"/>
                  </a:lnTo>
                  <a:cubicBezTo>
                    <a:pt x="5089" y="29"/>
                    <a:pt x="4922" y="1"/>
                    <a:pt x="4759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124c59178cf_1_1432"/>
            <p:cNvSpPr/>
            <p:nvPr/>
          </p:nvSpPr>
          <p:spPr>
            <a:xfrm>
              <a:off x="5664100" y="1150213"/>
              <a:ext cx="284475" cy="163200"/>
            </a:xfrm>
            <a:custGeom>
              <a:rect b="b" l="l" r="r" t="t"/>
              <a:pathLst>
                <a:path extrusionOk="0" h="6528" w="11379">
                  <a:moveTo>
                    <a:pt x="1090" y="3726"/>
                  </a:moveTo>
                  <a:cubicBezTo>
                    <a:pt x="1152" y="3726"/>
                    <a:pt x="1213" y="3735"/>
                    <a:pt x="1274" y="3755"/>
                  </a:cubicBezTo>
                  <a:cubicBezTo>
                    <a:pt x="1592" y="3855"/>
                    <a:pt x="1751" y="4193"/>
                    <a:pt x="1651" y="4511"/>
                  </a:cubicBezTo>
                  <a:cubicBezTo>
                    <a:pt x="1556" y="4749"/>
                    <a:pt x="1321" y="4899"/>
                    <a:pt x="1079" y="4899"/>
                  </a:cubicBezTo>
                  <a:cubicBezTo>
                    <a:pt x="1018" y="4899"/>
                    <a:pt x="956" y="4889"/>
                    <a:pt x="896" y="4869"/>
                  </a:cubicBezTo>
                  <a:cubicBezTo>
                    <a:pt x="597" y="4770"/>
                    <a:pt x="418" y="4432"/>
                    <a:pt x="537" y="4113"/>
                  </a:cubicBezTo>
                  <a:cubicBezTo>
                    <a:pt x="617" y="3875"/>
                    <a:pt x="848" y="3726"/>
                    <a:pt x="1090" y="3726"/>
                  </a:cubicBezTo>
                  <a:close/>
                  <a:moveTo>
                    <a:pt x="4691" y="4959"/>
                  </a:moveTo>
                  <a:cubicBezTo>
                    <a:pt x="4752" y="4959"/>
                    <a:pt x="4814" y="4969"/>
                    <a:pt x="4874" y="4989"/>
                  </a:cubicBezTo>
                  <a:cubicBezTo>
                    <a:pt x="5192" y="5088"/>
                    <a:pt x="5352" y="5426"/>
                    <a:pt x="5252" y="5725"/>
                  </a:cubicBezTo>
                  <a:cubicBezTo>
                    <a:pt x="5157" y="5979"/>
                    <a:pt x="4921" y="6132"/>
                    <a:pt x="4678" y="6132"/>
                  </a:cubicBezTo>
                  <a:cubicBezTo>
                    <a:pt x="4617" y="6132"/>
                    <a:pt x="4556" y="6123"/>
                    <a:pt x="4496" y="6103"/>
                  </a:cubicBezTo>
                  <a:cubicBezTo>
                    <a:pt x="4178" y="6003"/>
                    <a:pt x="4019" y="5665"/>
                    <a:pt x="4118" y="5347"/>
                  </a:cubicBezTo>
                  <a:cubicBezTo>
                    <a:pt x="4213" y="5109"/>
                    <a:pt x="4448" y="4959"/>
                    <a:pt x="4691" y="4959"/>
                  </a:cubicBezTo>
                  <a:close/>
                  <a:moveTo>
                    <a:pt x="9413" y="0"/>
                  </a:moveTo>
                  <a:cubicBezTo>
                    <a:pt x="9342" y="0"/>
                    <a:pt x="9280" y="41"/>
                    <a:pt x="9250" y="115"/>
                  </a:cubicBezTo>
                  <a:lnTo>
                    <a:pt x="6346" y="5725"/>
                  </a:lnTo>
                  <a:cubicBezTo>
                    <a:pt x="6297" y="5791"/>
                    <a:pt x="6220" y="5829"/>
                    <a:pt x="6150" y="5829"/>
                  </a:cubicBezTo>
                  <a:cubicBezTo>
                    <a:pt x="6135" y="5829"/>
                    <a:pt x="6121" y="5828"/>
                    <a:pt x="6107" y="5824"/>
                  </a:cubicBezTo>
                  <a:lnTo>
                    <a:pt x="5650" y="5665"/>
                  </a:lnTo>
                  <a:cubicBezTo>
                    <a:pt x="5710" y="5207"/>
                    <a:pt x="5451" y="4770"/>
                    <a:pt x="4993" y="4611"/>
                  </a:cubicBezTo>
                  <a:cubicBezTo>
                    <a:pt x="4891" y="4573"/>
                    <a:pt x="4786" y="4556"/>
                    <a:pt x="4683" y="4556"/>
                  </a:cubicBezTo>
                  <a:cubicBezTo>
                    <a:pt x="4345" y="4556"/>
                    <a:pt x="4022" y="4744"/>
                    <a:pt x="3840" y="5048"/>
                  </a:cubicBezTo>
                  <a:lnTo>
                    <a:pt x="2069" y="4432"/>
                  </a:lnTo>
                  <a:cubicBezTo>
                    <a:pt x="2129" y="3934"/>
                    <a:pt x="1791" y="3477"/>
                    <a:pt x="1313" y="3357"/>
                  </a:cubicBezTo>
                  <a:cubicBezTo>
                    <a:pt x="1236" y="3339"/>
                    <a:pt x="1158" y="3330"/>
                    <a:pt x="1082" y="3330"/>
                  </a:cubicBezTo>
                  <a:cubicBezTo>
                    <a:pt x="669" y="3330"/>
                    <a:pt x="294" y="3591"/>
                    <a:pt x="160" y="3994"/>
                  </a:cubicBezTo>
                  <a:cubicBezTo>
                    <a:pt x="0" y="4471"/>
                    <a:pt x="219" y="4989"/>
                    <a:pt x="677" y="5207"/>
                  </a:cubicBezTo>
                  <a:cubicBezTo>
                    <a:pt x="809" y="5271"/>
                    <a:pt x="948" y="5301"/>
                    <a:pt x="1086" y="5301"/>
                  </a:cubicBezTo>
                  <a:cubicBezTo>
                    <a:pt x="1422" y="5301"/>
                    <a:pt x="1746" y="5121"/>
                    <a:pt x="1930" y="4810"/>
                  </a:cubicBezTo>
                  <a:lnTo>
                    <a:pt x="3720" y="5426"/>
                  </a:lnTo>
                  <a:cubicBezTo>
                    <a:pt x="3661" y="5884"/>
                    <a:pt x="3919" y="6321"/>
                    <a:pt x="4377" y="6481"/>
                  </a:cubicBezTo>
                  <a:cubicBezTo>
                    <a:pt x="4476" y="6512"/>
                    <a:pt x="4577" y="6527"/>
                    <a:pt x="4677" y="6527"/>
                  </a:cubicBezTo>
                  <a:cubicBezTo>
                    <a:pt x="5019" y="6527"/>
                    <a:pt x="5346" y="6351"/>
                    <a:pt x="5531" y="6043"/>
                  </a:cubicBezTo>
                  <a:lnTo>
                    <a:pt x="5968" y="6202"/>
                  </a:lnTo>
                  <a:cubicBezTo>
                    <a:pt x="6026" y="6219"/>
                    <a:pt x="6085" y="6227"/>
                    <a:pt x="6144" y="6227"/>
                  </a:cubicBezTo>
                  <a:cubicBezTo>
                    <a:pt x="6370" y="6227"/>
                    <a:pt x="6590" y="6109"/>
                    <a:pt x="6684" y="5904"/>
                  </a:cubicBezTo>
                  <a:lnTo>
                    <a:pt x="9509" y="433"/>
                  </a:lnTo>
                  <a:lnTo>
                    <a:pt x="11100" y="970"/>
                  </a:lnTo>
                  <a:cubicBezTo>
                    <a:pt x="11122" y="979"/>
                    <a:pt x="11144" y="983"/>
                    <a:pt x="11166" y="983"/>
                  </a:cubicBezTo>
                  <a:cubicBezTo>
                    <a:pt x="11246" y="983"/>
                    <a:pt x="11324" y="929"/>
                    <a:pt x="11339" y="851"/>
                  </a:cubicBezTo>
                  <a:cubicBezTo>
                    <a:pt x="11379" y="752"/>
                    <a:pt x="11319" y="632"/>
                    <a:pt x="11220" y="612"/>
                  </a:cubicBezTo>
                  <a:lnTo>
                    <a:pt x="9489" y="15"/>
                  </a:lnTo>
                  <a:cubicBezTo>
                    <a:pt x="9463" y="5"/>
                    <a:pt x="9438" y="0"/>
                    <a:pt x="9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124c59178cf_1_1432"/>
            <p:cNvSpPr/>
            <p:nvPr/>
          </p:nvSpPr>
          <p:spPr>
            <a:xfrm>
              <a:off x="5908275" y="1127213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124c59178cf_1_1432"/>
            <p:cNvSpPr/>
            <p:nvPr/>
          </p:nvSpPr>
          <p:spPr>
            <a:xfrm>
              <a:off x="5671550" y="1108613"/>
              <a:ext cx="200950" cy="155275"/>
            </a:xfrm>
            <a:custGeom>
              <a:rect b="b" l="l" r="r" t="t"/>
              <a:pathLst>
                <a:path extrusionOk="0" h="6211" w="8038">
                  <a:moveTo>
                    <a:pt x="1035" y="466"/>
                  </a:moveTo>
                  <a:lnTo>
                    <a:pt x="2348" y="904"/>
                  </a:lnTo>
                  <a:lnTo>
                    <a:pt x="2169" y="1679"/>
                  </a:lnTo>
                  <a:lnTo>
                    <a:pt x="896" y="1242"/>
                  </a:lnTo>
                  <a:lnTo>
                    <a:pt x="1035" y="466"/>
                  </a:lnTo>
                  <a:close/>
                  <a:moveTo>
                    <a:pt x="2726" y="1023"/>
                  </a:moveTo>
                  <a:lnTo>
                    <a:pt x="4198" y="1540"/>
                  </a:lnTo>
                  <a:lnTo>
                    <a:pt x="3940" y="2276"/>
                  </a:lnTo>
                  <a:lnTo>
                    <a:pt x="2547" y="1799"/>
                  </a:lnTo>
                  <a:lnTo>
                    <a:pt x="2726" y="1023"/>
                  </a:lnTo>
                  <a:close/>
                  <a:moveTo>
                    <a:pt x="4576" y="1660"/>
                  </a:moveTo>
                  <a:lnTo>
                    <a:pt x="5969" y="2137"/>
                  </a:lnTo>
                  <a:lnTo>
                    <a:pt x="5650" y="2853"/>
                  </a:lnTo>
                  <a:lnTo>
                    <a:pt x="4317" y="2416"/>
                  </a:lnTo>
                  <a:lnTo>
                    <a:pt x="4576" y="1660"/>
                  </a:lnTo>
                  <a:close/>
                  <a:moveTo>
                    <a:pt x="836" y="1640"/>
                  </a:moveTo>
                  <a:lnTo>
                    <a:pt x="2070" y="2057"/>
                  </a:lnTo>
                  <a:lnTo>
                    <a:pt x="1851" y="3012"/>
                  </a:lnTo>
                  <a:lnTo>
                    <a:pt x="657" y="2614"/>
                  </a:lnTo>
                  <a:lnTo>
                    <a:pt x="836" y="1640"/>
                  </a:lnTo>
                  <a:close/>
                  <a:moveTo>
                    <a:pt x="6347" y="2276"/>
                  </a:moveTo>
                  <a:lnTo>
                    <a:pt x="7560" y="2694"/>
                  </a:lnTo>
                  <a:lnTo>
                    <a:pt x="7202" y="3390"/>
                  </a:lnTo>
                  <a:lnTo>
                    <a:pt x="6008" y="2992"/>
                  </a:lnTo>
                  <a:lnTo>
                    <a:pt x="6347" y="2276"/>
                  </a:lnTo>
                  <a:close/>
                  <a:moveTo>
                    <a:pt x="2448" y="2177"/>
                  </a:moveTo>
                  <a:lnTo>
                    <a:pt x="3820" y="2654"/>
                  </a:lnTo>
                  <a:lnTo>
                    <a:pt x="3502" y="3589"/>
                  </a:lnTo>
                  <a:lnTo>
                    <a:pt x="2229" y="3152"/>
                  </a:lnTo>
                  <a:lnTo>
                    <a:pt x="2448" y="2177"/>
                  </a:lnTo>
                  <a:close/>
                  <a:moveTo>
                    <a:pt x="4198" y="2774"/>
                  </a:moveTo>
                  <a:lnTo>
                    <a:pt x="5471" y="3211"/>
                  </a:lnTo>
                  <a:lnTo>
                    <a:pt x="5073" y="4106"/>
                  </a:lnTo>
                  <a:lnTo>
                    <a:pt x="3880" y="3709"/>
                  </a:lnTo>
                  <a:lnTo>
                    <a:pt x="4198" y="2774"/>
                  </a:lnTo>
                  <a:close/>
                  <a:moveTo>
                    <a:pt x="578" y="2992"/>
                  </a:moveTo>
                  <a:lnTo>
                    <a:pt x="1771" y="3410"/>
                  </a:lnTo>
                  <a:lnTo>
                    <a:pt x="1533" y="4365"/>
                  </a:lnTo>
                  <a:lnTo>
                    <a:pt x="558" y="4027"/>
                  </a:lnTo>
                  <a:cubicBezTo>
                    <a:pt x="478" y="4007"/>
                    <a:pt x="419" y="3907"/>
                    <a:pt x="438" y="3808"/>
                  </a:cubicBezTo>
                  <a:lnTo>
                    <a:pt x="578" y="2992"/>
                  </a:lnTo>
                  <a:close/>
                  <a:moveTo>
                    <a:pt x="5849" y="3350"/>
                  </a:moveTo>
                  <a:lnTo>
                    <a:pt x="7003" y="3748"/>
                  </a:lnTo>
                  <a:lnTo>
                    <a:pt x="6545" y="4624"/>
                  </a:lnTo>
                  <a:lnTo>
                    <a:pt x="5431" y="4246"/>
                  </a:lnTo>
                  <a:lnTo>
                    <a:pt x="5849" y="3350"/>
                  </a:lnTo>
                  <a:close/>
                  <a:moveTo>
                    <a:pt x="2129" y="3530"/>
                  </a:moveTo>
                  <a:lnTo>
                    <a:pt x="3383" y="3947"/>
                  </a:lnTo>
                  <a:lnTo>
                    <a:pt x="3064" y="4882"/>
                  </a:lnTo>
                  <a:lnTo>
                    <a:pt x="1910" y="4484"/>
                  </a:lnTo>
                  <a:lnTo>
                    <a:pt x="2129" y="3530"/>
                  </a:lnTo>
                  <a:close/>
                  <a:moveTo>
                    <a:pt x="3760" y="4087"/>
                  </a:moveTo>
                  <a:lnTo>
                    <a:pt x="4914" y="4484"/>
                  </a:lnTo>
                  <a:lnTo>
                    <a:pt x="4497" y="5380"/>
                  </a:lnTo>
                  <a:lnTo>
                    <a:pt x="3442" y="5002"/>
                  </a:lnTo>
                  <a:lnTo>
                    <a:pt x="3760" y="4087"/>
                  </a:lnTo>
                  <a:close/>
                  <a:moveTo>
                    <a:pt x="5272" y="4604"/>
                  </a:moveTo>
                  <a:lnTo>
                    <a:pt x="6366" y="4982"/>
                  </a:lnTo>
                  <a:lnTo>
                    <a:pt x="5988" y="5698"/>
                  </a:lnTo>
                  <a:cubicBezTo>
                    <a:pt x="5959" y="5772"/>
                    <a:pt x="5897" y="5813"/>
                    <a:pt x="5826" y="5813"/>
                  </a:cubicBezTo>
                  <a:cubicBezTo>
                    <a:pt x="5801" y="5813"/>
                    <a:pt x="5775" y="5808"/>
                    <a:pt x="5750" y="5797"/>
                  </a:cubicBezTo>
                  <a:lnTo>
                    <a:pt x="4874" y="5499"/>
                  </a:lnTo>
                  <a:lnTo>
                    <a:pt x="5272" y="4604"/>
                  </a:lnTo>
                  <a:close/>
                  <a:moveTo>
                    <a:pt x="904" y="0"/>
                  </a:moveTo>
                  <a:cubicBezTo>
                    <a:pt x="863" y="0"/>
                    <a:pt x="825" y="14"/>
                    <a:pt x="796" y="28"/>
                  </a:cubicBezTo>
                  <a:cubicBezTo>
                    <a:pt x="737" y="68"/>
                    <a:pt x="717" y="108"/>
                    <a:pt x="697" y="168"/>
                  </a:cubicBezTo>
                  <a:lnTo>
                    <a:pt x="41" y="3748"/>
                  </a:lnTo>
                  <a:cubicBezTo>
                    <a:pt x="1" y="4027"/>
                    <a:pt x="160" y="4305"/>
                    <a:pt x="438" y="4405"/>
                  </a:cubicBezTo>
                  <a:lnTo>
                    <a:pt x="5630" y="6175"/>
                  </a:lnTo>
                  <a:cubicBezTo>
                    <a:pt x="5697" y="6199"/>
                    <a:pt x="5764" y="6210"/>
                    <a:pt x="5830" y="6210"/>
                  </a:cubicBezTo>
                  <a:cubicBezTo>
                    <a:pt x="6042" y="6210"/>
                    <a:pt x="6240" y="6094"/>
                    <a:pt x="6347" y="5897"/>
                  </a:cubicBezTo>
                  <a:lnTo>
                    <a:pt x="8018" y="2654"/>
                  </a:lnTo>
                  <a:cubicBezTo>
                    <a:pt x="8037" y="2614"/>
                    <a:pt x="8037" y="2555"/>
                    <a:pt x="8018" y="2495"/>
                  </a:cubicBezTo>
                  <a:cubicBezTo>
                    <a:pt x="7998" y="2435"/>
                    <a:pt x="7958" y="2396"/>
                    <a:pt x="7898" y="2376"/>
                  </a:cubicBezTo>
                  <a:lnTo>
                    <a:pt x="956" y="9"/>
                  </a:lnTo>
                  <a:cubicBezTo>
                    <a:pt x="938" y="3"/>
                    <a:pt x="921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124c59178cf_1_1432"/>
            <p:cNvSpPr/>
            <p:nvPr/>
          </p:nvSpPr>
          <p:spPr>
            <a:xfrm>
              <a:off x="3396825" y="1483609"/>
              <a:ext cx="189000" cy="189025"/>
            </a:xfrm>
            <a:custGeom>
              <a:rect b="b" l="l" r="r" t="t"/>
              <a:pathLst>
                <a:path extrusionOk="0" h="7561" w="7560">
                  <a:moveTo>
                    <a:pt x="3785" y="1990"/>
                  </a:moveTo>
                  <a:cubicBezTo>
                    <a:pt x="4300" y="1990"/>
                    <a:pt x="4808" y="2212"/>
                    <a:pt x="5153" y="2647"/>
                  </a:cubicBezTo>
                  <a:cubicBezTo>
                    <a:pt x="5789" y="3402"/>
                    <a:pt x="5690" y="4536"/>
                    <a:pt x="4914" y="5173"/>
                  </a:cubicBezTo>
                  <a:cubicBezTo>
                    <a:pt x="4581" y="5453"/>
                    <a:pt x="4175" y="5591"/>
                    <a:pt x="3771" y="5591"/>
                  </a:cubicBezTo>
                  <a:cubicBezTo>
                    <a:pt x="3256" y="5591"/>
                    <a:pt x="2744" y="5368"/>
                    <a:pt x="2388" y="4934"/>
                  </a:cubicBezTo>
                  <a:cubicBezTo>
                    <a:pt x="1751" y="4178"/>
                    <a:pt x="1871" y="3044"/>
                    <a:pt x="2626" y="2408"/>
                  </a:cubicBezTo>
                  <a:cubicBezTo>
                    <a:pt x="2968" y="2128"/>
                    <a:pt x="3379" y="1990"/>
                    <a:pt x="3785" y="1990"/>
                  </a:cubicBezTo>
                  <a:close/>
                  <a:moveTo>
                    <a:pt x="3283" y="1"/>
                  </a:moveTo>
                  <a:lnTo>
                    <a:pt x="3183" y="956"/>
                  </a:lnTo>
                  <a:cubicBezTo>
                    <a:pt x="3004" y="995"/>
                    <a:pt x="2845" y="1035"/>
                    <a:pt x="2666" y="1115"/>
                  </a:cubicBezTo>
                  <a:lnTo>
                    <a:pt x="2069" y="379"/>
                  </a:lnTo>
                  <a:lnTo>
                    <a:pt x="757" y="1473"/>
                  </a:lnTo>
                  <a:lnTo>
                    <a:pt x="1353" y="2189"/>
                  </a:lnTo>
                  <a:cubicBezTo>
                    <a:pt x="1254" y="2348"/>
                    <a:pt x="1174" y="2507"/>
                    <a:pt x="1095" y="2686"/>
                  </a:cubicBezTo>
                  <a:lnTo>
                    <a:pt x="160" y="2587"/>
                  </a:lnTo>
                  <a:lnTo>
                    <a:pt x="1" y="4278"/>
                  </a:lnTo>
                  <a:lnTo>
                    <a:pt x="936" y="4377"/>
                  </a:lnTo>
                  <a:cubicBezTo>
                    <a:pt x="975" y="4556"/>
                    <a:pt x="1035" y="4715"/>
                    <a:pt x="1095" y="4894"/>
                  </a:cubicBezTo>
                  <a:lnTo>
                    <a:pt x="379" y="5491"/>
                  </a:lnTo>
                  <a:lnTo>
                    <a:pt x="1453" y="6804"/>
                  </a:lnTo>
                  <a:lnTo>
                    <a:pt x="2189" y="6207"/>
                  </a:lnTo>
                  <a:cubicBezTo>
                    <a:pt x="2328" y="6307"/>
                    <a:pt x="2507" y="6386"/>
                    <a:pt x="2666" y="6466"/>
                  </a:cubicBezTo>
                  <a:lnTo>
                    <a:pt x="2587" y="7401"/>
                  </a:lnTo>
                  <a:lnTo>
                    <a:pt x="4278" y="7560"/>
                  </a:lnTo>
                  <a:lnTo>
                    <a:pt x="4357" y="6625"/>
                  </a:lnTo>
                  <a:cubicBezTo>
                    <a:pt x="4536" y="6585"/>
                    <a:pt x="4715" y="6546"/>
                    <a:pt x="4894" y="6466"/>
                  </a:cubicBezTo>
                  <a:lnTo>
                    <a:pt x="5491" y="7202"/>
                  </a:lnTo>
                  <a:lnTo>
                    <a:pt x="6804" y="6108"/>
                  </a:lnTo>
                  <a:lnTo>
                    <a:pt x="6207" y="5392"/>
                  </a:lnTo>
                  <a:cubicBezTo>
                    <a:pt x="6307" y="5233"/>
                    <a:pt x="6386" y="5073"/>
                    <a:pt x="6446" y="4894"/>
                  </a:cubicBezTo>
                  <a:lnTo>
                    <a:pt x="7401" y="4994"/>
                  </a:lnTo>
                  <a:lnTo>
                    <a:pt x="7560" y="3303"/>
                  </a:lnTo>
                  <a:lnTo>
                    <a:pt x="6605" y="3204"/>
                  </a:lnTo>
                  <a:cubicBezTo>
                    <a:pt x="6585" y="3025"/>
                    <a:pt x="6525" y="2845"/>
                    <a:pt x="6446" y="2686"/>
                  </a:cubicBezTo>
                  <a:lnTo>
                    <a:pt x="7182" y="2070"/>
                  </a:lnTo>
                  <a:lnTo>
                    <a:pt x="6088" y="757"/>
                  </a:lnTo>
                  <a:lnTo>
                    <a:pt x="5372" y="1373"/>
                  </a:lnTo>
                  <a:cubicBezTo>
                    <a:pt x="5213" y="1274"/>
                    <a:pt x="5053" y="1174"/>
                    <a:pt x="4894" y="1115"/>
                  </a:cubicBezTo>
                  <a:lnTo>
                    <a:pt x="4974" y="180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124c59178cf_1_1432"/>
            <p:cNvSpPr/>
            <p:nvPr/>
          </p:nvSpPr>
          <p:spPr>
            <a:xfrm>
              <a:off x="5344325" y="1421638"/>
              <a:ext cx="340175" cy="340175"/>
            </a:xfrm>
            <a:custGeom>
              <a:rect b="b" l="l" r="r" t="t"/>
              <a:pathLst>
                <a:path extrusionOk="0" h="13607" w="13607">
                  <a:moveTo>
                    <a:pt x="6803" y="3580"/>
                  </a:moveTo>
                  <a:cubicBezTo>
                    <a:pt x="7491" y="3580"/>
                    <a:pt x="8184" y="3801"/>
                    <a:pt x="8773" y="4257"/>
                  </a:cubicBezTo>
                  <a:cubicBezTo>
                    <a:pt x="10185" y="5351"/>
                    <a:pt x="10444" y="7360"/>
                    <a:pt x="9350" y="8773"/>
                  </a:cubicBezTo>
                  <a:cubicBezTo>
                    <a:pt x="8724" y="9596"/>
                    <a:pt x="7774" y="10027"/>
                    <a:pt x="6810" y="10027"/>
                  </a:cubicBezTo>
                  <a:cubicBezTo>
                    <a:pt x="6120" y="10027"/>
                    <a:pt x="5424" y="9806"/>
                    <a:pt x="4834" y="9350"/>
                  </a:cubicBezTo>
                  <a:cubicBezTo>
                    <a:pt x="3422" y="8256"/>
                    <a:pt x="3163" y="6246"/>
                    <a:pt x="4257" y="4834"/>
                  </a:cubicBezTo>
                  <a:cubicBezTo>
                    <a:pt x="4895" y="4011"/>
                    <a:pt x="5843" y="3580"/>
                    <a:pt x="6803" y="3580"/>
                  </a:cubicBezTo>
                  <a:close/>
                  <a:moveTo>
                    <a:pt x="7480" y="0"/>
                  </a:moveTo>
                  <a:lnTo>
                    <a:pt x="4456" y="398"/>
                  </a:lnTo>
                  <a:lnTo>
                    <a:pt x="4655" y="2069"/>
                  </a:lnTo>
                  <a:cubicBezTo>
                    <a:pt x="4357" y="2208"/>
                    <a:pt x="4078" y="2367"/>
                    <a:pt x="3800" y="2566"/>
                  </a:cubicBezTo>
                  <a:lnTo>
                    <a:pt x="2467" y="1532"/>
                  </a:lnTo>
                  <a:lnTo>
                    <a:pt x="597" y="3939"/>
                  </a:lnTo>
                  <a:lnTo>
                    <a:pt x="1950" y="4973"/>
                  </a:lnTo>
                  <a:cubicBezTo>
                    <a:pt x="1831" y="5291"/>
                    <a:pt x="1751" y="5610"/>
                    <a:pt x="1691" y="5928"/>
                  </a:cubicBezTo>
                  <a:lnTo>
                    <a:pt x="0" y="6127"/>
                  </a:lnTo>
                  <a:lnTo>
                    <a:pt x="398" y="9171"/>
                  </a:lnTo>
                  <a:lnTo>
                    <a:pt x="2069" y="8952"/>
                  </a:lnTo>
                  <a:cubicBezTo>
                    <a:pt x="2208" y="9250"/>
                    <a:pt x="2368" y="9529"/>
                    <a:pt x="2567" y="9807"/>
                  </a:cubicBezTo>
                  <a:lnTo>
                    <a:pt x="1532" y="11140"/>
                  </a:lnTo>
                  <a:lnTo>
                    <a:pt x="3939" y="13010"/>
                  </a:lnTo>
                  <a:lnTo>
                    <a:pt x="4974" y="11657"/>
                  </a:lnTo>
                  <a:cubicBezTo>
                    <a:pt x="5292" y="11777"/>
                    <a:pt x="5610" y="11876"/>
                    <a:pt x="5928" y="11916"/>
                  </a:cubicBezTo>
                  <a:lnTo>
                    <a:pt x="6147" y="13607"/>
                  </a:lnTo>
                  <a:lnTo>
                    <a:pt x="9171" y="13209"/>
                  </a:lnTo>
                  <a:lnTo>
                    <a:pt x="8952" y="11538"/>
                  </a:lnTo>
                  <a:cubicBezTo>
                    <a:pt x="9250" y="11399"/>
                    <a:pt x="9529" y="11239"/>
                    <a:pt x="9807" y="11040"/>
                  </a:cubicBezTo>
                  <a:lnTo>
                    <a:pt x="11140" y="12075"/>
                  </a:lnTo>
                  <a:lnTo>
                    <a:pt x="13010" y="9668"/>
                  </a:lnTo>
                  <a:lnTo>
                    <a:pt x="11677" y="8633"/>
                  </a:lnTo>
                  <a:cubicBezTo>
                    <a:pt x="11797" y="8335"/>
                    <a:pt x="11876" y="7997"/>
                    <a:pt x="11916" y="7679"/>
                  </a:cubicBezTo>
                  <a:lnTo>
                    <a:pt x="13607" y="7480"/>
                  </a:lnTo>
                  <a:lnTo>
                    <a:pt x="13209" y="4436"/>
                  </a:lnTo>
                  <a:lnTo>
                    <a:pt x="11538" y="4655"/>
                  </a:lnTo>
                  <a:cubicBezTo>
                    <a:pt x="11399" y="4357"/>
                    <a:pt x="11240" y="4078"/>
                    <a:pt x="11041" y="3800"/>
                  </a:cubicBezTo>
                  <a:lnTo>
                    <a:pt x="12095" y="2467"/>
                  </a:lnTo>
                  <a:lnTo>
                    <a:pt x="9668" y="597"/>
                  </a:lnTo>
                  <a:lnTo>
                    <a:pt x="8634" y="1950"/>
                  </a:lnTo>
                  <a:cubicBezTo>
                    <a:pt x="8335" y="1830"/>
                    <a:pt x="8017" y="1751"/>
                    <a:pt x="7699" y="1691"/>
                  </a:cubicBezTo>
                  <a:lnTo>
                    <a:pt x="748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124c59178cf_1_1432"/>
            <p:cNvSpPr/>
            <p:nvPr/>
          </p:nvSpPr>
          <p:spPr>
            <a:xfrm>
              <a:off x="4367600" y="1123238"/>
              <a:ext cx="418750" cy="372025"/>
            </a:xfrm>
            <a:custGeom>
              <a:rect b="b" l="l" r="r" t="t"/>
              <a:pathLst>
                <a:path extrusionOk="0" h="14881" w="16750">
                  <a:moveTo>
                    <a:pt x="2268" y="0"/>
                  </a:moveTo>
                  <a:lnTo>
                    <a:pt x="0" y="12175"/>
                  </a:lnTo>
                  <a:lnTo>
                    <a:pt x="14462" y="14880"/>
                  </a:lnTo>
                  <a:lnTo>
                    <a:pt x="16750" y="2726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124c59178cf_1_1432"/>
            <p:cNvSpPr/>
            <p:nvPr/>
          </p:nvSpPr>
          <p:spPr>
            <a:xfrm>
              <a:off x="4521750" y="1238588"/>
              <a:ext cx="125850" cy="128850"/>
            </a:xfrm>
            <a:custGeom>
              <a:rect b="b" l="l" r="r" t="t"/>
              <a:pathLst>
                <a:path extrusionOk="0" h="5154" w="5034">
                  <a:moveTo>
                    <a:pt x="1159" y="1"/>
                  </a:moveTo>
                  <a:cubicBezTo>
                    <a:pt x="1126" y="1"/>
                    <a:pt x="1090" y="7"/>
                    <a:pt x="1055" y="21"/>
                  </a:cubicBezTo>
                  <a:cubicBezTo>
                    <a:pt x="976" y="41"/>
                    <a:pt x="916" y="121"/>
                    <a:pt x="896" y="220"/>
                  </a:cubicBezTo>
                  <a:lnTo>
                    <a:pt x="21" y="4835"/>
                  </a:lnTo>
                  <a:cubicBezTo>
                    <a:pt x="1" y="4935"/>
                    <a:pt x="41" y="5014"/>
                    <a:pt x="120" y="5094"/>
                  </a:cubicBezTo>
                  <a:cubicBezTo>
                    <a:pt x="140" y="5114"/>
                    <a:pt x="200" y="5134"/>
                    <a:pt x="240" y="5154"/>
                  </a:cubicBezTo>
                  <a:cubicBezTo>
                    <a:pt x="279" y="5154"/>
                    <a:pt x="319" y="5154"/>
                    <a:pt x="379" y="5134"/>
                  </a:cubicBezTo>
                  <a:lnTo>
                    <a:pt x="4835" y="3582"/>
                  </a:lnTo>
                  <a:cubicBezTo>
                    <a:pt x="4934" y="3542"/>
                    <a:pt x="4994" y="3483"/>
                    <a:pt x="5014" y="3383"/>
                  </a:cubicBezTo>
                  <a:cubicBezTo>
                    <a:pt x="5034" y="3284"/>
                    <a:pt x="4994" y="3184"/>
                    <a:pt x="4914" y="3125"/>
                  </a:cubicBezTo>
                  <a:lnTo>
                    <a:pt x="1314" y="61"/>
                  </a:lnTo>
                  <a:cubicBezTo>
                    <a:pt x="1275" y="23"/>
                    <a:pt x="1220" y="1"/>
                    <a:pt x="1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124c59178cf_1_1432"/>
            <p:cNvSpPr/>
            <p:nvPr/>
          </p:nvSpPr>
          <p:spPr>
            <a:xfrm>
              <a:off x="4784850" y="1526888"/>
              <a:ext cx="524675" cy="428375"/>
            </a:xfrm>
            <a:custGeom>
              <a:rect b="b" l="l" r="r" t="t"/>
              <a:pathLst>
                <a:path extrusionOk="0" h="17135" w="20987">
                  <a:moveTo>
                    <a:pt x="3592" y="0"/>
                  </a:moveTo>
                  <a:cubicBezTo>
                    <a:pt x="2861" y="0"/>
                    <a:pt x="2190" y="523"/>
                    <a:pt x="2049" y="1280"/>
                  </a:cubicBezTo>
                  <a:lnTo>
                    <a:pt x="179" y="11267"/>
                  </a:lnTo>
                  <a:cubicBezTo>
                    <a:pt x="0" y="12122"/>
                    <a:pt x="577" y="12938"/>
                    <a:pt x="1412" y="13097"/>
                  </a:cubicBezTo>
                  <a:lnTo>
                    <a:pt x="6445" y="14052"/>
                  </a:lnTo>
                  <a:lnTo>
                    <a:pt x="8773" y="17135"/>
                  </a:lnTo>
                  <a:lnTo>
                    <a:pt x="11816" y="15066"/>
                  </a:lnTo>
                  <a:lnTo>
                    <a:pt x="17108" y="16061"/>
                  </a:lnTo>
                  <a:cubicBezTo>
                    <a:pt x="17206" y="16079"/>
                    <a:pt x="17304" y="16088"/>
                    <a:pt x="17400" y="16088"/>
                  </a:cubicBezTo>
                  <a:cubicBezTo>
                    <a:pt x="18142" y="16088"/>
                    <a:pt x="18797" y="15565"/>
                    <a:pt x="18938" y="14807"/>
                  </a:cubicBezTo>
                  <a:lnTo>
                    <a:pt x="20828" y="4801"/>
                  </a:lnTo>
                  <a:cubicBezTo>
                    <a:pt x="20987" y="3966"/>
                    <a:pt x="20430" y="3150"/>
                    <a:pt x="19575" y="2971"/>
                  </a:cubicBezTo>
                  <a:lnTo>
                    <a:pt x="3879" y="27"/>
                  </a:lnTo>
                  <a:cubicBezTo>
                    <a:pt x="3783" y="9"/>
                    <a:pt x="3687" y="0"/>
                    <a:pt x="3592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124c59178cf_1_1432"/>
            <p:cNvSpPr/>
            <p:nvPr/>
          </p:nvSpPr>
          <p:spPr>
            <a:xfrm>
              <a:off x="4973825" y="1606613"/>
              <a:ext cx="203425" cy="218225"/>
            </a:xfrm>
            <a:custGeom>
              <a:rect b="b" l="l" r="r" t="t"/>
              <a:pathLst>
                <a:path extrusionOk="0" h="8729" w="8137">
                  <a:moveTo>
                    <a:pt x="3979" y="1"/>
                  </a:moveTo>
                  <a:cubicBezTo>
                    <a:pt x="3972" y="1"/>
                    <a:pt x="3966" y="1"/>
                    <a:pt x="3959" y="1"/>
                  </a:cubicBezTo>
                  <a:cubicBezTo>
                    <a:pt x="3581" y="21"/>
                    <a:pt x="3462" y="419"/>
                    <a:pt x="3362" y="876"/>
                  </a:cubicBezTo>
                  <a:cubicBezTo>
                    <a:pt x="3143" y="1971"/>
                    <a:pt x="2566" y="2209"/>
                    <a:pt x="1353" y="2905"/>
                  </a:cubicBezTo>
                  <a:cubicBezTo>
                    <a:pt x="1075" y="3065"/>
                    <a:pt x="896" y="3164"/>
                    <a:pt x="896" y="3164"/>
                  </a:cubicBezTo>
                  <a:lnTo>
                    <a:pt x="0" y="7640"/>
                  </a:lnTo>
                  <a:lnTo>
                    <a:pt x="935" y="7819"/>
                  </a:lnTo>
                  <a:lnTo>
                    <a:pt x="2885" y="8217"/>
                  </a:lnTo>
                  <a:lnTo>
                    <a:pt x="5232" y="8694"/>
                  </a:lnTo>
                  <a:lnTo>
                    <a:pt x="5351" y="8714"/>
                  </a:lnTo>
                  <a:cubicBezTo>
                    <a:pt x="5400" y="8724"/>
                    <a:pt x="5448" y="8729"/>
                    <a:pt x="5496" y="8729"/>
                  </a:cubicBezTo>
                  <a:cubicBezTo>
                    <a:pt x="5837" y="8729"/>
                    <a:pt x="6137" y="8487"/>
                    <a:pt x="6207" y="8137"/>
                  </a:cubicBezTo>
                  <a:cubicBezTo>
                    <a:pt x="6267" y="7839"/>
                    <a:pt x="6147" y="7560"/>
                    <a:pt x="5908" y="7401"/>
                  </a:cubicBezTo>
                  <a:lnTo>
                    <a:pt x="5948" y="7401"/>
                  </a:lnTo>
                  <a:cubicBezTo>
                    <a:pt x="5997" y="7412"/>
                    <a:pt x="6047" y="7417"/>
                    <a:pt x="6096" y="7417"/>
                  </a:cubicBezTo>
                  <a:cubicBezTo>
                    <a:pt x="6424" y="7417"/>
                    <a:pt x="6737" y="7193"/>
                    <a:pt x="6824" y="6864"/>
                  </a:cubicBezTo>
                  <a:cubicBezTo>
                    <a:pt x="6903" y="6566"/>
                    <a:pt x="6764" y="6267"/>
                    <a:pt x="6545" y="6108"/>
                  </a:cubicBezTo>
                  <a:lnTo>
                    <a:pt x="6545" y="6108"/>
                  </a:lnTo>
                  <a:cubicBezTo>
                    <a:pt x="6594" y="6118"/>
                    <a:pt x="6642" y="6123"/>
                    <a:pt x="6689" y="6123"/>
                  </a:cubicBezTo>
                  <a:cubicBezTo>
                    <a:pt x="7031" y="6123"/>
                    <a:pt x="7331" y="5881"/>
                    <a:pt x="7400" y="5531"/>
                  </a:cubicBezTo>
                  <a:cubicBezTo>
                    <a:pt x="7460" y="5253"/>
                    <a:pt x="7341" y="4974"/>
                    <a:pt x="7142" y="4815"/>
                  </a:cubicBezTo>
                  <a:lnTo>
                    <a:pt x="7142" y="4815"/>
                  </a:lnTo>
                  <a:lnTo>
                    <a:pt x="7201" y="4835"/>
                  </a:lnTo>
                  <a:cubicBezTo>
                    <a:pt x="7250" y="4844"/>
                    <a:pt x="7297" y="4849"/>
                    <a:pt x="7345" y="4849"/>
                  </a:cubicBezTo>
                  <a:cubicBezTo>
                    <a:pt x="7706" y="4849"/>
                    <a:pt x="8024" y="4588"/>
                    <a:pt x="8077" y="4218"/>
                  </a:cubicBezTo>
                  <a:cubicBezTo>
                    <a:pt x="8136" y="3840"/>
                    <a:pt x="7858" y="3482"/>
                    <a:pt x="7480" y="3403"/>
                  </a:cubicBezTo>
                  <a:lnTo>
                    <a:pt x="6346" y="3164"/>
                  </a:lnTo>
                  <a:lnTo>
                    <a:pt x="5033" y="2905"/>
                  </a:lnTo>
                  <a:cubicBezTo>
                    <a:pt x="5033" y="2905"/>
                    <a:pt x="4297" y="2758"/>
                    <a:pt x="4241" y="2747"/>
                  </a:cubicBezTo>
                  <a:lnTo>
                    <a:pt x="4241" y="2747"/>
                  </a:lnTo>
                  <a:cubicBezTo>
                    <a:pt x="4241" y="2747"/>
                    <a:pt x="4242" y="2747"/>
                    <a:pt x="4242" y="2747"/>
                  </a:cubicBezTo>
                  <a:cubicBezTo>
                    <a:pt x="4307" y="2747"/>
                    <a:pt x="4497" y="2367"/>
                    <a:pt x="4516" y="2309"/>
                  </a:cubicBezTo>
                  <a:cubicBezTo>
                    <a:pt x="4735" y="1891"/>
                    <a:pt x="4775" y="1394"/>
                    <a:pt x="4655" y="956"/>
                  </a:cubicBezTo>
                  <a:cubicBezTo>
                    <a:pt x="4577" y="623"/>
                    <a:pt x="4402" y="1"/>
                    <a:pt x="3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124c59178cf_1_1432"/>
            <p:cNvSpPr/>
            <p:nvPr/>
          </p:nvSpPr>
          <p:spPr>
            <a:xfrm>
              <a:off x="4919125" y="1673763"/>
              <a:ext cx="66150" cy="121375"/>
            </a:xfrm>
            <a:custGeom>
              <a:rect b="b" l="l" r="r" t="t"/>
              <a:pathLst>
                <a:path extrusionOk="0" h="4855" w="2646">
                  <a:moveTo>
                    <a:pt x="895" y="1"/>
                  </a:moveTo>
                  <a:lnTo>
                    <a:pt x="0" y="4516"/>
                  </a:lnTo>
                  <a:lnTo>
                    <a:pt x="1731" y="4854"/>
                  </a:lnTo>
                  <a:lnTo>
                    <a:pt x="2646" y="35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124c59178cf_1_1432"/>
            <p:cNvSpPr/>
            <p:nvPr/>
          </p:nvSpPr>
          <p:spPr>
            <a:xfrm>
              <a:off x="3114350" y="864263"/>
              <a:ext cx="440650" cy="370400"/>
            </a:xfrm>
            <a:custGeom>
              <a:rect b="b" l="l" r="r" t="t"/>
              <a:pathLst>
                <a:path extrusionOk="0" h="14816" w="17626">
                  <a:moveTo>
                    <a:pt x="3421" y="1"/>
                  </a:moveTo>
                  <a:cubicBezTo>
                    <a:pt x="2897" y="1"/>
                    <a:pt x="2401" y="336"/>
                    <a:pt x="2229" y="871"/>
                  </a:cubicBezTo>
                  <a:lnTo>
                    <a:pt x="219" y="6759"/>
                  </a:lnTo>
                  <a:cubicBezTo>
                    <a:pt x="1" y="7415"/>
                    <a:pt x="359" y="8151"/>
                    <a:pt x="1035" y="8390"/>
                  </a:cubicBezTo>
                  <a:lnTo>
                    <a:pt x="8773" y="11016"/>
                  </a:lnTo>
                  <a:lnTo>
                    <a:pt x="10305" y="14815"/>
                  </a:lnTo>
                  <a:lnTo>
                    <a:pt x="11817" y="12030"/>
                  </a:lnTo>
                  <a:lnTo>
                    <a:pt x="13786" y="12707"/>
                  </a:lnTo>
                  <a:cubicBezTo>
                    <a:pt x="13920" y="12750"/>
                    <a:pt x="14056" y="12771"/>
                    <a:pt x="14189" y="12771"/>
                  </a:cubicBezTo>
                  <a:cubicBezTo>
                    <a:pt x="14727" y="12771"/>
                    <a:pt x="15222" y="12433"/>
                    <a:pt x="15398" y="11891"/>
                  </a:cubicBezTo>
                  <a:lnTo>
                    <a:pt x="17407" y="6023"/>
                  </a:lnTo>
                  <a:cubicBezTo>
                    <a:pt x="17626" y="5346"/>
                    <a:pt x="17267" y="4610"/>
                    <a:pt x="16591" y="4392"/>
                  </a:cubicBezTo>
                  <a:lnTo>
                    <a:pt x="3840" y="75"/>
                  </a:lnTo>
                  <a:cubicBezTo>
                    <a:pt x="3702" y="25"/>
                    <a:pt x="3560" y="1"/>
                    <a:pt x="342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124c59178cf_1_1432"/>
            <p:cNvSpPr/>
            <p:nvPr/>
          </p:nvSpPr>
          <p:spPr>
            <a:xfrm>
              <a:off x="3238175" y="942213"/>
              <a:ext cx="221350" cy="87550"/>
            </a:xfrm>
            <a:custGeom>
              <a:rect b="b" l="l" r="r" t="t"/>
              <a:pathLst>
                <a:path extrusionOk="0" h="3502" w="8854">
                  <a:moveTo>
                    <a:pt x="200" y="0"/>
                  </a:moveTo>
                  <a:lnTo>
                    <a:pt x="1" y="577"/>
                  </a:lnTo>
                  <a:lnTo>
                    <a:pt x="8654" y="3502"/>
                  </a:lnTo>
                  <a:lnTo>
                    <a:pt x="8853" y="29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124c59178cf_1_1432"/>
            <p:cNvSpPr/>
            <p:nvPr/>
          </p:nvSpPr>
          <p:spPr>
            <a:xfrm>
              <a:off x="3224750" y="981488"/>
              <a:ext cx="221325" cy="88050"/>
            </a:xfrm>
            <a:custGeom>
              <a:rect b="b" l="l" r="r" t="t"/>
              <a:pathLst>
                <a:path extrusionOk="0" h="3522" w="8853">
                  <a:moveTo>
                    <a:pt x="200" y="1"/>
                  </a:moveTo>
                  <a:lnTo>
                    <a:pt x="1" y="578"/>
                  </a:lnTo>
                  <a:lnTo>
                    <a:pt x="8654" y="3522"/>
                  </a:lnTo>
                  <a:lnTo>
                    <a:pt x="8853" y="2945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g124c59178cf_1_1432"/>
            <p:cNvSpPr/>
            <p:nvPr/>
          </p:nvSpPr>
          <p:spPr>
            <a:xfrm>
              <a:off x="3211325" y="1021288"/>
              <a:ext cx="221325" cy="88050"/>
            </a:xfrm>
            <a:custGeom>
              <a:rect b="b" l="l" r="r" t="t"/>
              <a:pathLst>
                <a:path extrusionOk="0" h="3522" w="8853">
                  <a:moveTo>
                    <a:pt x="200" y="0"/>
                  </a:moveTo>
                  <a:lnTo>
                    <a:pt x="1" y="577"/>
                  </a:lnTo>
                  <a:lnTo>
                    <a:pt x="8654" y="3521"/>
                  </a:lnTo>
                  <a:lnTo>
                    <a:pt x="8853" y="294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124c59178cf_1_1432"/>
            <p:cNvSpPr/>
            <p:nvPr/>
          </p:nvSpPr>
          <p:spPr>
            <a:xfrm>
              <a:off x="4256200" y="897088"/>
              <a:ext cx="194975" cy="178775"/>
            </a:xfrm>
            <a:custGeom>
              <a:rect b="b" l="l" r="r" t="t"/>
              <a:pathLst>
                <a:path extrusionOk="0" h="7151" w="7799">
                  <a:moveTo>
                    <a:pt x="3911" y="0"/>
                  </a:moveTo>
                  <a:cubicBezTo>
                    <a:pt x="3671" y="0"/>
                    <a:pt x="3427" y="24"/>
                    <a:pt x="3183" y="75"/>
                  </a:cubicBezTo>
                  <a:cubicBezTo>
                    <a:pt x="1234" y="473"/>
                    <a:pt x="0" y="2362"/>
                    <a:pt x="398" y="4292"/>
                  </a:cubicBezTo>
                  <a:cubicBezTo>
                    <a:pt x="746" y="5980"/>
                    <a:pt x="2236" y="7151"/>
                    <a:pt x="3896" y="7151"/>
                  </a:cubicBezTo>
                  <a:cubicBezTo>
                    <a:pt x="4133" y="7151"/>
                    <a:pt x="4374" y="7127"/>
                    <a:pt x="4615" y="7077"/>
                  </a:cubicBezTo>
                  <a:cubicBezTo>
                    <a:pt x="6545" y="6679"/>
                    <a:pt x="7798" y="4789"/>
                    <a:pt x="7400" y="2840"/>
                  </a:cubicBezTo>
                  <a:cubicBezTo>
                    <a:pt x="7053" y="1154"/>
                    <a:pt x="5567" y="0"/>
                    <a:pt x="3911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124c59178cf_1_1432"/>
            <p:cNvSpPr/>
            <p:nvPr/>
          </p:nvSpPr>
          <p:spPr>
            <a:xfrm>
              <a:off x="4272600" y="915688"/>
              <a:ext cx="162150" cy="142075"/>
            </a:xfrm>
            <a:custGeom>
              <a:rect b="b" l="l" r="r" t="t"/>
              <a:pathLst>
                <a:path extrusionOk="0" h="5683" w="6486">
                  <a:moveTo>
                    <a:pt x="3233" y="0"/>
                  </a:moveTo>
                  <a:cubicBezTo>
                    <a:pt x="2306" y="0"/>
                    <a:pt x="1398" y="449"/>
                    <a:pt x="856" y="1280"/>
                  </a:cubicBezTo>
                  <a:cubicBezTo>
                    <a:pt x="1" y="2613"/>
                    <a:pt x="379" y="4364"/>
                    <a:pt x="1692" y="5219"/>
                  </a:cubicBezTo>
                  <a:cubicBezTo>
                    <a:pt x="2172" y="5532"/>
                    <a:pt x="2713" y="5682"/>
                    <a:pt x="3248" y="5682"/>
                  </a:cubicBezTo>
                  <a:cubicBezTo>
                    <a:pt x="4177" y="5682"/>
                    <a:pt x="5088" y="5229"/>
                    <a:pt x="5630" y="4384"/>
                  </a:cubicBezTo>
                  <a:cubicBezTo>
                    <a:pt x="6486" y="3071"/>
                    <a:pt x="6108" y="1320"/>
                    <a:pt x="4795" y="465"/>
                  </a:cubicBezTo>
                  <a:cubicBezTo>
                    <a:pt x="4313" y="151"/>
                    <a:pt x="3770" y="0"/>
                    <a:pt x="323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124c59178cf_1_1432"/>
            <p:cNvSpPr/>
            <p:nvPr/>
          </p:nvSpPr>
          <p:spPr>
            <a:xfrm>
              <a:off x="4319850" y="942713"/>
              <a:ext cx="67650" cy="88050"/>
            </a:xfrm>
            <a:custGeom>
              <a:rect b="b" l="l" r="r" t="t"/>
              <a:pathLst>
                <a:path extrusionOk="0" h="3522" w="2706">
                  <a:moveTo>
                    <a:pt x="2268" y="0"/>
                  </a:moveTo>
                  <a:lnTo>
                    <a:pt x="2089" y="259"/>
                  </a:lnTo>
                  <a:cubicBezTo>
                    <a:pt x="1997" y="219"/>
                    <a:pt x="1906" y="198"/>
                    <a:pt x="1816" y="198"/>
                  </a:cubicBezTo>
                  <a:cubicBezTo>
                    <a:pt x="1596" y="198"/>
                    <a:pt x="1390" y="322"/>
                    <a:pt x="1234" y="577"/>
                  </a:cubicBezTo>
                  <a:lnTo>
                    <a:pt x="1194" y="637"/>
                  </a:lnTo>
                  <a:cubicBezTo>
                    <a:pt x="995" y="935"/>
                    <a:pt x="975" y="1254"/>
                    <a:pt x="1134" y="1830"/>
                  </a:cubicBezTo>
                  <a:cubicBezTo>
                    <a:pt x="1234" y="2268"/>
                    <a:pt x="1234" y="2447"/>
                    <a:pt x="1134" y="2606"/>
                  </a:cubicBezTo>
                  <a:lnTo>
                    <a:pt x="1095" y="2666"/>
                  </a:lnTo>
                  <a:cubicBezTo>
                    <a:pt x="1036" y="2759"/>
                    <a:pt x="958" y="2798"/>
                    <a:pt x="878" y="2798"/>
                  </a:cubicBezTo>
                  <a:cubicBezTo>
                    <a:pt x="822" y="2798"/>
                    <a:pt x="766" y="2778"/>
                    <a:pt x="717" y="2746"/>
                  </a:cubicBezTo>
                  <a:cubicBezTo>
                    <a:pt x="557" y="2626"/>
                    <a:pt x="538" y="2487"/>
                    <a:pt x="657" y="2288"/>
                  </a:cubicBezTo>
                  <a:lnTo>
                    <a:pt x="756" y="2129"/>
                  </a:lnTo>
                  <a:lnTo>
                    <a:pt x="339" y="1910"/>
                  </a:lnTo>
                  <a:lnTo>
                    <a:pt x="219" y="2069"/>
                  </a:lnTo>
                  <a:cubicBezTo>
                    <a:pt x="0" y="2407"/>
                    <a:pt x="40" y="2746"/>
                    <a:pt x="299" y="3004"/>
                  </a:cubicBezTo>
                  <a:lnTo>
                    <a:pt x="120" y="3303"/>
                  </a:lnTo>
                  <a:lnTo>
                    <a:pt x="438" y="3521"/>
                  </a:lnTo>
                  <a:lnTo>
                    <a:pt x="637" y="3223"/>
                  </a:lnTo>
                  <a:cubicBezTo>
                    <a:pt x="734" y="3265"/>
                    <a:pt x="833" y="3288"/>
                    <a:pt x="931" y="3288"/>
                  </a:cubicBezTo>
                  <a:cubicBezTo>
                    <a:pt x="1153" y="3288"/>
                    <a:pt x="1366" y="3173"/>
                    <a:pt x="1532" y="2925"/>
                  </a:cubicBezTo>
                  <a:lnTo>
                    <a:pt x="1572" y="2865"/>
                  </a:lnTo>
                  <a:cubicBezTo>
                    <a:pt x="1771" y="2547"/>
                    <a:pt x="1791" y="2248"/>
                    <a:pt x="1632" y="1651"/>
                  </a:cubicBezTo>
                  <a:cubicBezTo>
                    <a:pt x="1532" y="1214"/>
                    <a:pt x="1512" y="1035"/>
                    <a:pt x="1632" y="896"/>
                  </a:cubicBezTo>
                  <a:lnTo>
                    <a:pt x="1652" y="836"/>
                  </a:lnTo>
                  <a:cubicBezTo>
                    <a:pt x="1726" y="736"/>
                    <a:pt x="1801" y="691"/>
                    <a:pt x="1881" y="691"/>
                  </a:cubicBezTo>
                  <a:cubicBezTo>
                    <a:pt x="1929" y="691"/>
                    <a:pt x="1978" y="707"/>
                    <a:pt x="2030" y="736"/>
                  </a:cubicBezTo>
                  <a:cubicBezTo>
                    <a:pt x="2169" y="836"/>
                    <a:pt x="2189" y="975"/>
                    <a:pt x="2069" y="1174"/>
                  </a:cubicBezTo>
                  <a:lnTo>
                    <a:pt x="2010" y="1234"/>
                  </a:lnTo>
                  <a:lnTo>
                    <a:pt x="2447" y="1453"/>
                  </a:lnTo>
                  <a:lnTo>
                    <a:pt x="2487" y="1413"/>
                  </a:lnTo>
                  <a:cubicBezTo>
                    <a:pt x="2706" y="1055"/>
                    <a:pt x="2686" y="716"/>
                    <a:pt x="2427" y="478"/>
                  </a:cubicBezTo>
                  <a:lnTo>
                    <a:pt x="2587" y="219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124c59178cf_1_1432"/>
            <p:cNvSpPr/>
            <p:nvPr/>
          </p:nvSpPr>
          <p:spPr>
            <a:xfrm>
              <a:off x="2919900" y="1313213"/>
              <a:ext cx="158675" cy="158175"/>
            </a:xfrm>
            <a:custGeom>
              <a:rect b="b" l="l" r="r" t="t"/>
              <a:pathLst>
                <a:path extrusionOk="0" h="6327" w="6347">
                  <a:moveTo>
                    <a:pt x="3144" y="0"/>
                  </a:moveTo>
                  <a:cubicBezTo>
                    <a:pt x="314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44" y="4596"/>
                    <a:pt x="3144" y="6326"/>
                  </a:cubicBezTo>
                  <a:lnTo>
                    <a:pt x="3203" y="6326"/>
                  </a:lnTo>
                  <a:cubicBezTo>
                    <a:pt x="3203" y="4596"/>
                    <a:pt x="4616" y="3203"/>
                    <a:pt x="6346" y="3203"/>
                  </a:cubicBezTo>
                  <a:lnTo>
                    <a:pt x="6346" y="3143"/>
                  </a:lnTo>
                  <a:cubicBezTo>
                    <a:pt x="4616" y="3143"/>
                    <a:pt x="3203" y="1731"/>
                    <a:pt x="3203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g124c59178cf_1_1432"/>
            <p:cNvSpPr/>
            <p:nvPr/>
          </p:nvSpPr>
          <p:spPr>
            <a:xfrm>
              <a:off x="3218397" y="3042984"/>
              <a:ext cx="158175" cy="158175"/>
            </a:xfrm>
            <a:custGeom>
              <a:rect b="b" l="l" r="r" t="t"/>
              <a:pathLst>
                <a:path extrusionOk="0" h="6327" w="6327">
                  <a:moveTo>
                    <a:pt x="3124" y="1"/>
                  </a:moveTo>
                  <a:cubicBezTo>
                    <a:pt x="3124" y="1731"/>
                    <a:pt x="1731" y="3124"/>
                    <a:pt x="1" y="3124"/>
                  </a:cubicBezTo>
                  <a:lnTo>
                    <a:pt x="1" y="3204"/>
                  </a:lnTo>
                  <a:cubicBezTo>
                    <a:pt x="1731" y="3204"/>
                    <a:pt x="3124" y="4596"/>
                    <a:pt x="3124" y="6327"/>
                  </a:cubicBezTo>
                  <a:lnTo>
                    <a:pt x="3203" y="6327"/>
                  </a:lnTo>
                  <a:cubicBezTo>
                    <a:pt x="3203" y="4596"/>
                    <a:pt x="4596" y="3204"/>
                    <a:pt x="6326" y="3204"/>
                  </a:cubicBezTo>
                  <a:lnTo>
                    <a:pt x="6326" y="3124"/>
                  </a:lnTo>
                  <a:cubicBezTo>
                    <a:pt x="4596" y="3124"/>
                    <a:pt x="3203" y="1731"/>
                    <a:pt x="3203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g124c59178cf_1_1432"/>
            <p:cNvSpPr/>
            <p:nvPr/>
          </p:nvSpPr>
          <p:spPr>
            <a:xfrm>
              <a:off x="5822336" y="2588383"/>
              <a:ext cx="158175" cy="158675"/>
            </a:xfrm>
            <a:custGeom>
              <a:rect b="b" l="l" r="r" t="t"/>
              <a:pathLst>
                <a:path extrusionOk="0" h="6347" w="6327">
                  <a:moveTo>
                    <a:pt x="3124" y="0"/>
                  </a:moveTo>
                  <a:cubicBezTo>
                    <a:pt x="3124" y="1731"/>
                    <a:pt x="1731" y="3143"/>
                    <a:pt x="1" y="3143"/>
                  </a:cubicBezTo>
                  <a:lnTo>
                    <a:pt x="1" y="3203"/>
                  </a:lnTo>
                  <a:cubicBezTo>
                    <a:pt x="1731" y="3203"/>
                    <a:pt x="3124" y="4615"/>
                    <a:pt x="3124" y="6346"/>
                  </a:cubicBezTo>
                  <a:lnTo>
                    <a:pt x="3183" y="6346"/>
                  </a:lnTo>
                  <a:cubicBezTo>
                    <a:pt x="3183" y="4615"/>
                    <a:pt x="4596" y="3203"/>
                    <a:pt x="6327" y="3203"/>
                  </a:cubicBezTo>
                  <a:lnTo>
                    <a:pt x="6327" y="3143"/>
                  </a:lnTo>
                  <a:cubicBezTo>
                    <a:pt x="4596" y="3143"/>
                    <a:pt x="3183" y="1731"/>
                    <a:pt x="3183" y="0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124c59178cf_1_1432"/>
            <p:cNvSpPr/>
            <p:nvPr/>
          </p:nvSpPr>
          <p:spPr>
            <a:xfrm>
              <a:off x="3982425" y="709962"/>
              <a:ext cx="158175" cy="158175"/>
            </a:xfrm>
            <a:custGeom>
              <a:rect b="b" l="l" r="r" t="t"/>
              <a:pathLst>
                <a:path extrusionOk="0" h="6327" w="6327">
                  <a:moveTo>
                    <a:pt x="3124" y="1"/>
                  </a:moveTo>
                  <a:cubicBezTo>
                    <a:pt x="3124" y="1731"/>
                    <a:pt x="1732" y="3124"/>
                    <a:pt x="1" y="3124"/>
                  </a:cubicBezTo>
                  <a:lnTo>
                    <a:pt x="1" y="3203"/>
                  </a:lnTo>
                  <a:cubicBezTo>
                    <a:pt x="1732" y="3203"/>
                    <a:pt x="3124" y="4596"/>
                    <a:pt x="3124" y="6326"/>
                  </a:cubicBezTo>
                  <a:lnTo>
                    <a:pt x="3184" y="6326"/>
                  </a:lnTo>
                  <a:cubicBezTo>
                    <a:pt x="3184" y="4596"/>
                    <a:pt x="4596" y="3203"/>
                    <a:pt x="6327" y="3203"/>
                  </a:cubicBezTo>
                  <a:lnTo>
                    <a:pt x="6327" y="3124"/>
                  </a:lnTo>
                  <a:cubicBezTo>
                    <a:pt x="4596" y="3124"/>
                    <a:pt x="3184" y="1731"/>
                    <a:pt x="3184" y="1"/>
                  </a:cubicBezTo>
                  <a:close/>
                </a:path>
              </a:pathLst>
            </a:custGeom>
            <a:solidFill>
              <a:srgbClr val="E7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g124c59178cf_1_1432"/>
          <p:cNvSpPr txBox="1"/>
          <p:nvPr/>
        </p:nvSpPr>
        <p:spPr>
          <a:xfrm>
            <a:off x="6154133" y="3717933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124c59178cf_1_1432"/>
          <p:cNvSpPr txBox="1"/>
          <p:nvPr/>
        </p:nvSpPr>
        <p:spPr>
          <a:xfrm>
            <a:off x="2403673" y="3183362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124c59178cf_1_1432"/>
          <p:cNvSpPr txBox="1"/>
          <p:nvPr/>
        </p:nvSpPr>
        <p:spPr>
          <a:xfrm>
            <a:off x="6154133" y="2781980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24c59178cf_1_1432"/>
          <p:cNvSpPr/>
          <p:nvPr/>
        </p:nvSpPr>
        <p:spPr>
          <a:xfrm>
            <a:off x="3088693" y="2515015"/>
            <a:ext cx="25" cy="24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24c59178cf_1_1432"/>
          <p:cNvSpPr txBox="1"/>
          <p:nvPr/>
        </p:nvSpPr>
        <p:spPr>
          <a:xfrm>
            <a:off x="2403673" y="2241617"/>
            <a:ext cx="516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124c59178cf_1_14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124c59178cf_1_1432"/>
          <p:cNvSpPr/>
          <p:nvPr/>
        </p:nvSpPr>
        <p:spPr>
          <a:xfrm>
            <a:off x="0" y="28"/>
            <a:ext cx="9144000" cy="5143500"/>
          </a:xfrm>
          <a:prstGeom prst="rect">
            <a:avLst/>
          </a:prstGeom>
          <a:solidFill>
            <a:srgbClr val="1A1D21">
              <a:alpha val="74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g124c59178cf_1_1432"/>
          <p:cNvSpPr/>
          <p:nvPr/>
        </p:nvSpPr>
        <p:spPr>
          <a:xfrm>
            <a:off x="100" y="2185225"/>
            <a:ext cx="9144000" cy="1149300"/>
          </a:xfrm>
          <a:prstGeom prst="rect">
            <a:avLst/>
          </a:prstGeom>
          <a:solidFill>
            <a:srgbClr val="1A1D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4F4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Low</a:t>
            </a:r>
            <a:r>
              <a:rPr lang="en-US" sz="4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Conversion Rate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4c59178cf_1_10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g124c59178cf_1_10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1588" y="-137838"/>
            <a:ext cx="9534776" cy="54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24c59178cf_1_10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425" y="3675525"/>
            <a:ext cx="1284700" cy="1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24c59178cf_1_1067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Problems for Flyber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g124c59178cf_1_1067"/>
          <p:cNvSpPr txBox="1"/>
          <p:nvPr>
            <p:ph idx="4294967295" type="body"/>
          </p:nvPr>
        </p:nvSpPr>
        <p:spPr>
          <a:xfrm>
            <a:off x="1468950" y="1610150"/>
            <a:ext cx="727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people engage with the booking page?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g124c59178cf_1_1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5000" y="1724475"/>
            <a:ext cx="175275" cy="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24c59178cf_1_1067"/>
          <p:cNvSpPr txBox="1"/>
          <p:nvPr>
            <p:ph idx="4294967295" type="body"/>
          </p:nvPr>
        </p:nvSpPr>
        <p:spPr>
          <a:xfrm>
            <a:off x="2463375" y="2058350"/>
            <a:ext cx="63378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can we improve UI/UX to generate 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bookings?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g124c59178cf_1_10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5000" y="2181675"/>
            <a:ext cx="175275" cy="2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c59178cf_1_15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24c59178cf_1_15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4c59178cf_1_1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88" name="Google Shape;288;g124c59178cf_1_1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24c59178cf_1_1524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 Description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0" name="Google Shape;290;g124c59178cf_1_1524"/>
          <p:cNvSpPr txBox="1"/>
          <p:nvPr>
            <p:ph idx="1" type="body"/>
          </p:nvPr>
        </p:nvSpPr>
        <p:spPr>
          <a:xfrm>
            <a:off x="891550" y="1527688"/>
            <a:ext cx="82344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user_uuid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an unique id for each user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experiment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group - to identify 1 original and 2 experiment versions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event_uuid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trip booking event id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event_time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time when user triggered a trip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four age groups including 18-29, 30-39, 40-49 and 50+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session_uuid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an unique id for each session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user_neighborhood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neighborhoods in New York City </a:t>
            </a:r>
            <a:endParaRPr sz="1550">
              <a:solidFill>
                <a:srgbClr val="1A1D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A1D21"/>
              </a:buClr>
              <a:buSzPts val="1550"/>
              <a:buFont typeface="Montserrat"/>
              <a:buChar char="●"/>
            </a:pPr>
            <a:r>
              <a:rPr b="1"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event_type</a:t>
            </a:r>
            <a:r>
              <a:rPr lang="en-US" sz="1550">
                <a:solidFill>
                  <a:srgbClr val="1A1D21"/>
                </a:solidFill>
                <a:latin typeface="Montserrat"/>
                <a:ea typeface="Montserrat"/>
                <a:cs typeface="Montserrat"/>
                <a:sym typeface="Montserrat"/>
              </a:rPr>
              <a:t> - indicates the stage of user journey</a:t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c59178cf_1_20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124c59178cf_1_2018"/>
          <p:cNvSpPr/>
          <p:nvPr/>
        </p:nvSpPr>
        <p:spPr>
          <a:xfrm>
            <a:off x="907675" y="0"/>
            <a:ext cx="8236200" cy="51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4c59178cf_1_2018"/>
          <p:cNvSpPr txBox="1"/>
          <p:nvPr/>
        </p:nvSpPr>
        <p:spPr>
          <a:xfrm>
            <a:off x="737850" y="4413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Roadmap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g124c59178cf_1_20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c59178cf_1_20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g124c59178cf_1_201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01" name="Google Shape;301;g124c59178cf_1_201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201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g124c59178cf_1_201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3" name="Google Shape;303;g124c59178cf_1_201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04" name="Google Shape;304;g124c59178cf_1_201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6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g124c59178cf_1_201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6" name="Google Shape;306;g124c59178cf_1_201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07" name="Google Shape;307;g124c59178cf_1_201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g124c59178cf_1_201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9" name="Google Shape;309;g124c59178cf_1_201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10" name="Google Shape;310;g124c59178cf_1_201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1" name="Google Shape;311;g124c59178cf_1_201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6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12" name="Google Shape;312;g124c59178cf_1_201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13" name="Google Shape;313;g124c59178cf_1_201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g124c59178cf_1_201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15" name="Google Shape;315;g124c59178cf_1_201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16" name="Google Shape;316;g124c59178cf_1_201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A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g124c59178cf_1_201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11111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600">
                <a:solidFill>
                  <a:srgbClr val="11111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8" name="Google Shape;318;g124c59178cf_1_201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Data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g124c59178cf_1_201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Threats to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Causal Inference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g124c59178cf_1_201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1" name="Google Shape;321;g124c59178cf_1_201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 Hypothesis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g124c59178cf_1_201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Visualization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Check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3" name="Google Shape;323;g124c59178cf_1_20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25" y="2937575"/>
            <a:ext cx="744300" cy="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24c59178cf_1_2018"/>
          <p:cNvSpPr txBox="1"/>
          <p:nvPr/>
        </p:nvSpPr>
        <p:spPr>
          <a:xfrm>
            <a:off x="6474324" y="4063600"/>
            <a:ext cx="140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Recommendations 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1111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&amp; Limitations</a:t>
            </a:r>
            <a:endParaRPr sz="1100">
              <a:solidFill>
                <a:srgbClr val="11111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c59178cf_1_16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24c59178cf_1_16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24c59178cf_1_1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32" name="Google Shape;332;g124c59178cf_1_1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325" y="-107700"/>
            <a:ext cx="9609851" cy="571392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4c59178cf_1_1647"/>
          <p:cNvSpPr txBox="1"/>
          <p:nvPr/>
        </p:nvSpPr>
        <p:spPr>
          <a:xfrm>
            <a:off x="648825" y="1547300"/>
            <a:ext cx="844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Hypothesis 1:</a:t>
            </a: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 Redesign the text on the booking button would drive more conversions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g124c59178cf_1_1647"/>
          <p:cNvSpPr txBox="1"/>
          <p:nvPr/>
        </p:nvSpPr>
        <p:spPr>
          <a:xfrm>
            <a:off x="737850" y="441325"/>
            <a:ext cx="6440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hypothesis</a:t>
            </a:r>
            <a:endParaRPr sz="3000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35" name="Google Shape;335;g124c59178cf_1_1647"/>
          <p:cNvGrpSpPr/>
          <p:nvPr/>
        </p:nvGrpSpPr>
        <p:grpSpPr>
          <a:xfrm>
            <a:off x="3855603" y="2508635"/>
            <a:ext cx="3128022" cy="2634865"/>
            <a:chOff x="4179653" y="-2017265"/>
            <a:chExt cx="3128022" cy="2634865"/>
          </a:xfrm>
        </p:grpSpPr>
        <p:grpSp>
          <p:nvGrpSpPr>
            <p:cNvPr id="336" name="Google Shape;336;g124c59178cf_1_1647"/>
            <p:cNvGrpSpPr/>
            <p:nvPr/>
          </p:nvGrpSpPr>
          <p:grpSpPr>
            <a:xfrm>
              <a:off x="4179653" y="-2017265"/>
              <a:ext cx="1225528" cy="2233338"/>
              <a:chOff x="2547150" y="1268725"/>
              <a:chExt cx="2116263" cy="4208288"/>
            </a:xfrm>
          </p:grpSpPr>
          <p:sp>
            <p:nvSpPr>
              <p:cNvPr id="337" name="Google Shape;337;g124c59178cf_1_1647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g124c59178cf_1_1647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g124c59178cf_1_1647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g124c59178cf_1_1647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41" name="Google Shape;341;g124c59178cf_1_1647"/>
            <p:cNvPicPr preferRelativeResize="0"/>
            <p:nvPr/>
          </p:nvPicPr>
          <p:blipFill rotWithShape="1">
            <a:blip r:embed="rId4">
              <a:alphaModFix/>
            </a:blip>
            <a:srcRect b="29863" l="4410" r="78102" t="20921"/>
            <a:stretch/>
          </p:blipFill>
          <p:spPr>
            <a:xfrm>
              <a:off x="4208968" y="-1816827"/>
              <a:ext cx="1169802" cy="18347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2" name="Google Shape;342;g124c59178cf_1_1647"/>
            <p:cNvGrpSpPr/>
            <p:nvPr/>
          </p:nvGrpSpPr>
          <p:grpSpPr>
            <a:xfrm>
              <a:off x="5825517" y="-2015938"/>
              <a:ext cx="1225528" cy="2233338"/>
              <a:chOff x="2547150" y="1268725"/>
              <a:chExt cx="2116263" cy="4208288"/>
            </a:xfrm>
          </p:grpSpPr>
          <p:sp>
            <p:nvSpPr>
              <p:cNvPr id="343" name="Google Shape;343;g124c59178cf_1_1647"/>
              <p:cNvSpPr/>
              <p:nvPr/>
            </p:nvSpPr>
            <p:spPr>
              <a:xfrm>
                <a:off x="2547150" y="1268725"/>
                <a:ext cx="2116263" cy="4208288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02020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171450" rotWithShape="0" algn="bl" dir="5400000" dist="47625">
                  <a:srgbClr val="222222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g124c59178cf_1_1647"/>
              <p:cNvSpPr/>
              <p:nvPr/>
            </p:nvSpPr>
            <p:spPr>
              <a:xfrm>
                <a:off x="3393339" y="5211975"/>
                <a:ext cx="422343" cy="144514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g124c59178cf_1_1647"/>
              <p:cNvSpPr/>
              <p:nvPr/>
            </p:nvSpPr>
            <p:spPr>
              <a:xfrm>
                <a:off x="2933345" y="1417712"/>
                <a:ext cx="83224" cy="79788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g124c59178cf_1_1647"/>
              <p:cNvSpPr/>
              <p:nvPr/>
            </p:nvSpPr>
            <p:spPr>
              <a:xfrm>
                <a:off x="3401194" y="1426749"/>
                <a:ext cx="408204" cy="61734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47" name="Google Shape;347;g124c59178cf_1_1647"/>
            <p:cNvPicPr preferRelativeResize="0"/>
            <p:nvPr/>
          </p:nvPicPr>
          <p:blipFill rotWithShape="1">
            <a:blip r:embed="rId4">
              <a:alphaModFix/>
            </a:blip>
            <a:srcRect b="11684" l="28821" r="53816" t="39691"/>
            <a:stretch/>
          </p:blipFill>
          <p:spPr>
            <a:xfrm>
              <a:off x="5854499" y="-1816827"/>
              <a:ext cx="1169795" cy="1825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g124c59178cf_1_1647"/>
            <p:cNvSpPr txBox="1"/>
            <p:nvPr/>
          </p:nvSpPr>
          <p:spPr>
            <a:xfrm>
              <a:off x="4425138" y="217400"/>
              <a:ext cx="113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Control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49" name="Google Shape;349;g124c59178cf_1_1647"/>
            <p:cNvSpPr txBox="1"/>
            <p:nvPr/>
          </p:nvSpPr>
          <p:spPr>
            <a:xfrm>
              <a:off x="5855975" y="217400"/>
              <a:ext cx="145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Treatment</a:t>
              </a:r>
              <a:r>
                <a:rPr lang="en-US">
                  <a:latin typeface="Montserrat Medium"/>
                  <a:ea typeface="Montserrat Medium"/>
                  <a:cs typeface="Montserrat Medium"/>
                  <a:sym typeface="Montserrat Medium"/>
                </a:rPr>
                <a:t> 1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50" name="Google Shape;350;g124c59178cf_1_1647"/>
          <p:cNvSpPr/>
          <p:nvPr/>
        </p:nvSpPr>
        <p:spPr>
          <a:xfrm>
            <a:off x="5851700" y="4303050"/>
            <a:ext cx="809100" cy="1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