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handoutMasterIdLst>
    <p:handoutMasterId r:id="rId12"/>
  </p:handoutMasterIdLst>
  <p:sldIdLst>
    <p:sldId id="256" r:id="rId5"/>
    <p:sldId id="271" r:id="rId6"/>
    <p:sldId id="272"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2"/>
            <p14:sldId id="273"/>
            <p14:sldId id="274"/>
            <p14:sldId id="27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7/5/2020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7/5/2020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t>The Battle of Neighborhoods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fontScale="62500" lnSpcReduction="20000"/>
          </a:bodyPr>
          <a:lstStyle/>
          <a:p>
            <a:r>
              <a:rPr lang="en-US" sz="2400" dirty="0">
                <a:solidFill>
                  <a:schemeClr val="bg1"/>
                </a:solidFill>
                <a:latin typeface="+mj-lt"/>
              </a:rPr>
              <a:t>Let’s find good Turkish food</a:t>
            </a:r>
          </a:p>
          <a:p>
            <a:r>
              <a:rPr lang="en-US" sz="2400" dirty="0">
                <a:solidFill>
                  <a:schemeClr val="bg1"/>
                </a:solidFill>
                <a:latin typeface="+mj-lt"/>
              </a:rPr>
              <a:t>Lets’ find I can open my restaurant (clustering and segmentation)</a:t>
            </a:r>
          </a:p>
          <a:p>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Introduction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7"/>
            <a:ext cx="10550460" cy="43725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dirty="0"/>
              <a:t>I chose New York City because of two things. </a:t>
            </a:r>
          </a:p>
          <a:p>
            <a:pPr>
              <a:spcAft>
                <a:spcPts val="600"/>
              </a:spcAft>
              <a:defRPr/>
            </a:pPr>
            <a:endParaRPr lang="en-US" sz="1800" dirty="0"/>
          </a:p>
          <a:p>
            <a:pPr>
              <a:spcAft>
                <a:spcPts val="600"/>
              </a:spcAft>
              <a:defRPr/>
            </a:pPr>
            <a:r>
              <a:rPr lang="en-US" sz="1800" dirty="0"/>
              <a:t>Diversity of population in the City generated different needs and services especially when it comes to food. </a:t>
            </a:r>
          </a:p>
          <a:p>
            <a:pPr>
              <a:spcAft>
                <a:spcPts val="600"/>
              </a:spcAft>
              <a:defRPr/>
            </a:pPr>
            <a:endParaRPr lang="en-US" sz="1800" dirty="0"/>
          </a:p>
          <a:p>
            <a:pPr>
              <a:spcAft>
                <a:spcPts val="600"/>
              </a:spcAft>
              <a:defRPr/>
            </a:pPr>
            <a:r>
              <a:rPr lang="en-US" sz="1800" dirty="0"/>
              <a:t>Due to this, there are many restaurants in New York City, each belonging to different categories like Turkish, Chinese, Turkish, French, etc.</a:t>
            </a:r>
          </a:p>
          <a:p>
            <a:pPr>
              <a:spcAft>
                <a:spcPts val="600"/>
              </a:spcAft>
              <a:defRPr/>
            </a:pPr>
            <a:endParaRPr lang="en-US" sz="1800" dirty="0"/>
          </a:p>
          <a:p>
            <a:pPr>
              <a:spcAft>
                <a:spcPts val="600"/>
              </a:spcAft>
              <a:defRPr/>
            </a:pPr>
            <a:r>
              <a:rPr lang="en-US" sz="1800" dirty="0"/>
              <a:t>The main aim  of my project is to find, estimate and visualize all major parts of New York City that has good Turkish restaurants. </a:t>
            </a:r>
          </a:p>
          <a:p>
            <a:pPr>
              <a:spcAft>
                <a:spcPts val="600"/>
              </a:spcAft>
              <a:defRPr/>
            </a:pPr>
            <a:endParaRPr lang="en-US" sz="1800" dirty="0"/>
          </a:p>
          <a:p>
            <a:pPr>
              <a:spcAft>
                <a:spcPts val="600"/>
              </a:spcAft>
              <a:defRPr/>
            </a:pPr>
            <a:r>
              <a:rPr lang="en-US" sz="1800" dirty="0"/>
              <a:t>It can be useful to future owners of the restaurants for finding potentially good area in order to open a new one</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Data</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7"/>
            <a:ext cx="10550460" cy="43725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dirty="0"/>
              <a:t>Data source: https://cocl.us/new_york_dataset</a:t>
            </a:r>
          </a:p>
          <a:p>
            <a:pPr>
              <a:spcAft>
                <a:spcPts val="600"/>
              </a:spcAft>
              <a:defRPr/>
            </a:pPr>
            <a:r>
              <a:rPr lang="en-US" sz="1800" dirty="0"/>
              <a:t>Description: This data set contains the required information. And we will use this data set to explore various neighborhoods of New York City.</a:t>
            </a:r>
          </a:p>
          <a:p>
            <a:pPr>
              <a:spcAft>
                <a:spcPts val="600"/>
              </a:spcAft>
              <a:defRPr/>
            </a:pPr>
            <a:r>
              <a:rPr lang="en-US" sz="1800" dirty="0"/>
              <a:t>Turkish restaurants in each neighborhood of New York City.</a:t>
            </a:r>
          </a:p>
          <a:p>
            <a:pPr>
              <a:spcAft>
                <a:spcPts val="600"/>
              </a:spcAft>
              <a:defRPr/>
            </a:pPr>
            <a:r>
              <a:rPr lang="en-US" sz="1800" dirty="0"/>
              <a:t>Data source: Foursquare API</a:t>
            </a:r>
          </a:p>
          <a:p>
            <a:pPr>
              <a:spcAft>
                <a:spcPts val="600"/>
              </a:spcAft>
              <a:defRPr/>
            </a:pPr>
            <a:r>
              <a:rPr lang="en-US" sz="1800" dirty="0"/>
              <a:t>Description: By using this API we will get all the venues in each neighborhood. We can filter these venues to get only Turkish restaurants.</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5305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Methodology</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7"/>
            <a:ext cx="10550460" cy="43725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dirty="0"/>
              <a:t>Collect the New York City data from https://cocl.us/new_york_dataset</a:t>
            </a:r>
          </a:p>
          <a:p>
            <a:pPr>
              <a:spcAft>
                <a:spcPts val="600"/>
              </a:spcAft>
              <a:defRPr/>
            </a:pPr>
            <a:r>
              <a:rPr lang="en-US" sz="1800" dirty="0"/>
              <a:t>Using Foursquare API we will find all venues for each neighborhood.</a:t>
            </a:r>
          </a:p>
          <a:p>
            <a:pPr>
              <a:spcAft>
                <a:spcPts val="600"/>
              </a:spcAft>
              <a:defRPr/>
            </a:pPr>
            <a:r>
              <a:rPr lang="en-US" sz="1800" dirty="0"/>
              <a:t>Filter out all venues that are Turkish restaurants.</a:t>
            </a:r>
          </a:p>
          <a:p>
            <a:pPr>
              <a:spcAft>
                <a:spcPts val="600"/>
              </a:spcAft>
              <a:defRPr/>
            </a:pPr>
            <a:r>
              <a:rPr lang="en-US" sz="1800" dirty="0"/>
              <a:t>Find ratings, tips and like count for each Turkish restaurant using Foursquare API.</a:t>
            </a:r>
          </a:p>
          <a:p>
            <a:pPr>
              <a:spcAft>
                <a:spcPts val="600"/>
              </a:spcAft>
              <a:defRPr/>
            </a:pPr>
            <a:r>
              <a:rPr lang="en-US" sz="1800" dirty="0"/>
              <a:t>Using rating for each restaurant, we will sort that data.</a:t>
            </a:r>
          </a:p>
          <a:p>
            <a:pPr>
              <a:spcAft>
                <a:spcPts val="600"/>
              </a:spcAft>
              <a:defRPr/>
            </a:pPr>
            <a:r>
              <a:rPr lang="en-US" sz="1800" dirty="0"/>
              <a:t>Visualize the Ranking of neighborhoods using folium library(python)</a:t>
            </a:r>
          </a:p>
          <a:p>
            <a:pPr>
              <a:spcAft>
                <a:spcPts val="600"/>
              </a:spcAft>
              <a:defRPr/>
            </a:pPr>
            <a:r>
              <a:rPr lang="en-US" sz="1800" dirty="0"/>
              <a:t>Find clustering where I can open a new restaurant</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5795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Results and analysis </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7"/>
            <a:ext cx="10550460" cy="43725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dirty="0"/>
              <a:t>There are restaurants of Turkish cuisine.in Brooklyn and Manhattan</a:t>
            </a:r>
          </a:p>
          <a:p>
            <a:pPr>
              <a:spcAft>
                <a:spcPts val="600"/>
              </a:spcAft>
              <a:defRPr/>
            </a:pPr>
            <a:r>
              <a:rPr lang="en-US" sz="1800" dirty="0"/>
              <a:t>In Brooklyn there are a many of them</a:t>
            </a:r>
          </a:p>
          <a:p>
            <a:pPr>
              <a:spcAft>
                <a:spcPts val="600"/>
              </a:spcAft>
              <a:defRPr/>
            </a:pPr>
            <a:r>
              <a:rPr lang="en-US" sz="1800" dirty="0"/>
              <a:t>But in Manhattan there is a room for opening ones</a:t>
            </a:r>
            <a:endParaRPr lang="en-US" sz="1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B983AD93-545F-47A0-A1DD-DCB9A4978B28}"/>
              </a:ext>
            </a:extLst>
          </p:cNvPr>
          <p:cNvPicPr>
            <a:picLocks noChangeAspect="1"/>
          </p:cNvPicPr>
          <p:nvPr/>
        </p:nvPicPr>
        <p:blipFill>
          <a:blip r:embed="rId2"/>
          <a:stretch>
            <a:fillRect/>
          </a:stretch>
        </p:blipFill>
        <p:spPr>
          <a:xfrm>
            <a:off x="820806" y="2883590"/>
            <a:ext cx="7581900" cy="3714750"/>
          </a:xfrm>
          <a:prstGeom prst="rect">
            <a:avLst/>
          </a:prstGeom>
        </p:spPr>
      </p:pic>
    </p:spTree>
    <p:extLst>
      <p:ext uri="{BB962C8B-B14F-4D97-AF65-F5344CB8AC3E}">
        <p14:creationId xmlns:p14="http://schemas.microsoft.com/office/powerpoint/2010/main" val="830399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a:spcAft>
                <a:spcPts val="600"/>
              </a:spcAft>
              <a:defRPr/>
            </a:pPr>
            <a:r>
              <a:rPr lang="en-US" dirty="0"/>
              <a:t>Conclusion</a:t>
            </a:r>
          </a:p>
        </p:txBody>
      </p:sp>
      <p:sp>
        <p:nvSpPr>
          <p:cNvPr id="38" name="Content Placeholder 17"/>
          <p:cNvSpPr txBox="1">
            <a:spLocks/>
          </p:cNvSpPr>
          <p:nvPr/>
        </p:nvSpPr>
        <p:spPr>
          <a:xfrm>
            <a:off x="541610" y="1524707"/>
            <a:ext cx="10550460" cy="43725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dirty="0"/>
              <a:t>For opening a new restaurant someone should analyze competition in the neighborhood. Here is one analysis of potential area in order to open good Turkish restaurant. </a:t>
            </a:r>
          </a:p>
          <a:p>
            <a:pPr>
              <a:spcAft>
                <a:spcPts val="600"/>
              </a:spcAft>
              <a:defRPr/>
            </a:pPr>
            <a:r>
              <a:rPr lang="en-US" sz="1800" dirty="0"/>
              <a:t>First of all, we find average ratings of neighbor’s restaurants and places where are settled in. After clustering of data we can notice where are the places which are the best for starting a new business.</a:t>
            </a:r>
          </a:p>
          <a:p>
            <a:pPr>
              <a:spcAft>
                <a:spcPts val="600"/>
              </a:spcAft>
              <a:defRPr/>
            </a:pPr>
            <a:r>
              <a:rPr lang="en-US" sz="1800" dirty="0"/>
              <a:t>This is the program for data analyzing of location Turkish restaurants and finding places where someone can open a new one.</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55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{3B99E245-78F6-48E0-B4CB-43E117525793}tf10001108</Template>
  <TotalTime>0</TotalTime>
  <Words>421</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WelcomeDoc</vt:lpstr>
      <vt:lpstr>The Battle of Neighborhoods</vt:lpstr>
      <vt:lpstr>Introduction</vt:lpstr>
      <vt:lpstr>Data</vt:lpstr>
      <vt:lpstr>Methodology</vt:lpstr>
      <vt:lpstr>Results and analysis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2020-07-05T19:52:08Z</dcterms:created>
  <dcterms:modified xsi:type="dcterms:W3CDTF">2020-07-05T19:59:48Z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