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6F6D-7C62-4B77-9187-BA97EB38A19D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39D8-AAAD-46A9-844A-558E6625E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17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6F6D-7C62-4B77-9187-BA97EB38A19D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39D8-AAAD-46A9-844A-558E6625E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21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6F6D-7C62-4B77-9187-BA97EB38A19D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39D8-AAAD-46A9-844A-558E6625E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6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6F6D-7C62-4B77-9187-BA97EB38A19D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39D8-AAAD-46A9-844A-558E6625E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0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6F6D-7C62-4B77-9187-BA97EB38A19D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39D8-AAAD-46A9-844A-558E6625E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42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6F6D-7C62-4B77-9187-BA97EB38A19D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39D8-AAAD-46A9-844A-558E6625E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94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6F6D-7C62-4B77-9187-BA97EB38A19D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39D8-AAAD-46A9-844A-558E6625E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1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6F6D-7C62-4B77-9187-BA97EB38A19D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39D8-AAAD-46A9-844A-558E6625E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05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6F6D-7C62-4B77-9187-BA97EB38A19D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39D8-AAAD-46A9-844A-558E6625E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38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6F6D-7C62-4B77-9187-BA97EB38A19D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39D8-AAAD-46A9-844A-558E6625E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68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6F6D-7C62-4B77-9187-BA97EB38A19D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E39D8-AAAD-46A9-844A-558E6625E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9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66F6D-7C62-4B77-9187-BA97EB38A19D}" type="datetimeFigureOut">
              <a:rPr lang="pt-BR" smtClean="0"/>
              <a:t>05/04/2022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E39D8-AAAD-46A9-844A-558E6625EC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7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nsador.com/frase/MjMzMDA5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pt-BR" dirty="0" smtClean="0"/>
              <a:t>Política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53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20689"/>
            <a:ext cx="7772400" cy="792088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O Analfabeto Político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1484784"/>
            <a:ext cx="6872808" cy="415401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62500" lnSpcReduction="20000"/>
          </a:bodyPr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O pior analfabeto é o analfabeto político. Ele não ouve, não fala, nem participa dos acontecimentos políticos. Ele não sabe que o custo de vida, o preço do feijão, do peixe, da farinha, do aluguel, do sapato e do remédio dependem das decisões políticas.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/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O analfabeto político é tão burro que se orgulha e estufa o peito dizendo que odeia a política. Não sabe o imbecil que, da sua ignorância política, nasce a prostituta, o menor abandonado, e o pior de todos os bandidos, que é o político vigarista, pilantra, corrupto e lacaio dos exploradores do povo.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Bertolt </a:t>
            </a:r>
            <a:r>
              <a:rPr lang="pt-BR" dirty="0">
                <a:solidFill>
                  <a:schemeClr val="tx1"/>
                </a:solidFill>
              </a:rPr>
              <a:t>Brecht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99592" y="5805264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Nota: O texto é atribuído a Brecht pela primeira vez em Terra Nossa: Newsletter </a:t>
            </a:r>
            <a:r>
              <a:rPr lang="pt-BR" sz="1200" dirty="0" err="1" smtClean="0"/>
              <a:t>of</a:t>
            </a:r>
            <a:r>
              <a:rPr lang="pt-BR" sz="1200" dirty="0" smtClean="0"/>
              <a:t> Project Abraço, North </a:t>
            </a:r>
            <a:r>
              <a:rPr lang="pt-BR" sz="1200" dirty="0" err="1" smtClean="0"/>
              <a:t>Americans</a:t>
            </a:r>
            <a:r>
              <a:rPr lang="pt-BR" sz="1200" dirty="0" smtClean="0"/>
              <a:t> in </a:t>
            </a:r>
            <a:r>
              <a:rPr lang="pt-BR" sz="1200" dirty="0" err="1" smtClean="0"/>
              <a:t>Solidarity</a:t>
            </a:r>
            <a:r>
              <a:rPr lang="pt-BR" sz="1200" dirty="0" smtClean="0"/>
              <a:t> </a:t>
            </a:r>
            <a:r>
              <a:rPr lang="pt-BR" sz="1200" dirty="0" err="1" smtClean="0"/>
              <a:t>with</a:t>
            </a:r>
            <a:r>
              <a:rPr lang="pt-BR" sz="1200" dirty="0" smtClean="0"/>
              <a:t> </a:t>
            </a:r>
            <a:r>
              <a:rPr lang="pt-BR" sz="1200" dirty="0" err="1" smtClean="0"/>
              <a:t>the</a:t>
            </a:r>
            <a:r>
              <a:rPr lang="pt-BR" sz="1200" dirty="0" smtClean="0"/>
              <a:t> People </a:t>
            </a:r>
            <a:r>
              <a:rPr lang="pt-BR" sz="1200" dirty="0" err="1" smtClean="0"/>
              <a:t>of</a:t>
            </a:r>
            <a:r>
              <a:rPr lang="pt-BR" sz="1200" dirty="0" smtClean="0"/>
              <a:t> </a:t>
            </a:r>
            <a:r>
              <a:rPr lang="pt-BR" sz="1200" dirty="0" err="1" smtClean="0"/>
              <a:t>Brazil</a:t>
            </a:r>
            <a:r>
              <a:rPr lang="pt-BR" sz="1200" dirty="0" smtClean="0"/>
              <a:t>, Vols. 1-7 (1988, p. 42), mas em alemão, a língua original do autor.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6850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800" dirty="0"/>
              <a:t>O </a:t>
            </a:r>
            <a:r>
              <a:rPr lang="pt-BR" sz="1800" dirty="0" smtClean="0"/>
              <a:t>que </a:t>
            </a:r>
            <a:r>
              <a:rPr lang="pt-BR" sz="1800" dirty="0"/>
              <a:t>é um analfabeto </a:t>
            </a:r>
            <a:r>
              <a:rPr lang="pt-BR" sz="1800" dirty="0" smtClean="0"/>
              <a:t>político</a:t>
            </a:r>
            <a:r>
              <a:rPr lang="pt-BR" sz="1800" dirty="0"/>
              <a:t>?</a:t>
            </a:r>
            <a:endParaRPr lang="pt-BR" sz="1800" dirty="0" smtClean="0"/>
          </a:p>
          <a:p>
            <a:pPr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>
                <a:solidFill>
                  <a:srgbClr val="FF0000"/>
                </a:solidFill>
              </a:rPr>
              <a:t>Por</a:t>
            </a:r>
            <a:r>
              <a:rPr lang="pt-BR" sz="1800" dirty="0">
                <a:solidFill>
                  <a:srgbClr val="FF0000"/>
                </a:solidFill>
              </a:rPr>
              <a:t> </a:t>
            </a:r>
            <a:r>
              <a:rPr lang="pt-BR" sz="1800" dirty="0" smtClean="0">
                <a:solidFill>
                  <a:srgbClr val="FF0000"/>
                </a:solidFill>
              </a:rPr>
              <a:t>que</a:t>
            </a:r>
            <a:r>
              <a:rPr lang="pt-BR" sz="1800" dirty="0">
                <a:solidFill>
                  <a:srgbClr val="FF0000"/>
                </a:solidFill>
              </a:rPr>
              <a:t>, </a:t>
            </a:r>
            <a:r>
              <a:rPr lang="pt-BR" sz="1800" dirty="0" smtClean="0">
                <a:solidFill>
                  <a:srgbClr val="FF0000"/>
                </a:solidFill>
              </a:rPr>
              <a:t>segundo</a:t>
            </a:r>
            <a:r>
              <a:rPr lang="pt-BR" sz="1800" dirty="0">
                <a:solidFill>
                  <a:srgbClr val="FF0000"/>
                </a:solidFill>
              </a:rPr>
              <a:t> o autor, </a:t>
            </a:r>
            <a:r>
              <a:rPr lang="pt-BR" sz="1800" dirty="0" smtClean="0">
                <a:solidFill>
                  <a:srgbClr val="FF0000"/>
                </a:solidFill>
              </a:rPr>
              <a:t>o analfabeto</a:t>
            </a:r>
            <a:r>
              <a:rPr lang="pt-BR" sz="1800" dirty="0">
                <a:solidFill>
                  <a:srgbClr val="FF0000"/>
                </a:solidFill>
              </a:rPr>
              <a:t> político </a:t>
            </a:r>
            <a:r>
              <a:rPr lang="pt-BR" sz="1800" dirty="0" smtClean="0">
                <a:solidFill>
                  <a:srgbClr val="FF0000"/>
                </a:solidFill>
              </a:rPr>
              <a:t>não</a:t>
            </a:r>
            <a:r>
              <a:rPr lang="pt-BR" sz="1800" dirty="0">
                <a:solidFill>
                  <a:srgbClr val="FF0000"/>
                </a:solidFill>
              </a:rPr>
              <a:t> ouve, </a:t>
            </a:r>
            <a:r>
              <a:rPr lang="pt-BR" sz="1800" dirty="0" smtClean="0">
                <a:solidFill>
                  <a:srgbClr val="FF0000"/>
                </a:solidFill>
              </a:rPr>
              <a:t>nem fala ?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800" dirty="0"/>
              <a:t>0ue </a:t>
            </a:r>
            <a:r>
              <a:rPr lang="pt-BR" sz="1800" dirty="0" smtClean="0"/>
              <a:t>consequências</a:t>
            </a:r>
            <a:r>
              <a:rPr lang="pt-BR" sz="1800" dirty="0"/>
              <a:t> </a:t>
            </a:r>
            <a:r>
              <a:rPr lang="pt-BR" sz="1800" dirty="0" smtClean="0"/>
              <a:t>podem surgir</a:t>
            </a:r>
            <a:r>
              <a:rPr lang="pt-BR" sz="1800" dirty="0"/>
              <a:t> da </a:t>
            </a:r>
            <a:r>
              <a:rPr lang="pt-BR" sz="1800" dirty="0" smtClean="0"/>
              <a:t>ignorância</a:t>
            </a:r>
            <a:r>
              <a:rPr lang="pt-BR" sz="1800" dirty="0"/>
              <a:t> política </a:t>
            </a:r>
            <a:r>
              <a:rPr lang="pt-BR" sz="1800" dirty="0" smtClean="0"/>
              <a:t>do cidadão?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>
                <a:solidFill>
                  <a:srgbClr val="FF0000"/>
                </a:solidFill>
              </a:rPr>
              <a:t>Exemplifique </a:t>
            </a:r>
            <a:r>
              <a:rPr lang="pt-BR" sz="1800" dirty="0">
                <a:solidFill>
                  <a:srgbClr val="FF0000"/>
                </a:solidFill>
              </a:rPr>
              <a:t>de </a:t>
            </a:r>
            <a:r>
              <a:rPr lang="pt-BR" sz="1800" dirty="0" smtClean="0">
                <a:solidFill>
                  <a:srgbClr val="FF0000"/>
                </a:solidFill>
              </a:rPr>
              <a:t>que forma agem</a:t>
            </a:r>
            <a:r>
              <a:rPr lang="pt-BR" sz="1800" dirty="0">
                <a:solidFill>
                  <a:srgbClr val="FF0000"/>
                </a:solidFill>
              </a:rPr>
              <a:t> os analfabetos políticos e </a:t>
            </a:r>
            <a:r>
              <a:rPr lang="pt-BR" sz="1800" dirty="0" smtClean="0">
                <a:solidFill>
                  <a:srgbClr val="FF0000"/>
                </a:solidFill>
              </a:rPr>
              <a:t>de que</a:t>
            </a:r>
            <a:r>
              <a:rPr lang="pt-BR" sz="1800" dirty="0">
                <a:solidFill>
                  <a:srgbClr val="FF0000"/>
                </a:solidFill>
              </a:rPr>
              <a:t> forma </a:t>
            </a:r>
            <a:r>
              <a:rPr lang="pt-BR" sz="1800" dirty="0" smtClean="0">
                <a:solidFill>
                  <a:srgbClr val="FF0000"/>
                </a:solidFill>
              </a:rPr>
              <a:t>agem</a:t>
            </a:r>
            <a:r>
              <a:rPr lang="pt-BR" sz="1800" dirty="0">
                <a:solidFill>
                  <a:srgbClr val="FF0000"/>
                </a:solidFill>
              </a:rPr>
              <a:t> os </a:t>
            </a:r>
            <a:r>
              <a:rPr lang="pt-BR" sz="1800" dirty="0" smtClean="0">
                <a:solidFill>
                  <a:srgbClr val="FF0000"/>
                </a:solidFill>
              </a:rPr>
              <a:t>cidadãos?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sz="1800" dirty="0" smtClean="0"/>
              <a:t>Exemplifique</a:t>
            </a:r>
            <a:r>
              <a:rPr lang="pt-BR" sz="1800" dirty="0"/>
              <a:t> de </a:t>
            </a:r>
            <a:r>
              <a:rPr lang="pt-BR" sz="1800" dirty="0" smtClean="0"/>
              <a:t>que</a:t>
            </a:r>
            <a:r>
              <a:rPr lang="pt-BR" sz="1800" dirty="0"/>
              <a:t> forma </a:t>
            </a:r>
            <a:r>
              <a:rPr lang="pt-BR" sz="1800" dirty="0" smtClean="0"/>
              <a:t>o analfabeto</a:t>
            </a:r>
            <a:r>
              <a:rPr lang="pt-BR" sz="1800" dirty="0"/>
              <a:t> político, </a:t>
            </a:r>
            <a:r>
              <a:rPr lang="pt-BR" sz="1800" dirty="0" smtClean="0"/>
              <a:t>aquele</a:t>
            </a:r>
            <a:r>
              <a:rPr lang="pt-BR" sz="1800" dirty="0"/>
              <a:t> </a:t>
            </a:r>
            <a:r>
              <a:rPr lang="pt-BR" sz="1800" dirty="0" smtClean="0"/>
              <a:t>que</a:t>
            </a:r>
            <a:r>
              <a:rPr lang="pt-BR" sz="1800" dirty="0"/>
              <a:t> </a:t>
            </a:r>
            <a:r>
              <a:rPr lang="pt-BR" sz="1800" dirty="0" smtClean="0"/>
              <a:t>não quer</a:t>
            </a:r>
            <a:r>
              <a:rPr lang="pt-BR" sz="1800" dirty="0"/>
              <a:t> saber de política pode </a:t>
            </a:r>
            <a:r>
              <a:rPr lang="pt-BR" sz="1800" dirty="0" smtClean="0"/>
              <a:t>ser governado</a:t>
            </a:r>
            <a:r>
              <a:rPr lang="pt-BR" sz="1800" dirty="0"/>
              <a:t> por </a:t>
            </a:r>
            <a:r>
              <a:rPr lang="pt-BR" sz="1800" dirty="0" smtClean="0"/>
              <a:t>alguém</a:t>
            </a:r>
            <a:r>
              <a:rPr lang="pt-BR" sz="1800" dirty="0"/>
              <a:t> </a:t>
            </a:r>
            <a:r>
              <a:rPr lang="pt-BR" sz="1800" dirty="0" smtClean="0"/>
              <a:t>que</a:t>
            </a:r>
            <a:r>
              <a:rPr lang="pt-BR" sz="1800" dirty="0"/>
              <a:t> </a:t>
            </a:r>
            <a:r>
              <a:rPr lang="pt-BR" sz="1800" dirty="0" smtClean="0"/>
              <a:t>se interessa </a:t>
            </a:r>
            <a:r>
              <a:rPr lang="pt-BR" sz="1800" dirty="0"/>
              <a:t>conscientes e </a:t>
            </a:r>
            <a:r>
              <a:rPr lang="pt-BR" sz="1800" dirty="0" smtClean="0"/>
              <a:t>participativos politicamente?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07923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/>
              <a:t>O analfabeto político. Disponível em:</a:t>
            </a:r>
          </a:p>
          <a:p>
            <a:pPr marL="0" indent="0">
              <a:buNone/>
            </a:pPr>
            <a:r>
              <a:rPr lang="pt-BR" sz="1600" dirty="0" smtClean="0">
                <a:hlinkClick r:id="rId2"/>
              </a:rPr>
              <a:t>https://www.pensador.com/frase/MjMzMDA5/</a:t>
            </a:r>
            <a:r>
              <a:rPr lang="pt-BR" sz="1600" dirty="0" smtClean="0"/>
              <a:t> Acessado em: 02 de Abril de 2022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18340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83</Words>
  <Application>Microsoft Office PowerPoint</Application>
  <PresentationFormat>Apresentação na tela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Política</vt:lpstr>
      <vt:lpstr>O Analfabeto Político</vt:lpstr>
      <vt:lpstr>QUIZ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</dc:title>
  <dc:creator>p2pc64</dc:creator>
  <cp:lastModifiedBy>p2pc64</cp:lastModifiedBy>
  <cp:revision>1</cp:revision>
  <dcterms:created xsi:type="dcterms:W3CDTF">2022-04-05T20:54:02Z</dcterms:created>
  <dcterms:modified xsi:type="dcterms:W3CDTF">2022-04-05T21:23:34Z</dcterms:modified>
</cp:coreProperties>
</file>