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873712" y="2331086"/>
            <a:ext cx="2443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40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4782912" y="132730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53" y="132730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37958"/>
            <a:ext cx="10094765" cy="5668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C04EE-8041-7D9D-CA19-298D6848300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324356" y="157765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pPr algn="ctr"/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4331898" y="813271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324356" y="157765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pPr algn="ctr"/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4200523" y="848228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493954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6330552" y="1939969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08552" y="4463062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40226" y="142071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pPr algn="ctr"/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3913023" y="852785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40226" y="160407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pPr algn="ctr"/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4124321" y="951383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597" y="16192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538596" y="118876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pPr algn="ctr"/>
            <a:r>
              <a:rPr lang="en-IN" sz="3200" dirty="0"/>
              <a:t>FUNCTIONALITIES YOU WILL LEARN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343218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859905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313114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463145" y="873157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778377" y="533876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pPr algn="ctr"/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117369" y="1671734"/>
            <a:ext cx="90229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F6B3D0-09AE-4F17-9CB2-07E656EB3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25" y="1687438"/>
            <a:ext cx="10569521" cy="1860832"/>
          </a:xfrm>
          <a:prstGeom prst="rect">
            <a:avLst/>
          </a:prstGeom>
        </p:spPr>
      </p:pic>
      <p:pic>
        <p:nvPicPr>
          <p:cNvPr id="6" name="Picture 6" descr="Like Comment Share PNGs for Free Download">
            <a:extLst>
              <a:ext uri="{FF2B5EF4-FFF2-40B4-BE49-F238E27FC236}">
                <a16:creationId xmlns:a16="http://schemas.microsoft.com/office/drawing/2014/main" id="{82211E88-89CC-1B62-06B7-D04393228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665" y="2181509"/>
            <a:ext cx="5978106" cy="597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54C6B0-F52D-04D7-82C1-FAADDF11C625}"/>
              </a:ext>
            </a:extLst>
          </p:cNvPr>
          <p:cNvSpPr txBox="1"/>
          <p:nvPr/>
        </p:nvSpPr>
        <p:spPr>
          <a:xfrm>
            <a:off x="1138341" y="529599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pPr algn="ctr"/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SUBSCRIBE OUR CHANNEL</a:t>
            </a:r>
          </a:p>
        </p:txBody>
      </p:sp>
    </p:spTree>
    <p:extLst>
      <p:ext uri="{BB962C8B-B14F-4D97-AF65-F5344CB8AC3E}">
        <p14:creationId xmlns:p14="http://schemas.microsoft.com/office/powerpoint/2010/main" val="1641781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8BEBC9-98D8-041D-95F3-3951B265A9B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091" y="47938"/>
            <a:ext cx="1137468" cy="82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880339" y="2343872"/>
            <a:ext cx="243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5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00B05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40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4809417" y="172486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058" y="172486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02" y="992010"/>
            <a:ext cx="10116508" cy="56802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82BE8-DA25-2F0A-6FC9-D781928C7B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4743158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99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58" y="949314"/>
            <a:ext cx="10133487" cy="56831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94FEC7-38DB-BB24-114F-273EF90A7BB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821</Words>
  <Application>Microsoft Office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gnet</cp:lastModifiedBy>
  <cp:revision>15</cp:revision>
  <dcterms:created xsi:type="dcterms:W3CDTF">2023-10-07T01:44:58Z</dcterms:created>
  <dcterms:modified xsi:type="dcterms:W3CDTF">2025-04-30T12:57:54Z</dcterms:modified>
</cp:coreProperties>
</file>