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76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7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8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8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6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2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10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87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29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6A36-5FF5-4034-B7E1-848B8FD807AE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DCB4-0DCC-4B54-A225-7069E8E3F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This is new file done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0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This is new file done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new file done</dc:title>
  <dc:creator>HP</dc:creator>
  <cp:lastModifiedBy>HP</cp:lastModifiedBy>
  <cp:revision>1</cp:revision>
  <dcterms:created xsi:type="dcterms:W3CDTF">2024-08-01T07:09:04Z</dcterms:created>
  <dcterms:modified xsi:type="dcterms:W3CDTF">2024-08-01T07:09:16Z</dcterms:modified>
</cp:coreProperties>
</file>