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2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4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4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1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2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31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74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0CF01-86BA-4A86-8372-4E7B69EB06F8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103C-5EF4-4C7A-9CBE-9345208AA6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7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x\</a:t>
            </a:r>
            <a:r>
              <a:rPr lang="en-GB" dirty="0" err="1" smtClean="0"/>
              <a:t>xs</a:t>
            </a:r>
            <a:r>
              <a:rPr lang="en-GB" dirty="0" smtClean="0"/>
              <a:t>\</a:t>
            </a:r>
            <a:r>
              <a:rPr lang="en-GB" smtClean="0"/>
              <a:t>fgdzhfgjghkh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2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x\xs\fgdzhfgjghkh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x\xs\fgdzhfgjghkh</dc:title>
  <dc:creator>HP</dc:creator>
  <cp:lastModifiedBy>HP</cp:lastModifiedBy>
  <cp:revision>1</cp:revision>
  <dcterms:created xsi:type="dcterms:W3CDTF">2024-08-01T07:11:29Z</dcterms:created>
  <dcterms:modified xsi:type="dcterms:W3CDTF">2024-08-01T07:13:20Z</dcterms:modified>
</cp:coreProperties>
</file>