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31169" y="3414615"/>
            <a:ext cx="6171429" cy="3207133"/>
            <a:chOff x="10431169" y="3414615"/>
            <a:chExt cx="6171429" cy="32071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1169" y="3414615"/>
              <a:ext cx="6171429" cy="32071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8702" y="4022365"/>
            <a:ext cx="10540884" cy="23158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569" y="5486021"/>
            <a:ext cx="4226932" cy="1150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194" y="1323885"/>
            <a:ext cx="204295" cy="909881"/>
            <a:chOff x="973194" y="1323885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4181" y="2058321"/>
              <a:ext cx="142322" cy="146596"/>
              <a:chOff x="1004181" y="2058321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004181" y="2058321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04181" y="1705528"/>
              <a:ext cx="142322" cy="146596"/>
              <a:chOff x="1004181" y="1705528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004181" y="1705528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04181" y="1352735"/>
              <a:ext cx="142322" cy="146596"/>
              <a:chOff x="1004181" y="1352735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004181" y="1352735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2126829" y="2793031"/>
            <a:ext cx="13324230" cy="6990948"/>
            <a:chOff x="2126829" y="2793031"/>
            <a:chExt cx="13324230" cy="69909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6829" y="2793031"/>
              <a:ext cx="13324230" cy="69909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9147" y="955966"/>
            <a:ext cx="3085536" cy="1894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194" y="1323885"/>
            <a:ext cx="204295" cy="909881"/>
            <a:chOff x="973194" y="1323885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4181" y="2058321"/>
              <a:ext cx="142322" cy="146596"/>
              <a:chOff x="1004181" y="2058321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004181" y="2058321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04181" y="1705528"/>
              <a:ext cx="142322" cy="146596"/>
              <a:chOff x="1004181" y="1705528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004181" y="1705528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04181" y="1352735"/>
              <a:ext cx="142322" cy="146596"/>
              <a:chOff x="1004181" y="1352735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004181" y="1352735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2530409" y="2401014"/>
            <a:ext cx="14061133" cy="7065719"/>
            <a:chOff x="2530409" y="2401014"/>
            <a:chExt cx="14061133" cy="70657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409" y="2401014"/>
              <a:ext cx="14061133" cy="706571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0363" y="1107708"/>
            <a:ext cx="4279555" cy="1724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194" y="1323885"/>
            <a:ext cx="204295" cy="909881"/>
            <a:chOff x="973194" y="1323885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4181" y="2058321"/>
              <a:ext cx="142322" cy="146596"/>
              <a:chOff x="1004181" y="2058321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004181" y="2058321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04181" y="1705528"/>
              <a:ext cx="142322" cy="146596"/>
              <a:chOff x="1004181" y="1705528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004181" y="1705528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04181" y="1352735"/>
              <a:ext cx="142322" cy="146596"/>
              <a:chOff x="1004181" y="1352735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004181" y="1352735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5342" y="3557566"/>
            <a:ext cx="7734892" cy="386744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72391" y="3557566"/>
            <a:ext cx="7756816" cy="386744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0728" y="1107709"/>
            <a:ext cx="3304546" cy="17241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96821" y="7677636"/>
            <a:ext cx="2035137" cy="93112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10966" y="7677636"/>
            <a:ext cx="2022880" cy="9311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194" y="1323885"/>
            <a:ext cx="204295" cy="909881"/>
            <a:chOff x="973194" y="1323885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4181" y="2058321"/>
              <a:ext cx="142322" cy="146596"/>
              <a:chOff x="1004181" y="2058321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004181" y="2058321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04181" y="1705528"/>
              <a:ext cx="142322" cy="146596"/>
              <a:chOff x="1004181" y="1705528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004181" y="1705528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04181" y="1352735"/>
              <a:ext cx="142322" cy="146596"/>
              <a:chOff x="1004181" y="1352735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004181" y="1352735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0073" y="3857840"/>
            <a:ext cx="7782784" cy="386945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37282" y="3885714"/>
            <a:ext cx="7793972" cy="38639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0728" y="1107709"/>
            <a:ext cx="3304546" cy="17241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30356" y="7961328"/>
            <a:ext cx="1092527" cy="9909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15056" y="7970851"/>
            <a:ext cx="1073480" cy="971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2023-11-12T19:48:22Z</dcterms:created>
  <dcterms:modified xsi:type="dcterms:W3CDTF">2023-11-12T19:48:22Z</dcterms:modified>
</cp:coreProperties>
</file>