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4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31169" y="3414615"/>
            <a:ext cx="6171429" cy="3207133"/>
            <a:chOff x="10431169" y="3414615"/>
            <a:chExt cx="6171429" cy="32071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31169" y="3414615"/>
              <a:ext cx="6171429" cy="320713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8144" y="4026560"/>
            <a:ext cx="10618343" cy="229175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569" y="5486021"/>
            <a:ext cx="4226932" cy="11503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00017" y="1765355"/>
            <a:ext cx="142322" cy="146596"/>
            <a:chOff x="1500017" y="1765355"/>
            <a:chExt cx="142322" cy="1465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1500017" y="1765355"/>
              <a:ext cx="142322" cy="1465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0017" y="1412562"/>
            <a:ext cx="142322" cy="146596"/>
            <a:chOff x="1500017" y="1412562"/>
            <a:chExt cx="142322" cy="14659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1500017" y="1412562"/>
              <a:ext cx="142322" cy="1465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00017" y="1059769"/>
            <a:ext cx="142322" cy="146596"/>
            <a:chOff x="1500017" y="1059769"/>
            <a:chExt cx="142322" cy="1465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00017" y="1059769"/>
              <a:ext cx="142322" cy="1465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68831" y="606929"/>
            <a:ext cx="8396995" cy="4724463"/>
            <a:chOff x="8768831" y="606929"/>
            <a:chExt cx="8396995" cy="47244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68831" y="606929"/>
              <a:ext cx="8396995" cy="47244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658009" y="5553037"/>
            <a:ext cx="8064527" cy="4376415"/>
            <a:chOff x="8658009" y="5553037"/>
            <a:chExt cx="8064527" cy="437641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58009" y="5553037"/>
              <a:ext cx="8064527" cy="437641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28305" y="2306534"/>
            <a:ext cx="2833308" cy="102222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39705" y="815276"/>
            <a:ext cx="3276067" cy="171796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86746" y="3273017"/>
            <a:ext cx="5827965" cy="29933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3194" y="1323885"/>
            <a:ext cx="204295" cy="909881"/>
            <a:chOff x="973194" y="1323885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04181" y="2058321"/>
              <a:ext cx="142322" cy="146596"/>
              <a:chOff x="1004181" y="2058321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1004181" y="2058321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004181" y="1705528"/>
              <a:ext cx="142322" cy="146596"/>
              <a:chOff x="1004181" y="1705528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004181" y="1705528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04181" y="1352735"/>
              <a:ext cx="142322" cy="146596"/>
              <a:chOff x="1004181" y="1352735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700000">
                <a:off x="1004181" y="1352735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2235351" y="4121344"/>
            <a:ext cx="6171429" cy="4290000"/>
            <a:chOff x="2235351" y="4121344"/>
            <a:chExt cx="6171429" cy="42900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5351" y="4121344"/>
              <a:ext cx="6171429" cy="42900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794658" y="6036957"/>
            <a:ext cx="1137436" cy="136291"/>
            <a:chOff x="8794658" y="6036957"/>
            <a:chExt cx="1137436" cy="13629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8794658" y="6036957"/>
              <a:ext cx="1137436" cy="13629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93999" y="4121344"/>
            <a:ext cx="6171429" cy="4290000"/>
            <a:chOff x="10693999" y="4121344"/>
            <a:chExt cx="6171429" cy="429000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93999" y="4121344"/>
              <a:ext cx="6171429" cy="429000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66380" y="1052831"/>
            <a:ext cx="5977534" cy="171796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12237" y="3064379"/>
            <a:ext cx="1822579" cy="112135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42660" y="3147837"/>
            <a:ext cx="2630026" cy="10396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3194" y="1323885"/>
            <a:ext cx="204295" cy="909881"/>
            <a:chOff x="973194" y="1323885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04181" y="2058321"/>
              <a:ext cx="142322" cy="146596"/>
              <a:chOff x="1004181" y="2058321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1004181" y="2058321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004181" y="1705528"/>
              <a:ext cx="142322" cy="146596"/>
              <a:chOff x="1004181" y="1705528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004181" y="1705528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04181" y="1352735"/>
              <a:ext cx="142322" cy="146596"/>
              <a:chOff x="1004181" y="1352735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700000">
                <a:off x="1004181" y="1352735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794658" y="6036957"/>
            <a:ext cx="1137436" cy="136291"/>
            <a:chOff x="8794658" y="6036957"/>
            <a:chExt cx="1137436" cy="1362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8794658" y="6036957"/>
              <a:ext cx="1137436" cy="1362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221517" y="4028248"/>
            <a:ext cx="6171429" cy="4290000"/>
            <a:chOff x="2221517" y="4028248"/>
            <a:chExt cx="6171429" cy="429000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21517" y="4028248"/>
              <a:ext cx="6171429" cy="42900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785912" y="2011144"/>
            <a:ext cx="3229438" cy="2244908"/>
            <a:chOff x="10785912" y="2011144"/>
            <a:chExt cx="3229438" cy="224490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85912" y="2011144"/>
              <a:ext cx="3229438" cy="224490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500199" y="2011144"/>
            <a:ext cx="3278603" cy="2244908"/>
            <a:chOff x="14500199" y="2011144"/>
            <a:chExt cx="3278603" cy="224490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00199" y="2011144"/>
              <a:ext cx="3278603" cy="224490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785912" y="4637002"/>
            <a:ext cx="3229438" cy="2244908"/>
            <a:chOff x="10785912" y="4637002"/>
            <a:chExt cx="3229438" cy="224490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85912" y="4637002"/>
              <a:ext cx="3229438" cy="224490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500199" y="4637002"/>
            <a:ext cx="3278603" cy="2279084"/>
            <a:chOff x="14500199" y="4637002"/>
            <a:chExt cx="3278603" cy="227908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500199" y="4637002"/>
              <a:ext cx="3278603" cy="227908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785912" y="7013578"/>
            <a:ext cx="3229438" cy="2244908"/>
            <a:chOff x="10785912" y="7013578"/>
            <a:chExt cx="3229438" cy="224490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85912" y="7013578"/>
              <a:ext cx="3229438" cy="224490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523764" y="7013578"/>
            <a:ext cx="3255038" cy="2262704"/>
            <a:chOff x="14523764" y="7013578"/>
            <a:chExt cx="3255038" cy="226270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523764" y="7013578"/>
              <a:ext cx="3255038" cy="2262704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6380" y="1052831"/>
            <a:ext cx="5977534" cy="1717962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422212" y="3120128"/>
            <a:ext cx="1934969" cy="1039636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435094" y="1314654"/>
            <a:ext cx="1954017" cy="10396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3194" y="1323885"/>
            <a:ext cx="204295" cy="909881"/>
            <a:chOff x="973194" y="1323885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04181" y="2058321"/>
              <a:ext cx="142322" cy="146596"/>
              <a:chOff x="1004181" y="2058321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1004181" y="2058321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004181" y="1705528"/>
              <a:ext cx="142322" cy="146596"/>
              <a:chOff x="1004181" y="1705528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004181" y="1705528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04181" y="1352735"/>
              <a:ext cx="142322" cy="146596"/>
              <a:chOff x="1004181" y="1352735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700000">
                <a:off x="1004181" y="1352735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8794658" y="5538957"/>
            <a:ext cx="1137436" cy="136291"/>
            <a:chOff x="8794658" y="5538957"/>
            <a:chExt cx="1137436" cy="1362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2660000">
              <a:off x="8794658" y="5538957"/>
              <a:ext cx="1137436" cy="1362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221519" y="4083659"/>
            <a:ext cx="6171429" cy="4290000"/>
            <a:chOff x="2221519" y="4083659"/>
            <a:chExt cx="6171429" cy="429000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21519" y="4083659"/>
              <a:ext cx="6171429" cy="42900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876433" y="2703297"/>
            <a:ext cx="2833358" cy="1969577"/>
            <a:chOff x="14876433" y="2703297"/>
            <a:chExt cx="2833358" cy="196957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76433" y="2703297"/>
              <a:ext cx="2833358" cy="196957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486207" y="2756764"/>
            <a:ext cx="2759239" cy="1918054"/>
            <a:chOff x="10486207" y="2756764"/>
            <a:chExt cx="2759239" cy="191805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86207" y="2756764"/>
              <a:ext cx="2759239" cy="191805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587191" y="3450244"/>
            <a:ext cx="1137436" cy="136291"/>
            <a:chOff x="13587191" y="3450244"/>
            <a:chExt cx="1137436" cy="13629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60000">
              <a:off x="13587191" y="3450244"/>
              <a:ext cx="1137436" cy="13629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587191" y="3937453"/>
            <a:ext cx="1137436" cy="136291"/>
            <a:chOff x="13587191" y="3937453"/>
            <a:chExt cx="1137436" cy="13629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87191" y="3937453"/>
              <a:ext cx="1137436" cy="13629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286209" y="5644532"/>
            <a:ext cx="1137436" cy="136291"/>
            <a:chOff x="15286209" y="5644532"/>
            <a:chExt cx="1137436" cy="13629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6140000">
              <a:off x="15286209" y="5644532"/>
              <a:ext cx="1137436" cy="13629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097141" y="7136753"/>
            <a:ext cx="3359451" cy="2335285"/>
            <a:chOff x="14097141" y="7136753"/>
            <a:chExt cx="3359451" cy="233528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097141" y="7136753"/>
              <a:ext cx="3359451" cy="2335285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6380" y="1052831"/>
            <a:ext cx="5977534" cy="1717962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818231" y="3036670"/>
            <a:ext cx="1150379" cy="112135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294799" y="1231197"/>
            <a:ext cx="1422760" cy="112135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423146" y="6182593"/>
            <a:ext cx="1178950" cy="11403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3194" y="1323885"/>
            <a:ext cx="204295" cy="909881"/>
            <a:chOff x="973194" y="1323885"/>
            <a:chExt cx="204295" cy="90988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04181" y="2058321"/>
              <a:ext cx="142322" cy="146596"/>
              <a:chOff x="1004181" y="2058321"/>
              <a:chExt cx="142322" cy="14659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2700000">
                <a:off x="1004181" y="2058321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004181" y="1705528"/>
              <a:ext cx="142322" cy="146596"/>
              <a:chOff x="1004181" y="1705528"/>
              <a:chExt cx="142322" cy="14659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2700000">
                <a:off x="1004181" y="1705528"/>
                <a:ext cx="142322" cy="14659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04181" y="1352735"/>
              <a:ext cx="142322" cy="146596"/>
              <a:chOff x="1004181" y="1352735"/>
              <a:chExt cx="142322" cy="1465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2700000">
                <a:off x="1004181" y="1352735"/>
                <a:ext cx="142322" cy="14659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662334" y="2495685"/>
            <a:ext cx="14432756" cy="6177698"/>
            <a:chOff x="1662334" y="2495685"/>
            <a:chExt cx="14432756" cy="61776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2334" y="2495685"/>
              <a:ext cx="14432756" cy="617769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7804" y="958194"/>
            <a:ext cx="3056964" cy="18875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2023-10-15T08:44:23Z</dcterms:created>
  <dcterms:modified xsi:type="dcterms:W3CDTF">2023-10-15T08:44:23Z</dcterms:modified>
</cp:coreProperties>
</file>