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3200400" cy="2076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0B3"/>
    <a:srgbClr val="D95F02"/>
    <a:srgbClr val="7FC97F"/>
    <a:srgbClr val="1B9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694"/>
  </p:normalViewPr>
  <p:slideViewPr>
    <p:cSldViewPr snapToGrid="0" snapToObjects="1">
      <p:cViewPr varScale="1">
        <p:scale>
          <a:sx n="385" d="100"/>
          <a:sy n="385" d="100"/>
        </p:scale>
        <p:origin x="1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F2F81-39A8-1942-BC11-ED25A4472AEB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1143000"/>
            <a:ext cx="4756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3527A-F25C-BF4C-B71A-36F10D52E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3075" rtl="0" eaLnBrk="1" latinLnBrk="0" hangingPunct="1">
      <a:defRPr sz="490" kern="1200">
        <a:solidFill>
          <a:schemeClr val="tx1"/>
        </a:solidFill>
        <a:latin typeface="+mn-lt"/>
        <a:ea typeface="+mn-ea"/>
        <a:cs typeface="+mn-cs"/>
      </a:defRPr>
    </a:lvl1pPr>
    <a:lvl2pPr marL="186538" algn="l" defTabSz="373075" rtl="0" eaLnBrk="1" latinLnBrk="0" hangingPunct="1">
      <a:defRPr sz="490" kern="1200">
        <a:solidFill>
          <a:schemeClr val="tx1"/>
        </a:solidFill>
        <a:latin typeface="+mn-lt"/>
        <a:ea typeface="+mn-ea"/>
        <a:cs typeface="+mn-cs"/>
      </a:defRPr>
    </a:lvl2pPr>
    <a:lvl3pPr marL="373075" algn="l" defTabSz="373075" rtl="0" eaLnBrk="1" latinLnBrk="0" hangingPunct="1">
      <a:defRPr sz="490" kern="1200">
        <a:solidFill>
          <a:schemeClr val="tx1"/>
        </a:solidFill>
        <a:latin typeface="+mn-lt"/>
        <a:ea typeface="+mn-ea"/>
        <a:cs typeface="+mn-cs"/>
      </a:defRPr>
    </a:lvl3pPr>
    <a:lvl4pPr marL="559613" algn="l" defTabSz="373075" rtl="0" eaLnBrk="1" latinLnBrk="0" hangingPunct="1">
      <a:defRPr sz="490" kern="1200">
        <a:solidFill>
          <a:schemeClr val="tx1"/>
        </a:solidFill>
        <a:latin typeface="+mn-lt"/>
        <a:ea typeface="+mn-ea"/>
        <a:cs typeface="+mn-cs"/>
      </a:defRPr>
    </a:lvl4pPr>
    <a:lvl5pPr marL="746150" algn="l" defTabSz="373075" rtl="0" eaLnBrk="1" latinLnBrk="0" hangingPunct="1">
      <a:defRPr sz="490" kern="1200">
        <a:solidFill>
          <a:schemeClr val="tx1"/>
        </a:solidFill>
        <a:latin typeface="+mn-lt"/>
        <a:ea typeface="+mn-ea"/>
        <a:cs typeface="+mn-cs"/>
      </a:defRPr>
    </a:lvl5pPr>
    <a:lvl6pPr marL="932688" algn="l" defTabSz="373075" rtl="0" eaLnBrk="1" latinLnBrk="0" hangingPunct="1">
      <a:defRPr sz="490" kern="1200">
        <a:solidFill>
          <a:schemeClr val="tx1"/>
        </a:solidFill>
        <a:latin typeface="+mn-lt"/>
        <a:ea typeface="+mn-ea"/>
        <a:cs typeface="+mn-cs"/>
      </a:defRPr>
    </a:lvl6pPr>
    <a:lvl7pPr marL="1119226" algn="l" defTabSz="373075" rtl="0" eaLnBrk="1" latinLnBrk="0" hangingPunct="1">
      <a:defRPr sz="490" kern="1200">
        <a:solidFill>
          <a:schemeClr val="tx1"/>
        </a:solidFill>
        <a:latin typeface="+mn-lt"/>
        <a:ea typeface="+mn-ea"/>
        <a:cs typeface="+mn-cs"/>
      </a:defRPr>
    </a:lvl7pPr>
    <a:lvl8pPr marL="1305763" algn="l" defTabSz="373075" rtl="0" eaLnBrk="1" latinLnBrk="0" hangingPunct="1">
      <a:defRPr sz="490" kern="1200">
        <a:solidFill>
          <a:schemeClr val="tx1"/>
        </a:solidFill>
        <a:latin typeface="+mn-lt"/>
        <a:ea typeface="+mn-ea"/>
        <a:cs typeface="+mn-cs"/>
      </a:defRPr>
    </a:lvl8pPr>
    <a:lvl9pPr marL="1492301" algn="l" defTabSz="373075" rtl="0" eaLnBrk="1" latinLnBrk="0" hangingPunct="1">
      <a:defRPr sz="4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0925" y="1143000"/>
            <a:ext cx="4756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3527A-F25C-BF4C-B71A-36F10D52E8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339827"/>
            <a:ext cx="2720340" cy="722912"/>
          </a:xfrm>
        </p:spPr>
        <p:txBody>
          <a:bodyPr anchor="b"/>
          <a:lstStyle>
            <a:lvl1pPr algn="ctr">
              <a:defRPr sz="18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1090617"/>
            <a:ext cx="2400300" cy="501328"/>
          </a:xfrm>
        </p:spPr>
        <p:txBody>
          <a:bodyPr/>
          <a:lstStyle>
            <a:lvl1pPr marL="0" indent="0" algn="ctr">
              <a:buNone/>
              <a:defRPr sz="727"/>
            </a:lvl1pPr>
            <a:lvl2pPr marL="138440" indent="0" algn="ctr">
              <a:buNone/>
              <a:defRPr sz="606"/>
            </a:lvl2pPr>
            <a:lvl3pPr marL="276880" indent="0" algn="ctr">
              <a:buNone/>
              <a:defRPr sz="545"/>
            </a:lvl3pPr>
            <a:lvl4pPr marL="415320" indent="0" algn="ctr">
              <a:buNone/>
              <a:defRPr sz="484"/>
            </a:lvl4pPr>
            <a:lvl5pPr marL="553761" indent="0" algn="ctr">
              <a:buNone/>
              <a:defRPr sz="484"/>
            </a:lvl5pPr>
            <a:lvl6pPr marL="692201" indent="0" algn="ctr">
              <a:buNone/>
              <a:defRPr sz="484"/>
            </a:lvl6pPr>
            <a:lvl7pPr marL="830641" indent="0" algn="ctr">
              <a:buNone/>
              <a:defRPr sz="484"/>
            </a:lvl7pPr>
            <a:lvl8pPr marL="969081" indent="0" algn="ctr">
              <a:buNone/>
              <a:defRPr sz="484"/>
            </a:lvl8pPr>
            <a:lvl9pPr marL="1107521" indent="0" algn="ctr">
              <a:buNone/>
              <a:defRPr sz="4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9251-A21E-3B42-BBCD-8C70998F6D0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2ED0-C4F5-1F41-8466-0FCF3ACD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9251-A21E-3B42-BBCD-8C70998F6D0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2ED0-C4F5-1F41-8466-0FCF3ACD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3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110552"/>
            <a:ext cx="690086" cy="17596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110552"/>
            <a:ext cx="2030254" cy="17596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9251-A21E-3B42-BBCD-8C70998F6D0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2ED0-C4F5-1F41-8466-0FCF3ACD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9251-A21E-3B42-BBCD-8C70998F6D0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2ED0-C4F5-1F41-8466-0FCF3ACD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517671"/>
            <a:ext cx="2760345" cy="863745"/>
          </a:xfrm>
        </p:spPr>
        <p:txBody>
          <a:bodyPr anchor="b"/>
          <a:lstStyle>
            <a:lvl1pPr>
              <a:defRPr sz="18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389588"/>
            <a:ext cx="2760345" cy="454223"/>
          </a:xfrm>
        </p:spPr>
        <p:txBody>
          <a:bodyPr/>
          <a:lstStyle>
            <a:lvl1pPr marL="0" indent="0">
              <a:buNone/>
              <a:defRPr sz="727">
                <a:solidFill>
                  <a:schemeClr val="tx1"/>
                </a:solidFill>
              </a:defRPr>
            </a:lvl1pPr>
            <a:lvl2pPr marL="138440" indent="0">
              <a:buNone/>
              <a:defRPr sz="606">
                <a:solidFill>
                  <a:schemeClr val="tx1">
                    <a:tint val="75000"/>
                  </a:schemeClr>
                </a:solidFill>
              </a:defRPr>
            </a:lvl2pPr>
            <a:lvl3pPr marL="276880" indent="0">
              <a:buNone/>
              <a:defRPr sz="545">
                <a:solidFill>
                  <a:schemeClr val="tx1">
                    <a:tint val="75000"/>
                  </a:schemeClr>
                </a:solidFill>
              </a:defRPr>
            </a:lvl3pPr>
            <a:lvl4pPr marL="415320" indent="0">
              <a:buNone/>
              <a:defRPr sz="484">
                <a:solidFill>
                  <a:schemeClr val="tx1">
                    <a:tint val="75000"/>
                  </a:schemeClr>
                </a:solidFill>
              </a:defRPr>
            </a:lvl4pPr>
            <a:lvl5pPr marL="553761" indent="0">
              <a:buNone/>
              <a:defRPr sz="484">
                <a:solidFill>
                  <a:schemeClr val="tx1">
                    <a:tint val="75000"/>
                  </a:schemeClr>
                </a:solidFill>
              </a:defRPr>
            </a:lvl5pPr>
            <a:lvl6pPr marL="692201" indent="0">
              <a:buNone/>
              <a:defRPr sz="484">
                <a:solidFill>
                  <a:schemeClr val="tx1">
                    <a:tint val="75000"/>
                  </a:schemeClr>
                </a:solidFill>
              </a:defRPr>
            </a:lvl6pPr>
            <a:lvl7pPr marL="830641" indent="0">
              <a:buNone/>
              <a:defRPr sz="484">
                <a:solidFill>
                  <a:schemeClr val="tx1">
                    <a:tint val="75000"/>
                  </a:schemeClr>
                </a:solidFill>
              </a:defRPr>
            </a:lvl7pPr>
            <a:lvl8pPr marL="969081" indent="0">
              <a:buNone/>
              <a:defRPr sz="484">
                <a:solidFill>
                  <a:schemeClr val="tx1">
                    <a:tint val="75000"/>
                  </a:schemeClr>
                </a:solidFill>
              </a:defRPr>
            </a:lvl8pPr>
            <a:lvl9pPr marL="1107521" indent="0">
              <a:buNone/>
              <a:defRPr sz="4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9251-A21E-3B42-BBCD-8C70998F6D0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2ED0-C4F5-1F41-8466-0FCF3ACD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1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552759"/>
            <a:ext cx="1360170" cy="1317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552759"/>
            <a:ext cx="1360170" cy="1317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9251-A21E-3B42-BBCD-8C70998F6D0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2ED0-C4F5-1F41-8466-0FCF3ACD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9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110552"/>
            <a:ext cx="2760345" cy="40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509019"/>
            <a:ext cx="1353919" cy="249462"/>
          </a:xfrm>
        </p:spPr>
        <p:txBody>
          <a:bodyPr anchor="b"/>
          <a:lstStyle>
            <a:lvl1pPr marL="0" indent="0">
              <a:buNone/>
              <a:defRPr sz="727" b="1"/>
            </a:lvl1pPr>
            <a:lvl2pPr marL="138440" indent="0">
              <a:buNone/>
              <a:defRPr sz="606" b="1"/>
            </a:lvl2pPr>
            <a:lvl3pPr marL="276880" indent="0">
              <a:buNone/>
              <a:defRPr sz="545" b="1"/>
            </a:lvl3pPr>
            <a:lvl4pPr marL="415320" indent="0">
              <a:buNone/>
              <a:defRPr sz="484" b="1"/>
            </a:lvl4pPr>
            <a:lvl5pPr marL="553761" indent="0">
              <a:buNone/>
              <a:defRPr sz="484" b="1"/>
            </a:lvl5pPr>
            <a:lvl6pPr marL="692201" indent="0">
              <a:buNone/>
              <a:defRPr sz="484" b="1"/>
            </a:lvl6pPr>
            <a:lvl7pPr marL="830641" indent="0">
              <a:buNone/>
              <a:defRPr sz="484" b="1"/>
            </a:lvl7pPr>
            <a:lvl8pPr marL="969081" indent="0">
              <a:buNone/>
              <a:defRPr sz="484" b="1"/>
            </a:lvl8pPr>
            <a:lvl9pPr marL="1107521" indent="0">
              <a:buNone/>
              <a:defRPr sz="4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758481"/>
            <a:ext cx="1353919" cy="1115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509019"/>
            <a:ext cx="1360587" cy="249462"/>
          </a:xfrm>
        </p:spPr>
        <p:txBody>
          <a:bodyPr anchor="b"/>
          <a:lstStyle>
            <a:lvl1pPr marL="0" indent="0">
              <a:buNone/>
              <a:defRPr sz="727" b="1"/>
            </a:lvl1pPr>
            <a:lvl2pPr marL="138440" indent="0">
              <a:buNone/>
              <a:defRPr sz="606" b="1"/>
            </a:lvl2pPr>
            <a:lvl3pPr marL="276880" indent="0">
              <a:buNone/>
              <a:defRPr sz="545" b="1"/>
            </a:lvl3pPr>
            <a:lvl4pPr marL="415320" indent="0">
              <a:buNone/>
              <a:defRPr sz="484" b="1"/>
            </a:lvl4pPr>
            <a:lvl5pPr marL="553761" indent="0">
              <a:buNone/>
              <a:defRPr sz="484" b="1"/>
            </a:lvl5pPr>
            <a:lvl6pPr marL="692201" indent="0">
              <a:buNone/>
              <a:defRPr sz="484" b="1"/>
            </a:lvl6pPr>
            <a:lvl7pPr marL="830641" indent="0">
              <a:buNone/>
              <a:defRPr sz="484" b="1"/>
            </a:lvl7pPr>
            <a:lvl8pPr marL="969081" indent="0">
              <a:buNone/>
              <a:defRPr sz="484" b="1"/>
            </a:lvl8pPr>
            <a:lvl9pPr marL="1107521" indent="0">
              <a:buNone/>
              <a:defRPr sz="4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758481"/>
            <a:ext cx="1360587" cy="1115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9251-A21E-3B42-BBCD-8C70998F6D0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2ED0-C4F5-1F41-8466-0FCF3ACD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9251-A21E-3B42-BBCD-8C70998F6D0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2ED0-C4F5-1F41-8466-0FCF3ACD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9251-A21E-3B42-BBCD-8C70998F6D0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2ED0-C4F5-1F41-8466-0FCF3ACD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38430"/>
            <a:ext cx="1032212" cy="484505"/>
          </a:xfrm>
        </p:spPr>
        <p:txBody>
          <a:bodyPr anchor="b"/>
          <a:lstStyle>
            <a:lvl1pPr>
              <a:defRPr sz="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98971"/>
            <a:ext cx="1620203" cy="1475625"/>
          </a:xfrm>
        </p:spPr>
        <p:txBody>
          <a:bodyPr/>
          <a:lstStyle>
            <a:lvl1pPr>
              <a:defRPr sz="969"/>
            </a:lvl1pPr>
            <a:lvl2pPr>
              <a:defRPr sz="848"/>
            </a:lvl2pPr>
            <a:lvl3pPr>
              <a:defRPr sz="727"/>
            </a:lvl3pPr>
            <a:lvl4pPr>
              <a:defRPr sz="606"/>
            </a:lvl4pPr>
            <a:lvl5pPr>
              <a:defRPr sz="606"/>
            </a:lvl5pPr>
            <a:lvl6pPr>
              <a:defRPr sz="606"/>
            </a:lvl6pPr>
            <a:lvl7pPr>
              <a:defRPr sz="606"/>
            </a:lvl7pPr>
            <a:lvl8pPr>
              <a:defRPr sz="606"/>
            </a:lvl8pPr>
            <a:lvl9pPr>
              <a:defRPr sz="6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622935"/>
            <a:ext cx="1032212" cy="1154064"/>
          </a:xfrm>
        </p:spPr>
        <p:txBody>
          <a:bodyPr/>
          <a:lstStyle>
            <a:lvl1pPr marL="0" indent="0">
              <a:buNone/>
              <a:defRPr sz="484"/>
            </a:lvl1pPr>
            <a:lvl2pPr marL="138440" indent="0">
              <a:buNone/>
              <a:defRPr sz="424"/>
            </a:lvl2pPr>
            <a:lvl3pPr marL="276880" indent="0">
              <a:buNone/>
              <a:defRPr sz="363"/>
            </a:lvl3pPr>
            <a:lvl4pPr marL="415320" indent="0">
              <a:buNone/>
              <a:defRPr sz="303"/>
            </a:lvl4pPr>
            <a:lvl5pPr marL="553761" indent="0">
              <a:buNone/>
              <a:defRPr sz="303"/>
            </a:lvl5pPr>
            <a:lvl6pPr marL="692201" indent="0">
              <a:buNone/>
              <a:defRPr sz="303"/>
            </a:lvl6pPr>
            <a:lvl7pPr marL="830641" indent="0">
              <a:buNone/>
              <a:defRPr sz="303"/>
            </a:lvl7pPr>
            <a:lvl8pPr marL="969081" indent="0">
              <a:buNone/>
              <a:defRPr sz="303"/>
            </a:lvl8pPr>
            <a:lvl9pPr marL="1107521" indent="0">
              <a:buNone/>
              <a:defRPr sz="3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9251-A21E-3B42-BBCD-8C70998F6D0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2ED0-C4F5-1F41-8466-0FCF3ACD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2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38430"/>
            <a:ext cx="1032212" cy="484505"/>
          </a:xfrm>
        </p:spPr>
        <p:txBody>
          <a:bodyPr anchor="b"/>
          <a:lstStyle>
            <a:lvl1pPr>
              <a:defRPr sz="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98971"/>
            <a:ext cx="1620203" cy="1475625"/>
          </a:xfrm>
        </p:spPr>
        <p:txBody>
          <a:bodyPr anchor="t"/>
          <a:lstStyle>
            <a:lvl1pPr marL="0" indent="0">
              <a:buNone/>
              <a:defRPr sz="969"/>
            </a:lvl1pPr>
            <a:lvl2pPr marL="138440" indent="0">
              <a:buNone/>
              <a:defRPr sz="848"/>
            </a:lvl2pPr>
            <a:lvl3pPr marL="276880" indent="0">
              <a:buNone/>
              <a:defRPr sz="727"/>
            </a:lvl3pPr>
            <a:lvl4pPr marL="415320" indent="0">
              <a:buNone/>
              <a:defRPr sz="606"/>
            </a:lvl4pPr>
            <a:lvl5pPr marL="553761" indent="0">
              <a:buNone/>
              <a:defRPr sz="606"/>
            </a:lvl5pPr>
            <a:lvl6pPr marL="692201" indent="0">
              <a:buNone/>
              <a:defRPr sz="606"/>
            </a:lvl6pPr>
            <a:lvl7pPr marL="830641" indent="0">
              <a:buNone/>
              <a:defRPr sz="606"/>
            </a:lvl7pPr>
            <a:lvl8pPr marL="969081" indent="0">
              <a:buNone/>
              <a:defRPr sz="606"/>
            </a:lvl8pPr>
            <a:lvl9pPr marL="1107521" indent="0">
              <a:buNone/>
              <a:defRPr sz="6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622935"/>
            <a:ext cx="1032212" cy="1154064"/>
          </a:xfrm>
        </p:spPr>
        <p:txBody>
          <a:bodyPr/>
          <a:lstStyle>
            <a:lvl1pPr marL="0" indent="0">
              <a:buNone/>
              <a:defRPr sz="484"/>
            </a:lvl1pPr>
            <a:lvl2pPr marL="138440" indent="0">
              <a:buNone/>
              <a:defRPr sz="424"/>
            </a:lvl2pPr>
            <a:lvl3pPr marL="276880" indent="0">
              <a:buNone/>
              <a:defRPr sz="363"/>
            </a:lvl3pPr>
            <a:lvl4pPr marL="415320" indent="0">
              <a:buNone/>
              <a:defRPr sz="303"/>
            </a:lvl4pPr>
            <a:lvl5pPr marL="553761" indent="0">
              <a:buNone/>
              <a:defRPr sz="303"/>
            </a:lvl5pPr>
            <a:lvl6pPr marL="692201" indent="0">
              <a:buNone/>
              <a:defRPr sz="303"/>
            </a:lvl6pPr>
            <a:lvl7pPr marL="830641" indent="0">
              <a:buNone/>
              <a:defRPr sz="303"/>
            </a:lvl7pPr>
            <a:lvl8pPr marL="969081" indent="0">
              <a:buNone/>
              <a:defRPr sz="303"/>
            </a:lvl8pPr>
            <a:lvl9pPr marL="1107521" indent="0">
              <a:buNone/>
              <a:defRPr sz="3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9251-A21E-3B42-BBCD-8C70998F6D0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2ED0-C4F5-1F41-8466-0FCF3ACD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7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110552"/>
            <a:ext cx="2760345" cy="40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552759"/>
            <a:ext cx="2760345" cy="131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924562"/>
            <a:ext cx="720090" cy="110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89251-A21E-3B42-BBCD-8C70998F6D0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924562"/>
            <a:ext cx="1080135" cy="110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924562"/>
            <a:ext cx="720090" cy="110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B2ED0-C4F5-1F41-8466-0FCF3ACD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76880" rtl="0" eaLnBrk="1" latinLnBrk="0" hangingPunct="1">
        <a:lnSpc>
          <a:spcPct val="90000"/>
        </a:lnSpc>
        <a:spcBef>
          <a:spcPct val="0"/>
        </a:spcBef>
        <a:buNone/>
        <a:defRPr sz="13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220" indent="-69220" algn="l" defTabSz="276880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848" kern="1200">
          <a:solidFill>
            <a:schemeClr val="tx1"/>
          </a:solidFill>
          <a:latin typeface="+mn-lt"/>
          <a:ea typeface="+mn-ea"/>
          <a:cs typeface="+mn-cs"/>
        </a:defRPr>
      </a:lvl1pPr>
      <a:lvl2pPr marL="207660" indent="-69220" algn="l" defTabSz="276880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727" kern="1200">
          <a:solidFill>
            <a:schemeClr val="tx1"/>
          </a:solidFill>
          <a:latin typeface="+mn-lt"/>
          <a:ea typeface="+mn-ea"/>
          <a:cs typeface="+mn-cs"/>
        </a:defRPr>
      </a:lvl2pPr>
      <a:lvl3pPr marL="346100" indent="-69220" algn="l" defTabSz="276880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606" kern="1200">
          <a:solidFill>
            <a:schemeClr val="tx1"/>
          </a:solidFill>
          <a:latin typeface="+mn-lt"/>
          <a:ea typeface="+mn-ea"/>
          <a:cs typeface="+mn-cs"/>
        </a:defRPr>
      </a:lvl3pPr>
      <a:lvl4pPr marL="484541" indent="-69220" algn="l" defTabSz="276880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545" kern="1200">
          <a:solidFill>
            <a:schemeClr val="tx1"/>
          </a:solidFill>
          <a:latin typeface="+mn-lt"/>
          <a:ea typeface="+mn-ea"/>
          <a:cs typeface="+mn-cs"/>
        </a:defRPr>
      </a:lvl4pPr>
      <a:lvl5pPr marL="622981" indent="-69220" algn="l" defTabSz="276880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545" kern="1200">
          <a:solidFill>
            <a:schemeClr val="tx1"/>
          </a:solidFill>
          <a:latin typeface="+mn-lt"/>
          <a:ea typeface="+mn-ea"/>
          <a:cs typeface="+mn-cs"/>
        </a:defRPr>
      </a:lvl5pPr>
      <a:lvl6pPr marL="761421" indent="-69220" algn="l" defTabSz="276880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545" kern="1200">
          <a:solidFill>
            <a:schemeClr val="tx1"/>
          </a:solidFill>
          <a:latin typeface="+mn-lt"/>
          <a:ea typeface="+mn-ea"/>
          <a:cs typeface="+mn-cs"/>
        </a:defRPr>
      </a:lvl6pPr>
      <a:lvl7pPr marL="899861" indent="-69220" algn="l" defTabSz="276880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545" kern="1200">
          <a:solidFill>
            <a:schemeClr val="tx1"/>
          </a:solidFill>
          <a:latin typeface="+mn-lt"/>
          <a:ea typeface="+mn-ea"/>
          <a:cs typeface="+mn-cs"/>
        </a:defRPr>
      </a:lvl7pPr>
      <a:lvl8pPr marL="1038301" indent="-69220" algn="l" defTabSz="276880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545" kern="1200">
          <a:solidFill>
            <a:schemeClr val="tx1"/>
          </a:solidFill>
          <a:latin typeface="+mn-lt"/>
          <a:ea typeface="+mn-ea"/>
          <a:cs typeface="+mn-cs"/>
        </a:defRPr>
      </a:lvl8pPr>
      <a:lvl9pPr marL="1176741" indent="-69220" algn="l" defTabSz="276880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6880" rtl="0" eaLnBrk="1" latinLnBrk="0" hangingPunct="1">
        <a:defRPr sz="545" kern="1200">
          <a:solidFill>
            <a:schemeClr val="tx1"/>
          </a:solidFill>
          <a:latin typeface="+mn-lt"/>
          <a:ea typeface="+mn-ea"/>
          <a:cs typeface="+mn-cs"/>
        </a:defRPr>
      </a:lvl1pPr>
      <a:lvl2pPr marL="138440" algn="l" defTabSz="276880" rtl="0" eaLnBrk="1" latinLnBrk="0" hangingPunct="1">
        <a:defRPr sz="545" kern="1200">
          <a:solidFill>
            <a:schemeClr val="tx1"/>
          </a:solidFill>
          <a:latin typeface="+mn-lt"/>
          <a:ea typeface="+mn-ea"/>
          <a:cs typeface="+mn-cs"/>
        </a:defRPr>
      </a:lvl2pPr>
      <a:lvl3pPr marL="276880" algn="l" defTabSz="276880" rtl="0" eaLnBrk="1" latinLnBrk="0" hangingPunct="1">
        <a:defRPr sz="545" kern="1200">
          <a:solidFill>
            <a:schemeClr val="tx1"/>
          </a:solidFill>
          <a:latin typeface="+mn-lt"/>
          <a:ea typeface="+mn-ea"/>
          <a:cs typeface="+mn-cs"/>
        </a:defRPr>
      </a:lvl3pPr>
      <a:lvl4pPr marL="415320" algn="l" defTabSz="276880" rtl="0" eaLnBrk="1" latinLnBrk="0" hangingPunct="1">
        <a:defRPr sz="545" kern="1200">
          <a:solidFill>
            <a:schemeClr val="tx1"/>
          </a:solidFill>
          <a:latin typeface="+mn-lt"/>
          <a:ea typeface="+mn-ea"/>
          <a:cs typeface="+mn-cs"/>
        </a:defRPr>
      </a:lvl4pPr>
      <a:lvl5pPr marL="553761" algn="l" defTabSz="276880" rtl="0" eaLnBrk="1" latinLnBrk="0" hangingPunct="1">
        <a:defRPr sz="545" kern="1200">
          <a:solidFill>
            <a:schemeClr val="tx1"/>
          </a:solidFill>
          <a:latin typeface="+mn-lt"/>
          <a:ea typeface="+mn-ea"/>
          <a:cs typeface="+mn-cs"/>
        </a:defRPr>
      </a:lvl5pPr>
      <a:lvl6pPr marL="692201" algn="l" defTabSz="276880" rtl="0" eaLnBrk="1" latinLnBrk="0" hangingPunct="1">
        <a:defRPr sz="545" kern="1200">
          <a:solidFill>
            <a:schemeClr val="tx1"/>
          </a:solidFill>
          <a:latin typeface="+mn-lt"/>
          <a:ea typeface="+mn-ea"/>
          <a:cs typeface="+mn-cs"/>
        </a:defRPr>
      </a:lvl6pPr>
      <a:lvl7pPr marL="830641" algn="l" defTabSz="276880" rtl="0" eaLnBrk="1" latinLnBrk="0" hangingPunct="1">
        <a:defRPr sz="545" kern="1200">
          <a:solidFill>
            <a:schemeClr val="tx1"/>
          </a:solidFill>
          <a:latin typeface="+mn-lt"/>
          <a:ea typeface="+mn-ea"/>
          <a:cs typeface="+mn-cs"/>
        </a:defRPr>
      </a:lvl7pPr>
      <a:lvl8pPr marL="969081" algn="l" defTabSz="276880" rtl="0" eaLnBrk="1" latinLnBrk="0" hangingPunct="1">
        <a:defRPr sz="545" kern="1200">
          <a:solidFill>
            <a:schemeClr val="tx1"/>
          </a:solidFill>
          <a:latin typeface="+mn-lt"/>
          <a:ea typeface="+mn-ea"/>
          <a:cs typeface="+mn-cs"/>
        </a:defRPr>
      </a:lvl8pPr>
      <a:lvl9pPr marL="1107521" algn="l" defTabSz="276880" rtl="0" eaLnBrk="1" latinLnBrk="0" hangingPunct="1">
        <a:defRPr sz="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56C5A3F-6E0E-3B46-8165-15D16C2D617F}"/>
              </a:ext>
            </a:extLst>
          </p:cNvPr>
          <p:cNvSpPr txBox="1"/>
          <p:nvPr/>
        </p:nvSpPr>
        <p:spPr>
          <a:xfrm>
            <a:off x="2700617" y="1464848"/>
            <a:ext cx="6569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C4 Grass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1605D9-A4B6-3941-9981-7E5536285D1A}"/>
              </a:ext>
            </a:extLst>
          </p:cNvPr>
          <p:cNvSpPr txBox="1"/>
          <p:nvPr/>
        </p:nvSpPr>
        <p:spPr>
          <a:xfrm>
            <a:off x="2700617" y="1837370"/>
            <a:ext cx="6569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Forb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21FECB-36EF-2449-93B9-2FF8E6016B0F}"/>
              </a:ext>
            </a:extLst>
          </p:cNvPr>
          <p:cNvSpPr txBox="1"/>
          <p:nvPr/>
        </p:nvSpPr>
        <p:spPr>
          <a:xfrm>
            <a:off x="2700617" y="1711970"/>
            <a:ext cx="6569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Legume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56D756-EEB8-844F-B1C0-637BCC0495B3}"/>
              </a:ext>
            </a:extLst>
          </p:cNvPr>
          <p:cNvSpPr txBox="1"/>
          <p:nvPr/>
        </p:nvSpPr>
        <p:spPr>
          <a:xfrm>
            <a:off x="2700616" y="1593760"/>
            <a:ext cx="6569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C3 Grass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2964FE6-006A-0443-B1D3-27B89C0A0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8" y="-46215"/>
            <a:ext cx="2444051" cy="2076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EA1D92-7945-7E40-966D-D427A2B4CDFF}"/>
              </a:ext>
            </a:extLst>
          </p:cNvPr>
          <p:cNvSpPr txBox="1"/>
          <p:nvPr/>
        </p:nvSpPr>
        <p:spPr>
          <a:xfrm rot="19691263">
            <a:off x="1894842" y="1652370"/>
            <a:ext cx="1199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Plant K (%)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3EE51-C6DC-8E4A-B632-95A0F269296B}"/>
              </a:ext>
            </a:extLst>
          </p:cNvPr>
          <p:cNvSpPr txBox="1"/>
          <p:nvPr/>
        </p:nvSpPr>
        <p:spPr>
          <a:xfrm rot="1909762">
            <a:off x="380471" y="1884518"/>
            <a:ext cx="1199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Plant N (%)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9488D-D0C9-924C-B0A2-327FBF56FC9F}"/>
              </a:ext>
            </a:extLst>
          </p:cNvPr>
          <p:cNvSpPr txBox="1"/>
          <p:nvPr/>
        </p:nvSpPr>
        <p:spPr>
          <a:xfrm rot="16200000">
            <a:off x="-851136" y="345109"/>
            <a:ext cx="2136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Root Biomass (g m</a:t>
            </a:r>
            <a:r>
              <a:rPr lang="en-US" sz="1000" baseline="30000" dirty="0">
                <a:latin typeface="Helvetica" pitchFamily="2" charset="0"/>
              </a:rPr>
              <a:t>-2</a:t>
            </a:r>
            <a:r>
              <a:rPr lang="en-US" sz="1000" dirty="0">
                <a:latin typeface="Helvetica" pitchFamily="2" charset="0"/>
              </a:rPr>
              <a:t>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B78403-00F4-924A-B1E0-20883158129D}"/>
              </a:ext>
            </a:extLst>
          </p:cNvPr>
          <p:cNvSpPr/>
          <p:nvPr/>
        </p:nvSpPr>
        <p:spPr>
          <a:xfrm>
            <a:off x="2681269" y="1523025"/>
            <a:ext cx="91440" cy="91440"/>
          </a:xfrm>
          <a:prstGeom prst="ellipse">
            <a:avLst/>
          </a:prstGeom>
          <a:solidFill>
            <a:srgbClr val="1B9E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43FF5B-0938-0446-998E-32C97337F95E}"/>
              </a:ext>
            </a:extLst>
          </p:cNvPr>
          <p:cNvSpPr/>
          <p:nvPr/>
        </p:nvSpPr>
        <p:spPr>
          <a:xfrm>
            <a:off x="2681269" y="1645405"/>
            <a:ext cx="91440" cy="91440"/>
          </a:xfrm>
          <a:prstGeom prst="ellipse">
            <a:avLst/>
          </a:prstGeom>
          <a:solidFill>
            <a:srgbClr val="7FC9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353595-F132-F24B-921D-CFBC77E571E9}"/>
              </a:ext>
            </a:extLst>
          </p:cNvPr>
          <p:cNvSpPr/>
          <p:nvPr/>
        </p:nvSpPr>
        <p:spPr>
          <a:xfrm>
            <a:off x="2681269" y="1767785"/>
            <a:ext cx="91440" cy="91440"/>
          </a:xfrm>
          <a:prstGeom prst="ellipse">
            <a:avLst/>
          </a:prstGeom>
          <a:solidFill>
            <a:srgbClr val="D95F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A265C6-B1B3-244E-845F-A0FA0FD6FFE7}"/>
              </a:ext>
            </a:extLst>
          </p:cNvPr>
          <p:cNvSpPr/>
          <p:nvPr/>
        </p:nvSpPr>
        <p:spPr>
          <a:xfrm>
            <a:off x="2681269" y="1891678"/>
            <a:ext cx="91440" cy="91440"/>
          </a:xfrm>
          <a:prstGeom prst="ellipse">
            <a:avLst/>
          </a:prstGeom>
          <a:solidFill>
            <a:srgbClr val="7570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7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1779</TotalTime>
  <Words>19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N Furey</dc:creator>
  <cp:lastModifiedBy>George N Furey</cp:lastModifiedBy>
  <cp:revision>13</cp:revision>
  <dcterms:created xsi:type="dcterms:W3CDTF">2021-03-08T17:58:26Z</dcterms:created>
  <dcterms:modified xsi:type="dcterms:W3CDTF">2021-10-10T21:58:37Z</dcterms:modified>
</cp:coreProperties>
</file>