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64"/>
  </p:normalViewPr>
  <p:slideViewPr>
    <p:cSldViewPr snapToGrid="0" snapToObjects="1">
      <p:cViewPr varScale="1">
        <p:scale>
          <a:sx n="76" d="100"/>
          <a:sy n="76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9E38-70E1-364D-A029-9B35142576EA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4ABB-7CB3-214C-AFD4-E35A5477A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5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9E38-70E1-364D-A029-9B35142576EA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4ABB-7CB3-214C-AFD4-E35A5477A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9E38-70E1-364D-A029-9B35142576EA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4ABB-7CB3-214C-AFD4-E35A5477A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9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9E38-70E1-364D-A029-9B35142576EA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4ABB-7CB3-214C-AFD4-E35A5477A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4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9E38-70E1-364D-A029-9B35142576EA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4ABB-7CB3-214C-AFD4-E35A5477A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6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9E38-70E1-364D-A029-9B35142576EA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4ABB-7CB3-214C-AFD4-E35A5477A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2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9E38-70E1-364D-A029-9B35142576EA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4ABB-7CB3-214C-AFD4-E35A5477A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5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9E38-70E1-364D-A029-9B35142576EA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4ABB-7CB3-214C-AFD4-E35A5477A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1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9E38-70E1-364D-A029-9B35142576EA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4ABB-7CB3-214C-AFD4-E35A5477A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5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9E38-70E1-364D-A029-9B35142576EA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4ABB-7CB3-214C-AFD4-E35A5477A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0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9E38-70E1-364D-A029-9B35142576EA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4ABB-7CB3-214C-AFD4-E35A5477A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5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9E38-70E1-364D-A029-9B35142576EA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04ABB-7CB3-214C-AFD4-E35A5477A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03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09E5-9120-F948-926B-781628120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Automatic Sentiment Analysis of Tweets about the COVID-19 Pandemic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B2967-62FD-FB4F-B0AB-691D61496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Aren Wilson-Wright</a:t>
            </a:r>
          </a:p>
        </p:txBody>
      </p:sp>
    </p:spTree>
    <p:extLst>
      <p:ext uri="{BB962C8B-B14F-4D97-AF65-F5344CB8AC3E}">
        <p14:creationId xmlns:p14="http://schemas.microsoft.com/office/powerpoint/2010/main" val="427407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59BA-61F9-1D44-A03E-82CE0445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81FB3-03C3-6A4E-8B3D-06B37D623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19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11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Automatic Sentiment Analysis of Tweets about the COVID-19 Pandemic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Sentiment Analysis of Tweets about the COVID-19 Pandemic</dc:title>
  <dc:creator>Aren Wilson-Wright</dc:creator>
  <cp:lastModifiedBy>Aren Wilson-Wright</cp:lastModifiedBy>
  <cp:revision>1</cp:revision>
  <dcterms:created xsi:type="dcterms:W3CDTF">2021-11-17T16:02:26Z</dcterms:created>
  <dcterms:modified xsi:type="dcterms:W3CDTF">2021-11-17T16:58:53Z</dcterms:modified>
</cp:coreProperties>
</file>